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Fredoka"/>
      <p:regular r:id="rId28"/>
      <p:bold r:id="rId29"/>
    </p:embeddedFont>
    <p:embeddedFont>
      <p:font typeface="Bebas Neue"/>
      <p:regular r:id="rId30"/>
    </p:embeddedFont>
    <p:embeddedFont>
      <p:font typeface="Commissioner"/>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290">
          <p15:clr>
            <a:srgbClr val="A4A3A4"/>
          </p15:clr>
        </p15:guide>
        <p15:guide id="2" orient="horz" pos="951">
          <p15:clr>
            <a:srgbClr val="A4A3A4"/>
          </p15:clr>
        </p15:guide>
        <p15:guide id="3" orient="horz" pos="2259">
          <p15:clr>
            <a:srgbClr val="A4A3A4"/>
          </p15:clr>
        </p15:guide>
        <p15:guide id="4" orient="horz" pos="2520">
          <p15:clr>
            <a:srgbClr val="A4A3A4"/>
          </p15:clr>
        </p15:guide>
        <p15:guide id="5" pos="5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290" orient="horz"/>
        <p:guide pos="951" orient="horz"/>
        <p:guide pos="2259" orient="horz"/>
        <p:guide pos="2520" orient="horz"/>
        <p:guide pos="50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Fredoka-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redoka-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ommissioner-regular.fntdata"/><Relationship Id="rId30" Type="http://schemas.openxmlformats.org/officeDocument/2006/relationships/font" Target="fonts/BebasNeue-regular.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Commissioner-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Small gestational age baby= a baby that is smaller than normal for the number of weeks of pregnancy.</a:t>
            </a:r>
            <a:endParaRPr/>
          </a:p>
        </p:txBody>
      </p:sp>
      <p:sp>
        <p:nvSpPr>
          <p:cNvPr id="1351" name="Google Shape;1351;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57" name="Google Shape;1357;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63" name="Google Shape;1363;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We can notice excess of air pollutants in the region of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Sacramento</a:t>
            </a:r>
            <a:endParaRPr/>
          </a:p>
          <a:p>
            <a:pPr indent="0" lvl="0" marL="0" rtl="0" algn="l">
              <a:spcBef>
                <a:spcPts val="0"/>
              </a:spcBef>
              <a:spcAft>
                <a:spcPts val="0"/>
              </a:spcAft>
              <a:buClr>
                <a:schemeClr val="dk1"/>
              </a:buClr>
              <a:buSzPts val="1100"/>
              <a:buFont typeface="Arial"/>
              <a:buNone/>
            </a:pPr>
            <a:r>
              <a:rPr lang="en-GB"/>
              <a:t>San Francisco</a:t>
            </a:r>
            <a:endParaRPr/>
          </a:p>
          <a:p>
            <a:pPr indent="0" lvl="0" marL="0" rtl="0" algn="l">
              <a:spcBef>
                <a:spcPts val="0"/>
              </a:spcBef>
              <a:spcAft>
                <a:spcPts val="0"/>
              </a:spcAft>
              <a:buClr>
                <a:schemeClr val="dk1"/>
              </a:buClr>
              <a:buSzPts val="1100"/>
              <a:buFont typeface="Arial"/>
              <a:buNone/>
            </a:pPr>
            <a:r>
              <a:rPr lang="en-GB"/>
              <a:t>Fresno</a:t>
            </a:r>
            <a:endParaRPr/>
          </a:p>
          <a:p>
            <a:pPr indent="0" lvl="0" marL="0" rtl="0" algn="l">
              <a:spcBef>
                <a:spcPts val="0"/>
              </a:spcBef>
              <a:spcAft>
                <a:spcPts val="0"/>
              </a:spcAft>
              <a:buClr>
                <a:schemeClr val="dk1"/>
              </a:buClr>
              <a:buSzPts val="1100"/>
              <a:buFont typeface="Arial"/>
              <a:buNone/>
            </a:pPr>
            <a:r>
              <a:rPr lang="en-GB"/>
              <a:t>Santa Clarita</a:t>
            </a:r>
            <a:endParaRPr/>
          </a:p>
          <a:p>
            <a:pPr indent="0" lvl="0" marL="0" rtl="0" algn="l">
              <a:spcBef>
                <a:spcPts val="0"/>
              </a:spcBef>
              <a:spcAft>
                <a:spcPts val="0"/>
              </a:spcAft>
              <a:buClr>
                <a:schemeClr val="dk1"/>
              </a:buClr>
              <a:buSzPts val="1100"/>
              <a:buFont typeface="Arial"/>
              <a:buNone/>
            </a:pPr>
            <a:r>
              <a:rPr lang="en-GB"/>
              <a:t>Los Angeles</a:t>
            </a:r>
            <a:endParaRPr/>
          </a:p>
          <a:p>
            <a:pPr indent="0" lvl="0" marL="0" rtl="0" algn="l">
              <a:spcBef>
                <a:spcPts val="0"/>
              </a:spcBef>
              <a:spcAft>
                <a:spcPts val="0"/>
              </a:spcAft>
              <a:buClr>
                <a:schemeClr val="dk1"/>
              </a:buClr>
              <a:buSzPts val="1100"/>
              <a:buFont typeface="Arial"/>
              <a:buNone/>
            </a:pPr>
            <a:r>
              <a:rPr lang="en-GB"/>
              <a:t>Riverside</a:t>
            </a:r>
            <a:endParaRPr/>
          </a:p>
          <a:p>
            <a:pPr indent="0" lvl="0" marL="0" rtl="0" algn="l">
              <a:spcBef>
                <a:spcPts val="0"/>
              </a:spcBef>
              <a:spcAft>
                <a:spcPts val="0"/>
              </a:spcAft>
              <a:buClr>
                <a:schemeClr val="dk1"/>
              </a:buClr>
              <a:buSzPts val="1100"/>
              <a:buFont typeface="Arial"/>
              <a:buNone/>
            </a:pPr>
            <a:r>
              <a:rPr lang="en-GB"/>
              <a:t>San Bernardino</a:t>
            </a:r>
            <a:endParaRPr/>
          </a:p>
          <a:p>
            <a:pPr indent="0" lvl="0" marL="0" rtl="0" algn="l">
              <a:spcBef>
                <a:spcPts val="0"/>
              </a:spcBef>
              <a:spcAft>
                <a:spcPts val="0"/>
              </a:spcAft>
              <a:buNone/>
            </a:pPr>
            <a:r>
              <a:t/>
            </a:r>
            <a:endParaRPr/>
          </a:p>
        </p:txBody>
      </p:sp>
      <p:sp>
        <p:nvSpPr>
          <p:cNvPr id="1373" name="Google Shape;1373;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 name="Shape 1379"/>
        <p:cNvGrpSpPr/>
        <p:nvPr/>
      </p:nvGrpSpPr>
      <p:grpSpPr>
        <a:xfrm>
          <a:off x="0" y="0"/>
          <a:ext cx="0" cy="0"/>
          <a:chOff x="0" y="0"/>
          <a:chExt cx="0" cy="0"/>
        </a:xfrm>
      </p:grpSpPr>
      <p:sp>
        <p:nvSpPr>
          <p:cNvPr id="1380" name="Google Shape;138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81" name="Google Shape;1381;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87" name="Google Shape;1387;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93" name="Google Shape;1393;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8" name="Shape 1398"/>
        <p:cNvGrpSpPr/>
        <p:nvPr/>
      </p:nvGrpSpPr>
      <p:grpSpPr>
        <a:xfrm>
          <a:off x="0" y="0"/>
          <a:ext cx="0" cy="0"/>
          <a:chOff x="0" y="0"/>
          <a:chExt cx="0" cy="0"/>
        </a:xfrm>
      </p:grpSpPr>
      <p:sp>
        <p:nvSpPr>
          <p:cNvPr id="1399" name="Google Shape;139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00" name="Google Shape;1400;p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4" name="Shape 1404"/>
        <p:cNvGrpSpPr/>
        <p:nvPr/>
      </p:nvGrpSpPr>
      <p:grpSpPr>
        <a:xfrm>
          <a:off x="0" y="0"/>
          <a:ext cx="0" cy="0"/>
          <a:chOff x="0" y="0"/>
          <a:chExt cx="0" cy="0"/>
        </a:xfrm>
      </p:grpSpPr>
      <p:sp>
        <p:nvSpPr>
          <p:cNvPr id="1405" name="Google Shape;140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06" name="Google Shape;1406;p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0" name="Shape 1410"/>
        <p:cNvGrpSpPr/>
        <p:nvPr/>
      </p:nvGrpSpPr>
      <p:grpSpPr>
        <a:xfrm>
          <a:off x="0" y="0"/>
          <a:ext cx="0" cy="0"/>
          <a:chOff x="0" y="0"/>
          <a:chExt cx="0" cy="0"/>
        </a:xfrm>
      </p:grpSpPr>
      <p:sp>
        <p:nvSpPr>
          <p:cNvPr id="1411" name="Google Shape;1411;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2" name="Google Shape;141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3" name="Google Shape;130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9" name="Google Shape;1419;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3" name="Shape 1783"/>
        <p:cNvGrpSpPr/>
        <p:nvPr/>
      </p:nvGrpSpPr>
      <p:grpSpPr>
        <a:xfrm>
          <a:off x="0" y="0"/>
          <a:ext cx="0" cy="0"/>
          <a:chOff x="0" y="0"/>
          <a:chExt cx="0" cy="0"/>
        </a:xfrm>
      </p:grpSpPr>
      <p:sp>
        <p:nvSpPr>
          <p:cNvPr id="1784" name="Google Shape;1784;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5" name="Google Shape;178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9" name="Shape 2149"/>
        <p:cNvGrpSpPr/>
        <p:nvPr/>
      </p:nvGrpSpPr>
      <p:grpSpPr>
        <a:xfrm>
          <a:off x="0" y="0"/>
          <a:ext cx="0" cy="0"/>
          <a:chOff x="0" y="0"/>
          <a:chExt cx="0" cy="0"/>
        </a:xfrm>
      </p:grpSpPr>
      <p:sp>
        <p:nvSpPr>
          <p:cNvPr id="2150" name="Google Shape;2150;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51" name="Google Shape;2151;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7" name="Shape 1307"/>
        <p:cNvGrpSpPr/>
        <p:nvPr/>
      </p:nvGrpSpPr>
      <p:grpSpPr>
        <a:xfrm>
          <a:off x="0" y="0"/>
          <a:ext cx="0" cy="0"/>
          <a:chOff x="0" y="0"/>
          <a:chExt cx="0" cy="0"/>
        </a:xfrm>
      </p:grpSpPr>
      <p:sp>
        <p:nvSpPr>
          <p:cNvPr id="1308" name="Google Shape;130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9" name="Google Shape;130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80000"/>
              </a:lnSpc>
              <a:spcBef>
                <a:spcPts val="1500"/>
              </a:spcBef>
              <a:spcAft>
                <a:spcPts val="0"/>
              </a:spcAft>
              <a:buClr>
                <a:schemeClr val="dk1"/>
              </a:buClr>
              <a:buSzPts val="1100"/>
              <a:buFont typeface="Arial"/>
              <a:buNone/>
            </a:pPr>
            <a:r>
              <a:rPr lang="en-GB">
                <a:solidFill>
                  <a:srgbClr val="48454E"/>
                </a:solidFill>
              </a:rPr>
              <a:t>Climate change is here. It’s happening. And it sucks.”  said by a fisher man in up michigan Bridge Michigan the winter is going to be more rain and mud</a:t>
            </a:r>
            <a:endParaRPr>
              <a:solidFill>
                <a:srgbClr val="48454E"/>
              </a:solidFill>
            </a:endParaRPr>
          </a:p>
          <a:p>
            <a:pPr indent="0" lvl="0" marL="0" rtl="0" algn="l">
              <a:lnSpc>
                <a:spcPct val="115000"/>
              </a:lnSpc>
              <a:spcBef>
                <a:spcPts val="150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15" name="Google Shape;1315;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 name="Shape 1319"/>
        <p:cNvGrpSpPr/>
        <p:nvPr/>
      </p:nvGrpSpPr>
      <p:grpSpPr>
        <a:xfrm>
          <a:off x="0" y="0"/>
          <a:ext cx="0" cy="0"/>
          <a:chOff x="0" y="0"/>
          <a:chExt cx="0" cy="0"/>
        </a:xfrm>
      </p:grpSpPr>
      <p:sp>
        <p:nvSpPr>
          <p:cNvPr id="1320" name="Google Shape;132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Vulnerable groups of people are described as populations of concerns.</a:t>
            </a:r>
            <a:endParaRPr/>
          </a:p>
        </p:txBody>
      </p:sp>
      <p:sp>
        <p:nvSpPr>
          <p:cNvPr id="1321" name="Google Shape;1321;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5" name="Shape 1325"/>
        <p:cNvGrpSpPr/>
        <p:nvPr/>
      </p:nvGrpSpPr>
      <p:grpSpPr>
        <a:xfrm>
          <a:off x="0" y="0"/>
          <a:ext cx="0" cy="0"/>
          <a:chOff x="0" y="0"/>
          <a:chExt cx="0" cy="0"/>
        </a:xfrm>
      </p:grpSpPr>
      <p:sp>
        <p:nvSpPr>
          <p:cNvPr id="1326" name="Google Shape;132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7" name="Google Shape;132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Preterm birth which is also called as premature birth, is when a baby is born before 37 weeks of pregnancy.</a:t>
            </a:r>
            <a:endParaRPr/>
          </a:p>
          <a:p>
            <a:pPr indent="0" lvl="0" marL="0" rtl="0" algn="l">
              <a:lnSpc>
                <a:spcPct val="100000"/>
              </a:lnSpc>
              <a:spcBef>
                <a:spcPts val="0"/>
              </a:spcBef>
              <a:spcAft>
                <a:spcPts val="0"/>
              </a:spcAft>
              <a:buSzPts val="1100"/>
              <a:buNone/>
            </a:pPr>
            <a:r>
              <a:rPr lang="en-GB"/>
              <a:t>Neonatal death is the death of an infant within the first 28 days of birth.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33" name="Google Shape;1333;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7" name="Shape 1337"/>
        <p:cNvGrpSpPr/>
        <p:nvPr/>
      </p:nvGrpSpPr>
      <p:grpSpPr>
        <a:xfrm>
          <a:off x="0" y="0"/>
          <a:ext cx="0" cy="0"/>
          <a:chOff x="0" y="0"/>
          <a:chExt cx="0" cy="0"/>
        </a:xfrm>
      </p:grpSpPr>
      <p:sp>
        <p:nvSpPr>
          <p:cNvPr id="1338" name="Google Shape;133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39" name="Google Shape;1339;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3" name="Shape 1343"/>
        <p:cNvGrpSpPr/>
        <p:nvPr/>
      </p:nvGrpSpPr>
      <p:grpSpPr>
        <a:xfrm>
          <a:off x="0" y="0"/>
          <a:ext cx="0" cy="0"/>
          <a:chOff x="0" y="0"/>
          <a:chExt cx="0" cy="0"/>
        </a:xfrm>
      </p:grpSpPr>
      <p:sp>
        <p:nvSpPr>
          <p:cNvPr id="1344" name="Google Shape;134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45" name="Google Shape;1345;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569956" y="-591451"/>
            <a:ext cx="10811634" cy="5683346"/>
            <a:chOff x="-569956" y="-591451"/>
            <a:chExt cx="10811634" cy="5683346"/>
          </a:xfrm>
        </p:grpSpPr>
        <p:sp>
          <p:nvSpPr>
            <p:cNvPr id="10" name="Google Shape;10;p2"/>
            <p:cNvSpPr/>
            <p:nvPr/>
          </p:nvSpPr>
          <p:spPr>
            <a:xfrm>
              <a:off x="-559651" y="3549325"/>
              <a:ext cx="10801329" cy="1342046"/>
            </a:xfrm>
            <a:custGeom>
              <a:rect b="b" l="l" r="r" t="t"/>
              <a:pathLst>
                <a:path extrusionOk="0" h="42894" w="367924">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p:nvPr/>
          </p:nvSpPr>
          <p:spPr>
            <a:xfrm>
              <a:off x="-402207" y="4603998"/>
              <a:ext cx="5682232" cy="487897"/>
            </a:xfrm>
            <a:custGeom>
              <a:rect b="b" l="l" r="r" t="t"/>
              <a:pathLst>
                <a:path extrusionOk="0" h="15594" w="193553">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a:off x="-569956" y="-591451"/>
              <a:ext cx="10377994" cy="2326100"/>
            </a:xfrm>
            <a:custGeom>
              <a:rect b="b" l="l" r="r" t="t"/>
              <a:pathLst>
                <a:path extrusionOk="0" h="74346" w="353504">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 name="Google Shape;13;p2"/>
          <p:cNvSpPr txBox="1"/>
          <p:nvPr>
            <p:ph type="ctrTitle"/>
          </p:nvPr>
        </p:nvSpPr>
        <p:spPr>
          <a:xfrm>
            <a:off x="713225" y="1896050"/>
            <a:ext cx="4012200" cy="1917000"/>
          </a:xfrm>
          <a:prstGeom prst="rect">
            <a:avLst/>
          </a:prstGeom>
          <a:noFill/>
          <a:ln>
            <a:noFill/>
          </a:ln>
        </p:spPr>
        <p:txBody>
          <a:bodyPr anchorCtr="0" anchor="b" bIns="91425" lIns="91425" spcFirstLastPara="1" rIns="91425" wrap="square" tIns="91425">
            <a:noAutofit/>
          </a:bodyPr>
          <a:lstStyle>
            <a:lvl1pPr lvl="0" algn="ctr">
              <a:lnSpc>
                <a:spcPct val="80000"/>
              </a:lnSpc>
              <a:spcBef>
                <a:spcPts val="0"/>
              </a:spcBef>
              <a:spcAft>
                <a:spcPts val="0"/>
              </a:spcAft>
              <a:buClr>
                <a:srgbClr val="191919"/>
              </a:buClr>
              <a:buSzPts val="5200"/>
              <a:buNone/>
              <a:defRPr sz="6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grpSp>
        <p:nvGrpSpPr>
          <p:cNvPr id="85" name="Google Shape;85;p11"/>
          <p:cNvGrpSpPr/>
          <p:nvPr/>
        </p:nvGrpSpPr>
        <p:grpSpPr>
          <a:xfrm>
            <a:off x="-833818" y="-1015976"/>
            <a:ext cx="10811634" cy="6315058"/>
            <a:chOff x="-569956" y="-1015976"/>
            <a:chExt cx="10811634" cy="6315058"/>
          </a:xfrm>
        </p:grpSpPr>
        <p:sp>
          <p:nvSpPr>
            <p:cNvPr id="86" name="Google Shape;86;p11"/>
            <p:cNvSpPr/>
            <p:nvPr/>
          </p:nvSpPr>
          <p:spPr>
            <a:xfrm>
              <a:off x="-559651" y="3756512"/>
              <a:ext cx="10801329" cy="1342046"/>
            </a:xfrm>
            <a:custGeom>
              <a:rect b="b" l="l" r="r" t="t"/>
              <a:pathLst>
                <a:path extrusionOk="0" h="42894" w="367924">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1"/>
            <p:cNvSpPr/>
            <p:nvPr/>
          </p:nvSpPr>
          <p:spPr>
            <a:xfrm>
              <a:off x="-402207" y="4811185"/>
              <a:ext cx="5682232" cy="487897"/>
            </a:xfrm>
            <a:custGeom>
              <a:rect b="b" l="l" r="r" t="t"/>
              <a:pathLst>
                <a:path extrusionOk="0" h="15594" w="193553">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1"/>
            <p:cNvSpPr/>
            <p:nvPr/>
          </p:nvSpPr>
          <p:spPr>
            <a:xfrm>
              <a:off x="-569956" y="-1015976"/>
              <a:ext cx="10377994" cy="2326100"/>
            </a:xfrm>
            <a:custGeom>
              <a:rect b="b" l="l" r="r" t="t"/>
              <a:pathLst>
                <a:path extrusionOk="0" h="74346" w="353504">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 name="Google Shape;89;p11"/>
          <p:cNvSpPr txBox="1"/>
          <p:nvPr>
            <p:ph hasCustomPrompt="1" type="title"/>
          </p:nvPr>
        </p:nvSpPr>
        <p:spPr>
          <a:xfrm>
            <a:off x="1284000" y="1339825"/>
            <a:ext cx="6576000" cy="1716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6000">
                <a:solidFill>
                  <a:schemeClr val="accent1"/>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90" name="Google Shape;90;p11"/>
          <p:cNvSpPr txBox="1"/>
          <p:nvPr>
            <p:ph idx="1" type="subTitle"/>
          </p:nvPr>
        </p:nvSpPr>
        <p:spPr>
          <a:xfrm>
            <a:off x="1284000" y="3056375"/>
            <a:ext cx="6576000" cy="4971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1" name="Shape 9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92" name="Shape 92"/>
        <p:cNvGrpSpPr/>
        <p:nvPr/>
      </p:nvGrpSpPr>
      <p:grpSpPr>
        <a:xfrm>
          <a:off x="0" y="0"/>
          <a:ext cx="0" cy="0"/>
          <a:chOff x="0" y="0"/>
          <a:chExt cx="0" cy="0"/>
        </a:xfrm>
      </p:grpSpPr>
      <p:sp>
        <p:nvSpPr>
          <p:cNvPr id="93" name="Google Shape;93;p13"/>
          <p:cNvSpPr/>
          <p:nvPr/>
        </p:nvSpPr>
        <p:spPr>
          <a:xfrm flipH="1">
            <a:off x="-552786" y="3488036"/>
            <a:ext cx="10021388" cy="1921209"/>
          </a:xfrm>
          <a:custGeom>
            <a:rect b="b" l="l" r="r" t="t"/>
            <a:pathLst>
              <a:path extrusionOk="0" h="61405" w="341357">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3"/>
          <p:cNvSpPr/>
          <p:nvPr/>
        </p:nvSpPr>
        <p:spPr>
          <a:xfrm>
            <a:off x="-241026" y="-1330398"/>
            <a:ext cx="10058672" cy="2296722"/>
          </a:xfrm>
          <a:custGeom>
            <a:rect b="b" l="l" r="r" t="t"/>
            <a:pathLst>
              <a:path extrusionOk="0" h="73407" w="342627">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3"/>
          <p:cNvSpPr/>
          <p:nvPr/>
        </p:nvSpPr>
        <p:spPr>
          <a:xfrm>
            <a:off x="-673656" y="-119723"/>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3"/>
          <p:cNvSpPr/>
          <p:nvPr/>
        </p:nvSpPr>
        <p:spPr>
          <a:xfrm flipH="1" rot="10800000">
            <a:off x="-419350" y="4846352"/>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97" name="Shape 97"/>
        <p:cNvGrpSpPr/>
        <p:nvPr/>
      </p:nvGrpSpPr>
      <p:grpSpPr>
        <a:xfrm>
          <a:off x="0" y="0"/>
          <a:ext cx="0" cy="0"/>
          <a:chOff x="0" y="0"/>
          <a:chExt cx="0" cy="0"/>
        </a:xfrm>
      </p:grpSpPr>
      <p:grpSp>
        <p:nvGrpSpPr>
          <p:cNvPr id="98" name="Google Shape;98;p14"/>
          <p:cNvGrpSpPr/>
          <p:nvPr/>
        </p:nvGrpSpPr>
        <p:grpSpPr>
          <a:xfrm>
            <a:off x="-833818" y="-1015976"/>
            <a:ext cx="10811634" cy="6315058"/>
            <a:chOff x="-569956" y="-1015976"/>
            <a:chExt cx="10811634" cy="6315058"/>
          </a:xfrm>
        </p:grpSpPr>
        <p:sp>
          <p:nvSpPr>
            <p:cNvPr id="99" name="Google Shape;99;p14"/>
            <p:cNvSpPr/>
            <p:nvPr/>
          </p:nvSpPr>
          <p:spPr>
            <a:xfrm>
              <a:off x="-559651" y="3756512"/>
              <a:ext cx="10801329" cy="1342046"/>
            </a:xfrm>
            <a:custGeom>
              <a:rect b="b" l="l" r="r" t="t"/>
              <a:pathLst>
                <a:path extrusionOk="0" h="42894" w="367924">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4"/>
            <p:cNvSpPr/>
            <p:nvPr/>
          </p:nvSpPr>
          <p:spPr>
            <a:xfrm>
              <a:off x="-402207" y="4811185"/>
              <a:ext cx="5682232" cy="487897"/>
            </a:xfrm>
            <a:custGeom>
              <a:rect b="b" l="l" r="r" t="t"/>
              <a:pathLst>
                <a:path extrusionOk="0" h="15594" w="193553">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4"/>
            <p:cNvSpPr/>
            <p:nvPr/>
          </p:nvSpPr>
          <p:spPr>
            <a:xfrm>
              <a:off x="-569956" y="-1015976"/>
              <a:ext cx="10377994" cy="2326100"/>
            </a:xfrm>
            <a:custGeom>
              <a:rect b="b" l="l" r="r" t="t"/>
              <a:pathLst>
                <a:path extrusionOk="0" h="74346" w="353504">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 name="Shape 14"/>
        <p:cNvGrpSpPr/>
        <p:nvPr/>
      </p:nvGrpSpPr>
      <p:grpSpPr>
        <a:xfrm>
          <a:off x="0" y="0"/>
          <a:ext cx="0" cy="0"/>
          <a:chOff x="0" y="0"/>
          <a:chExt cx="0" cy="0"/>
        </a:xfrm>
      </p:grpSpPr>
      <p:grpSp>
        <p:nvGrpSpPr>
          <p:cNvPr id="15" name="Google Shape;15;p3"/>
          <p:cNvGrpSpPr/>
          <p:nvPr/>
        </p:nvGrpSpPr>
        <p:grpSpPr>
          <a:xfrm flipH="1">
            <a:off x="-552786" y="-1330398"/>
            <a:ext cx="10624732" cy="6778690"/>
            <a:chOff x="-960399" y="-1330398"/>
            <a:chExt cx="10624732" cy="6778690"/>
          </a:xfrm>
        </p:grpSpPr>
        <p:grpSp>
          <p:nvGrpSpPr>
            <p:cNvPr id="16" name="Google Shape;16;p3"/>
            <p:cNvGrpSpPr/>
            <p:nvPr/>
          </p:nvGrpSpPr>
          <p:grpSpPr>
            <a:xfrm>
              <a:off x="-960399" y="-1330398"/>
              <a:ext cx="10624732" cy="6739643"/>
              <a:chOff x="-960399" y="-1330398"/>
              <a:chExt cx="10624732" cy="6739643"/>
            </a:xfrm>
          </p:grpSpPr>
          <p:sp>
            <p:nvSpPr>
              <p:cNvPr id="17" name="Google Shape;17;p3"/>
              <p:cNvSpPr/>
              <p:nvPr/>
            </p:nvSpPr>
            <p:spPr>
              <a:xfrm>
                <a:off x="-357055" y="3488036"/>
                <a:ext cx="10021388" cy="1921209"/>
              </a:xfrm>
              <a:custGeom>
                <a:rect b="b" l="l" r="r" t="t"/>
                <a:pathLst>
                  <a:path extrusionOk="0" h="61405" w="341357">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3"/>
              <p:cNvSpPr/>
              <p:nvPr/>
            </p:nvSpPr>
            <p:spPr>
              <a:xfrm>
                <a:off x="-527769" y="-1330398"/>
                <a:ext cx="10058672" cy="2296722"/>
              </a:xfrm>
              <a:custGeom>
                <a:rect b="b" l="l" r="r" t="t"/>
                <a:pathLst>
                  <a:path extrusionOk="0" h="73407" w="342627">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
              <p:cNvSpPr/>
              <p:nvPr/>
            </p:nvSpPr>
            <p:spPr>
              <a:xfrm>
                <a:off x="-960399" y="-119723"/>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 name="Google Shape;20;p3"/>
            <p:cNvSpPr/>
            <p:nvPr/>
          </p:nvSpPr>
          <p:spPr>
            <a:xfrm rot="10800000">
              <a:off x="2540526" y="4846352"/>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 name="Google Shape;21;p3"/>
          <p:cNvSpPr txBox="1"/>
          <p:nvPr>
            <p:ph type="title"/>
          </p:nvPr>
        </p:nvSpPr>
        <p:spPr>
          <a:xfrm>
            <a:off x="2250000" y="818711"/>
            <a:ext cx="464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2" name="Google Shape;22;p3"/>
          <p:cNvSpPr txBox="1"/>
          <p:nvPr>
            <p:ph idx="1" type="subTitle"/>
          </p:nvPr>
        </p:nvSpPr>
        <p:spPr>
          <a:xfrm>
            <a:off x="2250000" y="1592689"/>
            <a:ext cx="4644000" cy="2732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600"/>
              <a:buFont typeface="Nunito Light"/>
              <a:buChar char="●"/>
              <a:defRPr/>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0"/>
              </a:spcBef>
              <a:spcAft>
                <a:spcPts val="0"/>
              </a:spcAft>
              <a:buClr>
                <a:srgbClr val="E76A28"/>
              </a:buClr>
              <a:buSzPts val="1500"/>
              <a:buFont typeface="Nunito Light"/>
              <a:buChar char="■"/>
              <a:defRPr/>
            </a:lvl3pPr>
            <a:lvl4pPr lvl="3" algn="ctr">
              <a:lnSpc>
                <a:spcPct val="100000"/>
              </a:lnSpc>
              <a:spcBef>
                <a:spcPts val="0"/>
              </a:spcBef>
              <a:spcAft>
                <a:spcPts val="0"/>
              </a:spcAft>
              <a:buClr>
                <a:srgbClr val="E76A28"/>
              </a:buClr>
              <a:buSzPts val="1500"/>
              <a:buFont typeface="Nunito Light"/>
              <a:buChar char="●"/>
              <a:defRPr/>
            </a:lvl4pPr>
            <a:lvl5pPr lvl="4" algn="ctr">
              <a:lnSpc>
                <a:spcPct val="100000"/>
              </a:lnSpc>
              <a:spcBef>
                <a:spcPts val="0"/>
              </a:spcBef>
              <a:spcAft>
                <a:spcPts val="0"/>
              </a:spcAft>
              <a:buClr>
                <a:srgbClr val="E76A28"/>
              </a:buClr>
              <a:buSzPts val="1400"/>
              <a:buFont typeface="Nunito Light"/>
              <a:buChar char="○"/>
              <a:defRPr/>
            </a:lvl5pPr>
            <a:lvl6pPr lvl="5" algn="ctr">
              <a:lnSpc>
                <a:spcPct val="100000"/>
              </a:lnSpc>
              <a:spcBef>
                <a:spcPts val="0"/>
              </a:spcBef>
              <a:spcAft>
                <a:spcPts val="0"/>
              </a:spcAft>
              <a:buClr>
                <a:srgbClr val="999999"/>
              </a:buClr>
              <a:buSzPts val="1400"/>
              <a:buFont typeface="Nunito Light"/>
              <a:buChar char="■"/>
              <a:defRPr/>
            </a:lvl6pPr>
            <a:lvl7pPr lvl="6" algn="ctr">
              <a:lnSpc>
                <a:spcPct val="100000"/>
              </a:lnSpc>
              <a:spcBef>
                <a:spcPts val="0"/>
              </a:spcBef>
              <a:spcAft>
                <a:spcPts val="0"/>
              </a:spcAft>
              <a:buClr>
                <a:srgbClr val="999999"/>
              </a:buClr>
              <a:buSzPts val="1300"/>
              <a:buFont typeface="Nunito Light"/>
              <a:buChar char="●"/>
              <a:defRPr/>
            </a:lvl7pPr>
            <a:lvl8pPr lvl="7" algn="ctr">
              <a:lnSpc>
                <a:spcPct val="100000"/>
              </a:lnSpc>
              <a:spcBef>
                <a:spcPts val="0"/>
              </a:spcBef>
              <a:spcAft>
                <a:spcPts val="0"/>
              </a:spcAft>
              <a:buClr>
                <a:srgbClr val="999999"/>
              </a:buClr>
              <a:buSzPts val="1300"/>
              <a:buFont typeface="Nunito Light"/>
              <a:buChar char="○"/>
              <a:defRPr/>
            </a:lvl8pPr>
            <a:lvl9pPr lvl="8"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1">
    <p:spTree>
      <p:nvGrpSpPr>
        <p:cNvPr id="23" name="Shape 23"/>
        <p:cNvGrpSpPr/>
        <p:nvPr/>
      </p:nvGrpSpPr>
      <p:grpSpPr>
        <a:xfrm>
          <a:off x="0" y="0"/>
          <a:ext cx="0" cy="0"/>
          <a:chOff x="0" y="0"/>
          <a:chExt cx="0" cy="0"/>
        </a:xfrm>
      </p:grpSpPr>
      <p:grpSp>
        <p:nvGrpSpPr>
          <p:cNvPr id="24" name="Google Shape;24;p4"/>
          <p:cNvGrpSpPr/>
          <p:nvPr/>
        </p:nvGrpSpPr>
        <p:grpSpPr>
          <a:xfrm>
            <a:off x="-960399" y="-1330398"/>
            <a:ext cx="10624732" cy="6778690"/>
            <a:chOff x="-960399" y="-1330398"/>
            <a:chExt cx="10624732" cy="6778690"/>
          </a:xfrm>
        </p:grpSpPr>
        <p:grpSp>
          <p:nvGrpSpPr>
            <p:cNvPr id="25" name="Google Shape;25;p4"/>
            <p:cNvGrpSpPr/>
            <p:nvPr/>
          </p:nvGrpSpPr>
          <p:grpSpPr>
            <a:xfrm>
              <a:off x="-960399" y="-1330398"/>
              <a:ext cx="10624732" cy="6739643"/>
              <a:chOff x="-960399" y="-1330398"/>
              <a:chExt cx="10624732" cy="6739643"/>
            </a:xfrm>
          </p:grpSpPr>
          <p:sp>
            <p:nvSpPr>
              <p:cNvPr id="26" name="Google Shape;26;p4"/>
              <p:cNvSpPr/>
              <p:nvPr/>
            </p:nvSpPr>
            <p:spPr>
              <a:xfrm>
                <a:off x="-357055" y="3488036"/>
                <a:ext cx="10021388" cy="1921209"/>
              </a:xfrm>
              <a:custGeom>
                <a:rect b="b" l="l" r="r" t="t"/>
                <a:pathLst>
                  <a:path extrusionOk="0" h="61405" w="341357">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4"/>
              <p:cNvSpPr/>
              <p:nvPr/>
            </p:nvSpPr>
            <p:spPr>
              <a:xfrm>
                <a:off x="-527769" y="-1330398"/>
                <a:ext cx="10058672" cy="2296722"/>
              </a:xfrm>
              <a:custGeom>
                <a:rect b="b" l="l" r="r" t="t"/>
                <a:pathLst>
                  <a:path extrusionOk="0" h="73407" w="342627">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4"/>
              <p:cNvSpPr/>
              <p:nvPr/>
            </p:nvSpPr>
            <p:spPr>
              <a:xfrm>
                <a:off x="-960399" y="-119723"/>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4"/>
            <p:cNvSpPr/>
            <p:nvPr/>
          </p:nvSpPr>
          <p:spPr>
            <a:xfrm rot="10800000">
              <a:off x="1867401" y="4846352"/>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 name="Google Shape;30;p4"/>
          <p:cNvSpPr txBox="1"/>
          <p:nvPr>
            <p:ph type="title"/>
          </p:nvPr>
        </p:nvSpPr>
        <p:spPr>
          <a:xfrm>
            <a:off x="720000" y="539500"/>
            <a:ext cx="7704000" cy="1239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1" name="Google Shape;31;p4"/>
          <p:cNvSpPr txBox="1"/>
          <p:nvPr>
            <p:ph idx="1" type="subTitle"/>
          </p:nvPr>
        </p:nvSpPr>
        <p:spPr>
          <a:xfrm>
            <a:off x="5952900" y="2048450"/>
            <a:ext cx="2318700" cy="14760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 name="Google Shape;32;p4"/>
          <p:cNvSpPr txBox="1"/>
          <p:nvPr>
            <p:ph idx="2" type="subTitle"/>
          </p:nvPr>
        </p:nvSpPr>
        <p:spPr>
          <a:xfrm>
            <a:off x="3412725" y="2048450"/>
            <a:ext cx="2318700" cy="14760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 name="Google Shape;33;p4"/>
          <p:cNvSpPr txBox="1"/>
          <p:nvPr>
            <p:ph idx="3" type="subTitle"/>
          </p:nvPr>
        </p:nvSpPr>
        <p:spPr>
          <a:xfrm>
            <a:off x="872550" y="2048450"/>
            <a:ext cx="2318700" cy="14760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34" name="Shape 34"/>
        <p:cNvGrpSpPr/>
        <p:nvPr/>
      </p:nvGrpSpPr>
      <p:grpSpPr>
        <a:xfrm>
          <a:off x="0" y="0"/>
          <a:ext cx="0" cy="0"/>
          <a:chOff x="0" y="0"/>
          <a:chExt cx="0" cy="0"/>
        </a:xfrm>
      </p:grpSpPr>
      <p:grpSp>
        <p:nvGrpSpPr>
          <p:cNvPr id="35" name="Google Shape;35;p5"/>
          <p:cNvGrpSpPr/>
          <p:nvPr/>
        </p:nvGrpSpPr>
        <p:grpSpPr>
          <a:xfrm flipH="1">
            <a:off x="-1138619" y="-1015976"/>
            <a:ext cx="10811634" cy="6315058"/>
            <a:chOff x="-569956" y="-1015976"/>
            <a:chExt cx="10811634" cy="6315058"/>
          </a:xfrm>
        </p:grpSpPr>
        <p:sp>
          <p:nvSpPr>
            <p:cNvPr id="36" name="Google Shape;36;p5"/>
            <p:cNvSpPr/>
            <p:nvPr/>
          </p:nvSpPr>
          <p:spPr>
            <a:xfrm>
              <a:off x="-559651" y="3756512"/>
              <a:ext cx="10801329" cy="1342046"/>
            </a:xfrm>
            <a:custGeom>
              <a:rect b="b" l="l" r="r" t="t"/>
              <a:pathLst>
                <a:path extrusionOk="0" h="42894" w="367924">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5"/>
            <p:cNvSpPr/>
            <p:nvPr/>
          </p:nvSpPr>
          <p:spPr>
            <a:xfrm>
              <a:off x="-402207" y="4811185"/>
              <a:ext cx="5682232" cy="487897"/>
            </a:xfrm>
            <a:custGeom>
              <a:rect b="b" l="l" r="r" t="t"/>
              <a:pathLst>
                <a:path extrusionOk="0" h="15594" w="193553">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5"/>
            <p:cNvSpPr/>
            <p:nvPr/>
          </p:nvSpPr>
          <p:spPr>
            <a:xfrm>
              <a:off x="-569956" y="-1015976"/>
              <a:ext cx="10377994" cy="2326100"/>
            </a:xfrm>
            <a:custGeom>
              <a:rect b="b" l="l" r="r" t="t"/>
              <a:pathLst>
                <a:path extrusionOk="0" h="74346" w="353504">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 name="Google Shape;39;p5"/>
          <p:cNvSpPr txBox="1"/>
          <p:nvPr>
            <p:ph idx="1" type="subTitle"/>
          </p:nvPr>
        </p:nvSpPr>
        <p:spPr>
          <a:xfrm>
            <a:off x="4257338" y="1509600"/>
            <a:ext cx="4018200" cy="30945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0" name="Google Shape;40;p5"/>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1" name="Shape 41"/>
        <p:cNvGrpSpPr/>
        <p:nvPr/>
      </p:nvGrpSpPr>
      <p:grpSpPr>
        <a:xfrm>
          <a:off x="0" y="0"/>
          <a:ext cx="0" cy="0"/>
          <a:chOff x="0" y="0"/>
          <a:chExt cx="0" cy="0"/>
        </a:xfrm>
      </p:grpSpPr>
      <p:grpSp>
        <p:nvGrpSpPr>
          <p:cNvPr id="42" name="Google Shape;42;p6"/>
          <p:cNvGrpSpPr/>
          <p:nvPr/>
        </p:nvGrpSpPr>
        <p:grpSpPr>
          <a:xfrm>
            <a:off x="-960399" y="-1330398"/>
            <a:ext cx="10624732" cy="6778690"/>
            <a:chOff x="-960399" y="-1330398"/>
            <a:chExt cx="10624732" cy="6778690"/>
          </a:xfrm>
        </p:grpSpPr>
        <p:grpSp>
          <p:nvGrpSpPr>
            <p:cNvPr id="43" name="Google Shape;43;p6"/>
            <p:cNvGrpSpPr/>
            <p:nvPr/>
          </p:nvGrpSpPr>
          <p:grpSpPr>
            <a:xfrm>
              <a:off x="-960399" y="-1330398"/>
              <a:ext cx="10624732" cy="6739643"/>
              <a:chOff x="-960399" y="-1330398"/>
              <a:chExt cx="10624732" cy="6739643"/>
            </a:xfrm>
          </p:grpSpPr>
          <p:sp>
            <p:nvSpPr>
              <p:cNvPr id="44" name="Google Shape;44;p6"/>
              <p:cNvSpPr/>
              <p:nvPr/>
            </p:nvSpPr>
            <p:spPr>
              <a:xfrm>
                <a:off x="-357055" y="3488036"/>
                <a:ext cx="10021388" cy="1921209"/>
              </a:xfrm>
              <a:custGeom>
                <a:rect b="b" l="l" r="r" t="t"/>
                <a:pathLst>
                  <a:path extrusionOk="0" h="61405" w="341357">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6"/>
              <p:cNvSpPr/>
              <p:nvPr/>
            </p:nvSpPr>
            <p:spPr>
              <a:xfrm>
                <a:off x="-527769" y="-1330398"/>
                <a:ext cx="10058672" cy="2296722"/>
              </a:xfrm>
              <a:custGeom>
                <a:rect b="b" l="l" r="r" t="t"/>
                <a:pathLst>
                  <a:path extrusionOk="0" h="73407" w="342627">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6"/>
              <p:cNvSpPr/>
              <p:nvPr/>
            </p:nvSpPr>
            <p:spPr>
              <a:xfrm>
                <a:off x="-960399" y="-119723"/>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 name="Google Shape;47;p6"/>
            <p:cNvSpPr/>
            <p:nvPr/>
          </p:nvSpPr>
          <p:spPr>
            <a:xfrm rot="10800000">
              <a:off x="1867401" y="4846352"/>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 name="Google Shape;48;p6"/>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49" name="Google Shape;49;p6"/>
          <p:cNvSpPr txBox="1"/>
          <p:nvPr>
            <p:ph idx="2" type="title"/>
          </p:nvPr>
        </p:nvSpPr>
        <p:spPr>
          <a:xfrm>
            <a:off x="1367850" y="1777127"/>
            <a:ext cx="7347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50" name="Google Shape;50;p6"/>
          <p:cNvSpPr txBox="1"/>
          <p:nvPr>
            <p:ph idx="1" type="subTitle"/>
          </p:nvPr>
        </p:nvSpPr>
        <p:spPr>
          <a:xfrm>
            <a:off x="2102550" y="1777125"/>
            <a:ext cx="5673600" cy="4848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Font typeface="Bebas Neue"/>
              <a:buNone/>
              <a:defRPr b="1" sz="2400">
                <a:solidFill>
                  <a:schemeClr val="dk1"/>
                </a:solidFill>
                <a:latin typeface="Fredoka"/>
                <a:ea typeface="Fredoka"/>
                <a:cs typeface="Fredoka"/>
                <a:sym typeface="Fredoka"/>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1" name="Google Shape;51;p6"/>
          <p:cNvSpPr txBox="1"/>
          <p:nvPr>
            <p:ph idx="3" type="title"/>
          </p:nvPr>
        </p:nvSpPr>
        <p:spPr>
          <a:xfrm>
            <a:off x="1367850" y="2367677"/>
            <a:ext cx="7347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52" name="Google Shape;52;p6"/>
          <p:cNvSpPr txBox="1"/>
          <p:nvPr>
            <p:ph idx="4" type="subTitle"/>
          </p:nvPr>
        </p:nvSpPr>
        <p:spPr>
          <a:xfrm>
            <a:off x="2102550" y="2367675"/>
            <a:ext cx="5673600" cy="4848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Font typeface="Bebas Neue"/>
              <a:buNone/>
              <a:defRPr b="1" sz="2400">
                <a:solidFill>
                  <a:schemeClr val="dk1"/>
                </a:solidFill>
                <a:latin typeface="Fredoka"/>
                <a:ea typeface="Fredoka"/>
                <a:cs typeface="Fredoka"/>
                <a:sym typeface="Fredoka"/>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3" name="Google Shape;53;p6"/>
          <p:cNvSpPr txBox="1"/>
          <p:nvPr>
            <p:ph idx="5" type="title"/>
          </p:nvPr>
        </p:nvSpPr>
        <p:spPr>
          <a:xfrm>
            <a:off x="1367850" y="2958227"/>
            <a:ext cx="7347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54" name="Google Shape;54;p6"/>
          <p:cNvSpPr txBox="1"/>
          <p:nvPr>
            <p:ph idx="6" type="subTitle"/>
          </p:nvPr>
        </p:nvSpPr>
        <p:spPr>
          <a:xfrm>
            <a:off x="2102550" y="2958225"/>
            <a:ext cx="5673600" cy="4848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Font typeface="Bebas Neue"/>
              <a:buNone/>
              <a:defRPr b="1" sz="2400">
                <a:solidFill>
                  <a:schemeClr val="dk1"/>
                </a:solidFill>
                <a:latin typeface="Fredoka"/>
                <a:ea typeface="Fredoka"/>
                <a:cs typeface="Fredoka"/>
                <a:sym typeface="Fredoka"/>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 name="Google Shape;55;p6"/>
          <p:cNvSpPr txBox="1"/>
          <p:nvPr>
            <p:ph idx="7" type="title"/>
          </p:nvPr>
        </p:nvSpPr>
        <p:spPr>
          <a:xfrm>
            <a:off x="1367850" y="3548777"/>
            <a:ext cx="7347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6"/>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56" name="Google Shape;56;p6"/>
          <p:cNvSpPr txBox="1"/>
          <p:nvPr>
            <p:ph idx="8" type="subTitle"/>
          </p:nvPr>
        </p:nvSpPr>
        <p:spPr>
          <a:xfrm>
            <a:off x="2102550" y="3548775"/>
            <a:ext cx="5673600" cy="484800"/>
          </a:xfrm>
          <a:prstGeom prst="rect">
            <a:avLst/>
          </a:prstGeom>
          <a:noFill/>
          <a:ln>
            <a:noFill/>
          </a:ln>
        </p:spPr>
        <p:txBody>
          <a:bodyPr anchorCtr="0" anchor="b" bIns="91425" lIns="91425" spcFirstLastPara="1" rIns="91425" wrap="square" tIns="91425">
            <a:noAutofit/>
          </a:bodyPr>
          <a:lstStyle>
            <a:lvl1pPr lvl="0" algn="l">
              <a:lnSpc>
                <a:spcPct val="115000"/>
              </a:lnSpc>
              <a:spcBef>
                <a:spcPts val="0"/>
              </a:spcBef>
              <a:spcAft>
                <a:spcPts val="0"/>
              </a:spcAft>
              <a:buSzPts val="2400"/>
              <a:buFont typeface="Bebas Neue"/>
              <a:buNone/>
              <a:defRPr b="1" sz="2400">
                <a:solidFill>
                  <a:schemeClr val="dk1"/>
                </a:solidFill>
                <a:latin typeface="Fredoka"/>
                <a:ea typeface="Fredoka"/>
                <a:cs typeface="Fredoka"/>
                <a:sym typeface="Fredoka"/>
              </a:defRPr>
            </a:lvl1pPr>
            <a:lvl2pPr lvl="1" algn="l">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l">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l">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l">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l">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l">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l">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l">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0_1_1">
    <p:spTree>
      <p:nvGrpSpPr>
        <p:cNvPr id="57" name="Shape 57"/>
        <p:cNvGrpSpPr/>
        <p:nvPr/>
      </p:nvGrpSpPr>
      <p:grpSpPr>
        <a:xfrm>
          <a:off x="0" y="0"/>
          <a:ext cx="0" cy="0"/>
          <a:chOff x="0" y="0"/>
          <a:chExt cx="0" cy="0"/>
        </a:xfrm>
      </p:grpSpPr>
      <p:grpSp>
        <p:nvGrpSpPr>
          <p:cNvPr id="58" name="Google Shape;58;p7"/>
          <p:cNvGrpSpPr/>
          <p:nvPr/>
        </p:nvGrpSpPr>
        <p:grpSpPr>
          <a:xfrm>
            <a:off x="-673656" y="-1330398"/>
            <a:ext cx="10491302" cy="6778690"/>
            <a:chOff x="-673656" y="-1330398"/>
            <a:chExt cx="10491302" cy="6778690"/>
          </a:xfrm>
        </p:grpSpPr>
        <p:sp>
          <p:nvSpPr>
            <p:cNvPr id="59" name="Google Shape;59;p7"/>
            <p:cNvSpPr/>
            <p:nvPr/>
          </p:nvSpPr>
          <p:spPr>
            <a:xfrm flipH="1">
              <a:off x="-552786" y="3488036"/>
              <a:ext cx="10021388" cy="1921209"/>
            </a:xfrm>
            <a:custGeom>
              <a:rect b="b" l="l" r="r" t="t"/>
              <a:pathLst>
                <a:path extrusionOk="0" h="61405" w="341357">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7"/>
            <p:cNvSpPr/>
            <p:nvPr/>
          </p:nvSpPr>
          <p:spPr>
            <a:xfrm>
              <a:off x="-241026" y="-1330398"/>
              <a:ext cx="10058672" cy="2296722"/>
            </a:xfrm>
            <a:custGeom>
              <a:rect b="b" l="l" r="r" t="t"/>
              <a:pathLst>
                <a:path extrusionOk="0" h="73407" w="342627">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7"/>
            <p:cNvSpPr/>
            <p:nvPr/>
          </p:nvSpPr>
          <p:spPr>
            <a:xfrm>
              <a:off x="-673656" y="-119723"/>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7"/>
            <p:cNvSpPr/>
            <p:nvPr/>
          </p:nvSpPr>
          <p:spPr>
            <a:xfrm flipH="1" rot="10800000">
              <a:off x="-419350" y="4846352"/>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 name="Google Shape;63;p7"/>
          <p:cNvSpPr txBox="1"/>
          <p:nvPr>
            <p:ph type="title"/>
          </p:nvPr>
        </p:nvSpPr>
        <p:spPr>
          <a:xfrm>
            <a:off x="713225" y="1354125"/>
            <a:ext cx="7717500" cy="16890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4" name="Google Shape;64;p7"/>
          <p:cNvSpPr txBox="1"/>
          <p:nvPr>
            <p:ph idx="2" type="title"/>
          </p:nvPr>
        </p:nvSpPr>
        <p:spPr>
          <a:xfrm>
            <a:off x="7305725" y="539500"/>
            <a:ext cx="1125000" cy="9159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6000"/>
              <a:buNone/>
              <a:defRPr sz="6000">
                <a:solidFill>
                  <a:schemeClr val="accent6"/>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65" name="Shape 65"/>
        <p:cNvGrpSpPr/>
        <p:nvPr/>
      </p:nvGrpSpPr>
      <p:grpSpPr>
        <a:xfrm>
          <a:off x="0" y="0"/>
          <a:ext cx="0" cy="0"/>
          <a:chOff x="0" y="0"/>
          <a:chExt cx="0" cy="0"/>
        </a:xfrm>
      </p:grpSpPr>
      <p:grpSp>
        <p:nvGrpSpPr>
          <p:cNvPr id="66" name="Google Shape;66;p8"/>
          <p:cNvGrpSpPr/>
          <p:nvPr/>
        </p:nvGrpSpPr>
        <p:grpSpPr>
          <a:xfrm>
            <a:off x="-833818" y="-1015976"/>
            <a:ext cx="10811634" cy="6315058"/>
            <a:chOff x="-569956" y="-1015976"/>
            <a:chExt cx="10811634" cy="6315058"/>
          </a:xfrm>
        </p:grpSpPr>
        <p:sp>
          <p:nvSpPr>
            <p:cNvPr id="67" name="Google Shape;67;p8"/>
            <p:cNvSpPr/>
            <p:nvPr/>
          </p:nvSpPr>
          <p:spPr>
            <a:xfrm>
              <a:off x="-559651" y="3756512"/>
              <a:ext cx="10801329" cy="1342046"/>
            </a:xfrm>
            <a:custGeom>
              <a:rect b="b" l="l" r="r" t="t"/>
              <a:pathLst>
                <a:path extrusionOk="0" h="42894" w="367924">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8"/>
            <p:cNvSpPr/>
            <p:nvPr/>
          </p:nvSpPr>
          <p:spPr>
            <a:xfrm>
              <a:off x="-402207" y="4811185"/>
              <a:ext cx="5682232" cy="487897"/>
            </a:xfrm>
            <a:custGeom>
              <a:rect b="b" l="l" r="r" t="t"/>
              <a:pathLst>
                <a:path extrusionOk="0" h="15594" w="193553">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8"/>
            <p:cNvSpPr/>
            <p:nvPr/>
          </p:nvSpPr>
          <p:spPr>
            <a:xfrm>
              <a:off x="-569956" y="-1015976"/>
              <a:ext cx="10377994" cy="2326100"/>
            </a:xfrm>
            <a:custGeom>
              <a:rect b="b" l="l" r="r" t="t"/>
              <a:pathLst>
                <a:path extrusionOk="0" h="74346" w="353504">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 name="Google Shape;70;p8"/>
          <p:cNvSpPr txBox="1"/>
          <p:nvPr>
            <p:ph type="title"/>
          </p:nvPr>
        </p:nvSpPr>
        <p:spPr>
          <a:xfrm>
            <a:off x="713342" y="903500"/>
            <a:ext cx="4953300" cy="105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sz="6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1" name="Google Shape;71;p8"/>
          <p:cNvSpPr txBox="1"/>
          <p:nvPr>
            <p:ph idx="1" type="subTitle"/>
          </p:nvPr>
        </p:nvSpPr>
        <p:spPr>
          <a:xfrm>
            <a:off x="713301" y="1991225"/>
            <a:ext cx="4953300" cy="10587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2" name="Google Shape;72;p8"/>
          <p:cNvSpPr txBox="1"/>
          <p:nvPr/>
        </p:nvSpPr>
        <p:spPr>
          <a:xfrm>
            <a:off x="713250" y="3542550"/>
            <a:ext cx="5127300" cy="49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000"/>
              <a:buFont typeface="Arial"/>
              <a:buNone/>
            </a:pPr>
            <a:r>
              <a:rPr b="0" i="0" lang="en-GB" sz="1000" u="none" cap="none" strike="noStrike">
                <a:solidFill>
                  <a:schemeClr val="dk1"/>
                </a:solidFill>
                <a:latin typeface="Commissioner"/>
                <a:ea typeface="Commissioner"/>
                <a:cs typeface="Commissioner"/>
                <a:sym typeface="Commissioner"/>
              </a:rPr>
              <a:t>CREDITS: This presentation template was created by </a:t>
            </a:r>
            <a:r>
              <a:rPr b="1" i="0" lang="en-GB" sz="1000" u="none" cap="none" strike="noStrike">
                <a:solidFill>
                  <a:schemeClr val="dk1"/>
                </a:solidFill>
                <a:latin typeface="Commissioner"/>
                <a:ea typeface="Commissioner"/>
                <a:cs typeface="Commissioner"/>
                <a:sym typeface="Commissioner"/>
              </a:rPr>
              <a:t>Slidesgo</a:t>
            </a:r>
            <a:r>
              <a:rPr b="0" i="0" lang="en-GB" sz="1000" u="none" cap="none" strike="noStrike">
                <a:solidFill>
                  <a:schemeClr val="dk1"/>
                </a:solidFill>
                <a:latin typeface="Commissioner"/>
                <a:ea typeface="Commissioner"/>
                <a:cs typeface="Commissioner"/>
                <a:sym typeface="Commissioner"/>
              </a:rPr>
              <a:t>, including icons by </a:t>
            </a:r>
            <a:r>
              <a:rPr b="1" i="0" lang="en-GB" sz="1000" u="none" cap="none" strike="noStrike">
                <a:solidFill>
                  <a:schemeClr val="dk1"/>
                </a:solidFill>
                <a:latin typeface="Commissioner"/>
                <a:ea typeface="Commissioner"/>
                <a:cs typeface="Commissioner"/>
                <a:sym typeface="Commissioner"/>
              </a:rPr>
              <a:t>Flaticon</a:t>
            </a:r>
            <a:r>
              <a:rPr b="0" i="0" lang="en-GB" sz="1000" u="none" cap="none" strike="noStrike">
                <a:solidFill>
                  <a:schemeClr val="dk1"/>
                </a:solidFill>
                <a:latin typeface="Commissioner"/>
                <a:ea typeface="Commissioner"/>
                <a:cs typeface="Commissioner"/>
                <a:sym typeface="Commissioner"/>
              </a:rPr>
              <a:t>, infographics &amp; images by </a:t>
            </a:r>
            <a:r>
              <a:rPr b="1" i="0" lang="en-GB" sz="1000" u="none" cap="none" strike="noStrike">
                <a:solidFill>
                  <a:schemeClr val="dk1"/>
                </a:solidFill>
                <a:latin typeface="Commissioner"/>
                <a:ea typeface="Commissioner"/>
                <a:cs typeface="Commissioner"/>
                <a:sym typeface="Commissioner"/>
              </a:rPr>
              <a:t>Freepik</a:t>
            </a:r>
            <a:r>
              <a:rPr b="0" i="0" lang="en-GB" sz="1000" u="none" cap="none" strike="noStrike">
                <a:solidFill>
                  <a:schemeClr val="dk1"/>
                </a:solidFill>
                <a:latin typeface="Commissioner"/>
                <a:ea typeface="Commissioner"/>
                <a:cs typeface="Commissioner"/>
                <a:sym typeface="Commissioner"/>
              </a:rPr>
              <a:t> and content by</a:t>
            </a:r>
            <a:r>
              <a:rPr b="1" i="0" lang="en-GB" sz="1000" u="none" cap="none" strike="noStrike">
                <a:solidFill>
                  <a:schemeClr val="dk1"/>
                </a:solidFill>
                <a:latin typeface="Commissioner"/>
                <a:ea typeface="Commissioner"/>
                <a:cs typeface="Commissioner"/>
                <a:sym typeface="Commissioner"/>
              </a:rPr>
              <a:t> Eliana Delacour</a:t>
            </a:r>
            <a:endParaRPr b="1" i="0" sz="1000" u="none" cap="none" strike="noStrike">
              <a:solidFill>
                <a:schemeClr val="dk1"/>
              </a:solidFill>
              <a:latin typeface="Commissioner"/>
              <a:ea typeface="Commissioner"/>
              <a:cs typeface="Commissioner"/>
              <a:sym typeface="Commissioner"/>
            </a:endParaRPr>
          </a:p>
          <a:p>
            <a:pPr indent="0" lvl="0" marL="0" marR="0" rtl="0" algn="l">
              <a:lnSpc>
                <a:spcPct val="100000"/>
              </a:lnSpc>
              <a:spcBef>
                <a:spcPts val="300"/>
              </a:spcBef>
              <a:spcAft>
                <a:spcPts val="0"/>
              </a:spcAft>
              <a:buClr>
                <a:srgbClr val="000000"/>
              </a:buClr>
              <a:buSzPts val="1000"/>
              <a:buFont typeface="Arial"/>
              <a:buNone/>
            </a:pPr>
            <a:r>
              <a:t/>
            </a:r>
            <a:endParaRPr b="1" i="0" sz="1000" u="none" cap="none" strike="noStrike">
              <a:solidFill>
                <a:schemeClr val="dk1"/>
              </a:solidFill>
              <a:latin typeface="Commissioner"/>
              <a:ea typeface="Commissioner"/>
              <a:cs typeface="Commissioner"/>
              <a:sym typeface="Commission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3" name="Shape 73"/>
        <p:cNvGrpSpPr/>
        <p:nvPr/>
      </p:nvGrpSpPr>
      <p:grpSpPr>
        <a:xfrm>
          <a:off x="0" y="0"/>
          <a:ext cx="0" cy="0"/>
          <a:chOff x="0" y="0"/>
          <a:chExt cx="0" cy="0"/>
        </a:xfrm>
      </p:grpSpPr>
      <p:grpSp>
        <p:nvGrpSpPr>
          <p:cNvPr id="74" name="Google Shape;74;p9"/>
          <p:cNvGrpSpPr/>
          <p:nvPr/>
        </p:nvGrpSpPr>
        <p:grpSpPr>
          <a:xfrm flipH="1">
            <a:off x="-552786" y="-1330398"/>
            <a:ext cx="10624732" cy="6778690"/>
            <a:chOff x="-960399" y="-1330398"/>
            <a:chExt cx="10624732" cy="6778690"/>
          </a:xfrm>
        </p:grpSpPr>
        <p:grpSp>
          <p:nvGrpSpPr>
            <p:cNvPr id="75" name="Google Shape;75;p9"/>
            <p:cNvGrpSpPr/>
            <p:nvPr/>
          </p:nvGrpSpPr>
          <p:grpSpPr>
            <a:xfrm>
              <a:off x="-960399" y="-1330398"/>
              <a:ext cx="10624732" cy="6739643"/>
              <a:chOff x="-960399" y="-1330398"/>
              <a:chExt cx="10624732" cy="6739643"/>
            </a:xfrm>
          </p:grpSpPr>
          <p:sp>
            <p:nvSpPr>
              <p:cNvPr id="76" name="Google Shape;76;p9"/>
              <p:cNvSpPr/>
              <p:nvPr/>
            </p:nvSpPr>
            <p:spPr>
              <a:xfrm>
                <a:off x="-357055" y="3488036"/>
                <a:ext cx="10021388" cy="1921209"/>
              </a:xfrm>
              <a:custGeom>
                <a:rect b="b" l="l" r="r" t="t"/>
                <a:pathLst>
                  <a:path extrusionOk="0" h="61405" w="341357">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9"/>
              <p:cNvSpPr/>
              <p:nvPr/>
            </p:nvSpPr>
            <p:spPr>
              <a:xfrm>
                <a:off x="-527769" y="-1330398"/>
                <a:ext cx="10058672" cy="2296722"/>
              </a:xfrm>
              <a:custGeom>
                <a:rect b="b" l="l" r="r" t="t"/>
                <a:pathLst>
                  <a:path extrusionOk="0" h="73407" w="342627">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9"/>
              <p:cNvSpPr/>
              <p:nvPr/>
            </p:nvSpPr>
            <p:spPr>
              <a:xfrm>
                <a:off x="-960399" y="-119723"/>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9" name="Google Shape;79;p9"/>
            <p:cNvSpPr/>
            <p:nvPr/>
          </p:nvSpPr>
          <p:spPr>
            <a:xfrm rot="10800000">
              <a:off x="2540526" y="4846352"/>
              <a:ext cx="6990371" cy="601940"/>
            </a:xfrm>
            <a:custGeom>
              <a:rect b="b" l="l" r="r" t="t"/>
              <a:pathLst>
                <a:path extrusionOk="0" h="15189" w="187989">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 name="Google Shape;80;p9"/>
          <p:cNvSpPr txBox="1"/>
          <p:nvPr>
            <p:ph type="title"/>
          </p:nvPr>
        </p:nvSpPr>
        <p:spPr>
          <a:xfrm>
            <a:off x="1768550" y="1307100"/>
            <a:ext cx="5607000" cy="25293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6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 name="Shape 81"/>
        <p:cNvGrpSpPr/>
        <p:nvPr/>
      </p:nvGrpSpPr>
      <p:grpSpPr>
        <a:xfrm>
          <a:off x="0" y="0"/>
          <a:ext cx="0" cy="0"/>
          <a:chOff x="0" y="0"/>
          <a:chExt cx="0" cy="0"/>
        </a:xfrm>
      </p:grpSpPr>
      <p:sp>
        <p:nvSpPr>
          <p:cNvPr id="82" name="Google Shape;82;p10"/>
          <p:cNvSpPr/>
          <p:nvPr>
            <p:ph idx="2" type="pic"/>
          </p:nvPr>
        </p:nvSpPr>
        <p:spPr>
          <a:xfrm>
            <a:off x="-25" y="-13725"/>
            <a:ext cx="9144000" cy="5157300"/>
          </a:xfrm>
          <a:prstGeom prst="rect">
            <a:avLst/>
          </a:prstGeom>
          <a:noFill/>
          <a:ln>
            <a:noFill/>
          </a:ln>
        </p:spPr>
      </p:sp>
      <p:sp>
        <p:nvSpPr>
          <p:cNvPr id="83" name="Google Shape;83;p10"/>
          <p:cNvSpPr txBox="1"/>
          <p:nvPr>
            <p:ph type="title"/>
          </p:nvPr>
        </p:nvSpPr>
        <p:spPr>
          <a:xfrm>
            <a:off x="720000" y="4014450"/>
            <a:ext cx="7704000" cy="572700"/>
          </a:xfrm>
          <a:prstGeom prst="rect">
            <a:avLst/>
          </a:prstGeom>
          <a:solidFill>
            <a:schemeClr val="lt1"/>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sz="30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500"/>
              <a:buFont typeface="Fredoka"/>
              <a:buNone/>
              <a:defRPr b="1" i="0" sz="3500" u="none" cap="none" strike="noStrike">
                <a:solidFill>
                  <a:schemeClr val="dk1"/>
                </a:solidFill>
                <a:latin typeface="Fredoka"/>
                <a:ea typeface="Fredoka"/>
                <a:cs typeface="Fredoka"/>
                <a:sym typeface="Fredoka"/>
              </a:defRPr>
            </a:lvl1pPr>
            <a:lvl2pPr lvl="1" marR="0" rtl="0" algn="l">
              <a:lnSpc>
                <a:spcPct val="100000"/>
              </a:lnSpc>
              <a:spcBef>
                <a:spcPts val="0"/>
              </a:spcBef>
              <a:spcAft>
                <a:spcPts val="0"/>
              </a:spcAft>
              <a:buClr>
                <a:schemeClr val="dk1"/>
              </a:buClr>
              <a:buSzPts val="3500"/>
              <a:buFont typeface="Fredoka"/>
              <a:buNone/>
              <a:defRPr b="1" i="0" sz="3500" u="none" cap="none" strike="noStrike">
                <a:solidFill>
                  <a:schemeClr val="dk1"/>
                </a:solidFill>
                <a:latin typeface="Fredoka"/>
                <a:ea typeface="Fredoka"/>
                <a:cs typeface="Fredoka"/>
                <a:sym typeface="Fredoka"/>
              </a:defRPr>
            </a:lvl2pPr>
            <a:lvl3pPr lvl="2" marR="0" rtl="0" algn="l">
              <a:lnSpc>
                <a:spcPct val="100000"/>
              </a:lnSpc>
              <a:spcBef>
                <a:spcPts val="0"/>
              </a:spcBef>
              <a:spcAft>
                <a:spcPts val="0"/>
              </a:spcAft>
              <a:buClr>
                <a:schemeClr val="dk1"/>
              </a:buClr>
              <a:buSzPts val="3500"/>
              <a:buFont typeface="Fredoka"/>
              <a:buNone/>
              <a:defRPr b="1" i="0" sz="3500" u="none" cap="none" strike="noStrike">
                <a:solidFill>
                  <a:schemeClr val="dk1"/>
                </a:solidFill>
                <a:latin typeface="Fredoka"/>
                <a:ea typeface="Fredoka"/>
                <a:cs typeface="Fredoka"/>
                <a:sym typeface="Fredoka"/>
              </a:defRPr>
            </a:lvl3pPr>
            <a:lvl4pPr lvl="3" marR="0" rtl="0" algn="l">
              <a:lnSpc>
                <a:spcPct val="100000"/>
              </a:lnSpc>
              <a:spcBef>
                <a:spcPts val="0"/>
              </a:spcBef>
              <a:spcAft>
                <a:spcPts val="0"/>
              </a:spcAft>
              <a:buClr>
                <a:schemeClr val="dk1"/>
              </a:buClr>
              <a:buSzPts val="3500"/>
              <a:buFont typeface="Fredoka"/>
              <a:buNone/>
              <a:defRPr b="1" i="0" sz="3500" u="none" cap="none" strike="noStrike">
                <a:solidFill>
                  <a:schemeClr val="dk1"/>
                </a:solidFill>
                <a:latin typeface="Fredoka"/>
                <a:ea typeface="Fredoka"/>
                <a:cs typeface="Fredoka"/>
                <a:sym typeface="Fredoka"/>
              </a:defRPr>
            </a:lvl4pPr>
            <a:lvl5pPr lvl="4" marR="0" rtl="0" algn="l">
              <a:lnSpc>
                <a:spcPct val="100000"/>
              </a:lnSpc>
              <a:spcBef>
                <a:spcPts val="0"/>
              </a:spcBef>
              <a:spcAft>
                <a:spcPts val="0"/>
              </a:spcAft>
              <a:buClr>
                <a:schemeClr val="dk1"/>
              </a:buClr>
              <a:buSzPts val="3500"/>
              <a:buFont typeface="Fredoka"/>
              <a:buNone/>
              <a:defRPr b="1" i="0" sz="3500" u="none" cap="none" strike="noStrike">
                <a:solidFill>
                  <a:schemeClr val="dk1"/>
                </a:solidFill>
                <a:latin typeface="Fredoka"/>
                <a:ea typeface="Fredoka"/>
                <a:cs typeface="Fredoka"/>
                <a:sym typeface="Fredoka"/>
              </a:defRPr>
            </a:lvl5pPr>
            <a:lvl6pPr lvl="5" marR="0" rtl="0" algn="l">
              <a:lnSpc>
                <a:spcPct val="100000"/>
              </a:lnSpc>
              <a:spcBef>
                <a:spcPts val="0"/>
              </a:spcBef>
              <a:spcAft>
                <a:spcPts val="0"/>
              </a:spcAft>
              <a:buClr>
                <a:schemeClr val="dk1"/>
              </a:buClr>
              <a:buSzPts val="3500"/>
              <a:buFont typeface="Fredoka"/>
              <a:buNone/>
              <a:defRPr b="1" i="0" sz="3500" u="none" cap="none" strike="noStrike">
                <a:solidFill>
                  <a:schemeClr val="dk1"/>
                </a:solidFill>
                <a:latin typeface="Fredoka"/>
                <a:ea typeface="Fredoka"/>
                <a:cs typeface="Fredoka"/>
                <a:sym typeface="Fredoka"/>
              </a:defRPr>
            </a:lvl6pPr>
            <a:lvl7pPr lvl="6" marR="0" rtl="0" algn="l">
              <a:lnSpc>
                <a:spcPct val="100000"/>
              </a:lnSpc>
              <a:spcBef>
                <a:spcPts val="0"/>
              </a:spcBef>
              <a:spcAft>
                <a:spcPts val="0"/>
              </a:spcAft>
              <a:buClr>
                <a:schemeClr val="dk1"/>
              </a:buClr>
              <a:buSzPts val="3500"/>
              <a:buFont typeface="Fredoka"/>
              <a:buNone/>
              <a:defRPr b="1" i="0" sz="3500" u="none" cap="none" strike="noStrike">
                <a:solidFill>
                  <a:schemeClr val="dk1"/>
                </a:solidFill>
                <a:latin typeface="Fredoka"/>
                <a:ea typeface="Fredoka"/>
                <a:cs typeface="Fredoka"/>
                <a:sym typeface="Fredoka"/>
              </a:defRPr>
            </a:lvl7pPr>
            <a:lvl8pPr lvl="7" marR="0" rtl="0" algn="l">
              <a:lnSpc>
                <a:spcPct val="100000"/>
              </a:lnSpc>
              <a:spcBef>
                <a:spcPts val="0"/>
              </a:spcBef>
              <a:spcAft>
                <a:spcPts val="0"/>
              </a:spcAft>
              <a:buClr>
                <a:schemeClr val="dk1"/>
              </a:buClr>
              <a:buSzPts val="3500"/>
              <a:buFont typeface="Fredoka"/>
              <a:buNone/>
              <a:defRPr b="1" i="0" sz="3500" u="none" cap="none" strike="noStrike">
                <a:solidFill>
                  <a:schemeClr val="dk1"/>
                </a:solidFill>
                <a:latin typeface="Fredoka"/>
                <a:ea typeface="Fredoka"/>
                <a:cs typeface="Fredoka"/>
                <a:sym typeface="Fredoka"/>
              </a:defRPr>
            </a:lvl8pPr>
            <a:lvl9pPr lvl="8" marR="0" rtl="0" algn="l">
              <a:lnSpc>
                <a:spcPct val="100000"/>
              </a:lnSpc>
              <a:spcBef>
                <a:spcPts val="0"/>
              </a:spcBef>
              <a:spcAft>
                <a:spcPts val="0"/>
              </a:spcAft>
              <a:buClr>
                <a:schemeClr val="dk1"/>
              </a:buClr>
              <a:buSzPts val="3500"/>
              <a:buFont typeface="Fredoka"/>
              <a:buNone/>
              <a:defRPr b="1" i="0" sz="3500" u="none" cap="none" strike="noStrike">
                <a:solidFill>
                  <a:schemeClr val="dk1"/>
                </a:solidFill>
                <a:latin typeface="Fredoka"/>
                <a:ea typeface="Fredoka"/>
                <a:cs typeface="Fredoka"/>
                <a:sym typeface="Fredoka"/>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dk1"/>
              </a:buClr>
              <a:buSzPts val="1400"/>
              <a:buFont typeface="Commissioner"/>
              <a:buChar char="●"/>
              <a:defRPr b="0" i="0" sz="1400" u="none" cap="none" strike="noStrike">
                <a:solidFill>
                  <a:schemeClr val="dk1"/>
                </a:solidFill>
                <a:latin typeface="Commissioner"/>
                <a:ea typeface="Commissioner"/>
                <a:cs typeface="Commissioner"/>
                <a:sym typeface="Commissioner"/>
              </a:defRPr>
            </a:lvl1pPr>
            <a:lvl2pPr indent="-317500" lvl="1" marL="914400" marR="0" rtl="0" algn="l">
              <a:lnSpc>
                <a:spcPct val="115000"/>
              </a:lnSpc>
              <a:spcBef>
                <a:spcPts val="0"/>
              </a:spcBef>
              <a:spcAft>
                <a:spcPts val="0"/>
              </a:spcAft>
              <a:buClr>
                <a:schemeClr val="dk1"/>
              </a:buClr>
              <a:buSzPts val="1400"/>
              <a:buFont typeface="Commissioner"/>
              <a:buChar char="○"/>
              <a:defRPr b="0" i="0" sz="1400" u="none" cap="none" strike="noStrike">
                <a:solidFill>
                  <a:schemeClr val="dk1"/>
                </a:solidFill>
                <a:latin typeface="Commissioner"/>
                <a:ea typeface="Commissioner"/>
                <a:cs typeface="Commissioner"/>
                <a:sym typeface="Commissioner"/>
              </a:defRPr>
            </a:lvl2pPr>
            <a:lvl3pPr indent="-317500" lvl="2" marL="1371600" marR="0" rtl="0" algn="l">
              <a:lnSpc>
                <a:spcPct val="115000"/>
              </a:lnSpc>
              <a:spcBef>
                <a:spcPts val="0"/>
              </a:spcBef>
              <a:spcAft>
                <a:spcPts val="0"/>
              </a:spcAft>
              <a:buClr>
                <a:schemeClr val="dk1"/>
              </a:buClr>
              <a:buSzPts val="1400"/>
              <a:buFont typeface="Commissioner"/>
              <a:buChar char="■"/>
              <a:defRPr b="0" i="0" sz="1400" u="none" cap="none" strike="noStrike">
                <a:solidFill>
                  <a:schemeClr val="dk1"/>
                </a:solidFill>
                <a:latin typeface="Commissioner"/>
                <a:ea typeface="Commissioner"/>
                <a:cs typeface="Commissioner"/>
                <a:sym typeface="Commissioner"/>
              </a:defRPr>
            </a:lvl3pPr>
            <a:lvl4pPr indent="-317500" lvl="3" marL="1828800" marR="0" rtl="0" algn="l">
              <a:lnSpc>
                <a:spcPct val="115000"/>
              </a:lnSpc>
              <a:spcBef>
                <a:spcPts val="0"/>
              </a:spcBef>
              <a:spcAft>
                <a:spcPts val="0"/>
              </a:spcAft>
              <a:buClr>
                <a:schemeClr val="dk1"/>
              </a:buClr>
              <a:buSzPts val="1400"/>
              <a:buFont typeface="Commissioner"/>
              <a:buChar char="●"/>
              <a:defRPr b="0" i="0" sz="1400" u="none" cap="none" strike="noStrike">
                <a:solidFill>
                  <a:schemeClr val="dk1"/>
                </a:solidFill>
                <a:latin typeface="Commissioner"/>
                <a:ea typeface="Commissioner"/>
                <a:cs typeface="Commissioner"/>
                <a:sym typeface="Commissioner"/>
              </a:defRPr>
            </a:lvl4pPr>
            <a:lvl5pPr indent="-317500" lvl="4" marL="2286000" marR="0" rtl="0" algn="l">
              <a:lnSpc>
                <a:spcPct val="115000"/>
              </a:lnSpc>
              <a:spcBef>
                <a:spcPts val="0"/>
              </a:spcBef>
              <a:spcAft>
                <a:spcPts val="0"/>
              </a:spcAft>
              <a:buClr>
                <a:schemeClr val="dk1"/>
              </a:buClr>
              <a:buSzPts val="1400"/>
              <a:buFont typeface="Commissioner"/>
              <a:buChar char="○"/>
              <a:defRPr b="0" i="0" sz="1400" u="none" cap="none" strike="noStrike">
                <a:solidFill>
                  <a:schemeClr val="dk1"/>
                </a:solidFill>
                <a:latin typeface="Commissioner"/>
                <a:ea typeface="Commissioner"/>
                <a:cs typeface="Commissioner"/>
                <a:sym typeface="Commissioner"/>
              </a:defRPr>
            </a:lvl5pPr>
            <a:lvl6pPr indent="-317500" lvl="5" marL="2743200" marR="0" rtl="0" algn="l">
              <a:lnSpc>
                <a:spcPct val="115000"/>
              </a:lnSpc>
              <a:spcBef>
                <a:spcPts val="0"/>
              </a:spcBef>
              <a:spcAft>
                <a:spcPts val="0"/>
              </a:spcAft>
              <a:buClr>
                <a:schemeClr val="dk1"/>
              </a:buClr>
              <a:buSzPts val="1400"/>
              <a:buFont typeface="Commissioner"/>
              <a:buChar char="■"/>
              <a:defRPr b="0" i="0" sz="1400" u="none" cap="none" strike="noStrike">
                <a:solidFill>
                  <a:schemeClr val="dk1"/>
                </a:solidFill>
                <a:latin typeface="Commissioner"/>
                <a:ea typeface="Commissioner"/>
                <a:cs typeface="Commissioner"/>
                <a:sym typeface="Commissioner"/>
              </a:defRPr>
            </a:lvl6pPr>
            <a:lvl7pPr indent="-317500" lvl="6" marL="3200400" marR="0" rtl="0" algn="l">
              <a:lnSpc>
                <a:spcPct val="115000"/>
              </a:lnSpc>
              <a:spcBef>
                <a:spcPts val="0"/>
              </a:spcBef>
              <a:spcAft>
                <a:spcPts val="0"/>
              </a:spcAft>
              <a:buClr>
                <a:schemeClr val="dk1"/>
              </a:buClr>
              <a:buSzPts val="1400"/>
              <a:buFont typeface="Commissioner"/>
              <a:buChar char="●"/>
              <a:defRPr b="0" i="0" sz="1400" u="none" cap="none" strike="noStrike">
                <a:solidFill>
                  <a:schemeClr val="dk1"/>
                </a:solidFill>
                <a:latin typeface="Commissioner"/>
                <a:ea typeface="Commissioner"/>
                <a:cs typeface="Commissioner"/>
                <a:sym typeface="Commissioner"/>
              </a:defRPr>
            </a:lvl7pPr>
            <a:lvl8pPr indent="-317500" lvl="7" marL="3657600" marR="0" rtl="0" algn="l">
              <a:lnSpc>
                <a:spcPct val="115000"/>
              </a:lnSpc>
              <a:spcBef>
                <a:spcPts val="0"/>
              </a:spcBef>
              <a:spcAft>
                <a:spcPts val="0"/>
              </a:spcAft>
              <a:buClr>
                <a:schemeClr val="dk1"/>
              </a:buClr>
              <a:buSzPts val="1400"/>
              <a:buFont typeface="Commissioner"/>
              <a:buChar char="○"/>
              <a:defRPr b="0" i="0" sz="1400" u="none" cap="none" strike="noStrike">
                <a:solidFill>
                  <a:schemeClr val="dk1"/>
                </a:solidFill>
                <a:latin typeface="Commissioner"/>
                <a:ea typeface="Commissioner"/>
                <a:cs typeface="Commissioner"/>
                <a:sym typeface="Commissioner"/>
              </a:defRPr>
            </a:lvl8pPr>
            <a:lvl9pPr indent="-317500" lvl="8" marL="4114800" marR="0" rtl="0" algn="l">
              <a:lnSpc>
                <a:spcPct val="115000"/>
              </a:lnSpc>
              <a:spcBef>
                <a:spcPts val="0"/>
              </a:spcBef>
              <a:spcAft>
                <a:spcPts val="0"/>
              </a:spcAft>
              <a:buClr>
                <a:schemeClr val="dk1"/>
              </a:buClr>
              <a:buSzPts val="1400"/>
              <a:buFont typeface="Commissioner"/>
              <a:buChar char="■"/>
              <a:defRPr b="0" i="0" sz="1400" u="none" cap="none" strike="noStrike">
                <a:solidFill>
                  <a:schemeClr val="dk1"/>
                </a:solidFill>
                <a:latin typeface="Commissioner"/>
                <a:ea typeface="Commissioner"/>
                <a:cs typeface="Commissioner"/>
                <a:sym typeface="Commission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www.nature.com/articles/s41598-023-48329-5" TargetMode="External"/><Relationship Id="rId4" Type="http://schemas.openxmlformats.org/officeDocument/2006/relationships/hyperlink" Target="https://health2016.globalchange.gov/populations-concern#narrative-134" TargetMode="External"/><Relationship Id="rId5" Type="http://schemas.openxmlformats.org/officeDocument/2006/relationships/hyperlink" Target="https://www.epa.gov/outdoor-air-quality-data/download-daily-data"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grpSp>
        <p:nvGrpSpPr>
          <p:cNvPr id="106" name="Google Shape;106;p15"/>
          <p:cNvGrpSpPr/>
          <p:nvPr/>
        </p:nvGrpSpPr>
        <p:grpSpPr>
          <a:xfrm>
            <a:off x="8231894" y="1361469"/>
            <a:ext cx="397775" cy="306330"/>
            <a:chOff x="3145200" y="2027350"/>
            <a:chExt cx="256100" cy="197225"/>
          </a:xfrm>
        </p:grpSpPr>
        <p:sp>
          <p:nvSpPr>
            <p:cNvPr id="107" name="Google Shape;107;p15"/>
            <p:cNvSpPr/>
            <p:nvPr/>
          </p:nvSpPr>
          <p:spPr>
            <a:xfrm>
              <a:off x="3154325" y="2038225"/>
              <a:ext cx="240900" cy="179400"/>
            </a:xfrm>
            <a:custGeom>
              <a:rect b="b" l="l" r="r" t="t"/>
              <a:pathLst>
                <a:path extrusionOk="0" h="7176" w="9636">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 name="Google Shape;108;p15"/>
            <p:cNvGrpSpPr/>
            <p:nvPr/>
          </p:nvGrpSpPr>
          <p:grpSpPr>
            <a:xfrm>
              <a:off x="3145200" y="2027350"/>
              <a:ext cx="256100" cy="197225"/>
              <a:chOff x="3145200" y="2027350"/>
              <a:chExt cx="256100" cy="197225"/>
            </a:xfrm>
          </p:grpSpPr>
          <p:sp>
            <p:nvSpPr>
              <p:cNvPr id="109" name="Google Shape;109;p15"/>
              <p:cNvSpPr/>
              <p:nvPr/>
            </p:nvSpPr>
            <p:spPr>
              <a:xfrm>
                <a:off x="3177875" y="2068550"/>
                <a:ext cx="31950" cy="23325"/>
              </a:xfrm>
              <a:custGeom>
                <a:rect b="b" l="l" r="r" t="t"/>
                <a:pathLst>
                  <a:path extrusionOk="0" h="933" w="1278">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5"/>
              <p:cNvSpPr/>
              <p:nvPr/>
            </p:nvSpPr>
            <p:spPr>
              <a:xfrm>
                <a:off x="3198975" y="2027350"/>
                <a:ext cx="110400" cy="56875"/>
              </a:xfrm>
              <a:custGeom>
                <a:rect b="b" l="l" r="r" t="t"/>
                <a:pathLst>
                  <a:path extrusionOk="0" h="2275" w="4416">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5"/>
              <p:cNvSpPr/>
              <p:nvPr/>
            </p:nvSpPr>
            <p:spPr>
              <a:xfrm>
                <a:off x="3300225" y="2073525"/>
                <a:ext cx="28900" cy="13600"/>
              </a:xfrm>
              <a:custGeom>
                <a:rect b="b" l="l" r="r" t="t"/>
                <a:pathLst>
                  <a:path extrusionOk="0" h="544" w="1156">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5"/>
              <p:cNvSpPr/>
              <p:nvPr/>
            </p:nvSpPr>
            <p:spPr>
              <a:xfrm>
                <a:off x="3319650" y="2070825"/>
                <a:ext cx="81650" cy="74825"/>
              </a:xfrm>
              <a:custGeom>
                <a:rect b="b" l="l" r="r" t="t"/>
                <a:pathLst>
                  <a:path extrusionOk="0" h="2993" w="3266">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5"/>
              <p:cNvSpPr/>
              <p:nvPr/>
            </p:nvSpPr>
            <p:spPr>
              <a:xfrm>
                <a:off x="3307825" y="2138300"/>
                <a:ext cx="91200" cy="73125"/>
              </a:xfrm>
              <a:custGeom>
                <a:rect b="b" l="l" r="r" t="t"/>
                <a:pathLst>
                  <a:path extrusionOk="0" h="2925" w="3648">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5"/>
              <p:cNvSpPr/>
              <p:nvPr/>
            </p:nvSpPr>
            <p:spPr>
              <a:xfrm>
                <a:off x="3210550" y="2169550"/>
                <a:ext cx="109900" cy="55025"/>
              </a:xfrm>
              <a:custGeom>
                <a:rect b="b" l="l" r="r" t="t"/>
                <a:pathLst>
                  <a:path extrusionOk="0" h="2201" w="4396">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5"/>
              <p:cNvSpPr/>
              <p:nvPr/>
            </p:nvSpPr>
            <p:spPr>
              <a:xfrm>
                <a:off x="3145200" y="2119450"/>
                <a:ext cx="74225" cy="71275"/>
              </a:xfrm>
              <a:custGeom>
                <a:rect b="b" l="l" r="r" t="t"/>
                <a:pathLst>
                  <a:path extrusionOk="0" h="2851" w="2969">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5"/>
              <p:cNvSpPr/>
              <p:nvPr/>
            </p:nvSpPr>
            <p:spPr>
              <a:xfrm>
                <a:off x="3152800" y="2085900"/>
                <a:ext cx="32700" cy="42700"/>
              </a:xfrm>
              <a:custGeom>
                <a:rect b="b" l="l" r="r" t="t"/>
                <a:pathLst>
                  <a:path extrusionOk="0" h="1708" w="1308">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5"/>
              <p:cNvSpPr/>
              <p:nvPr/>
            </p:nvSpPr>
            <p:spPr>
              <a:xfrm>
                <a:off x="3187900" y="2157075"/>
                <a:ext cx="56875" cy="21225"/>
              </a:xfrm>
              <a:custGeom>
                <a:rect b="b" l="l" r="r" t="t"/>
                <a:pathLst>
                  <a:path extrusionOk="0" h="849" w="2275">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5"/>
              <p:cNvSpPr/>
              <p:nvPr/>
            </p:nvSpPr>
            <p:spPr>
              <a:xfrm>
                <a:off x="3294150" y="2185575"/>
                <a:ext cx="40300" cy="19100"/>
              </a:xfrm>
              <a:custGeom>
                <a:rect b="b" l="l" r="r" t="t"/>
                <a:pathLst>
                  <a:path extrusionOk="0" h="764" w="1612">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5"/>
              <p:cNvSpPr/>
              <p:nvPr/>
            </p:nvSpPr>
            <p:spPr>
              <a:xfrm>
                <a:off x="3224000" y="2144600"/>
                <a:ext cx="73975" cy="26300"/>
              </a:xfrm>
              <a:custGeom>
                <a:rect b="b" l="l" r="r" t="t"/>
                <a:pathLst>
                  <a:path extrusionOk="0" h="1052" w="2959">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5"/>
              <p:cNvSpPr/>
              <p:nvPr/>
            </p:nvSpPr>
            <p:spPr>
              <a:xfrm>
                <a:off x="3155075" y="2120775"/>
                <a:ext cx="4600" cy="43925"/>
              </a:xfrm>
              <a:custGeom>
                <a:rect b="b" l="l" r="r" t="t"/>
                <a:pathLst>
                  <a:path extrusionOk="0" h="1757" w="184">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5"/>
              <p:cNvSpPr/>
              <p:nvPr/>
            </p:nvSpPr>
            <p:spPr>
              <a:xfrm>
                <a:off x="3161925" y="2122875"/>
                <a:ext cx="4575" cy="45925"/>
              </a:xfrm>
              <a:custGeom>
                <a:rect b="b" l="l" r="r" t="t"/>
                <a:pathLst>
                  <a:path extrusionOk="0" h="1837" w="183">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5"/>
              <p:cNvSpPr/>
              <p:nvPr/>
            </p:nvSpPr>
            <p:spPr>
              <a:xfrm>
                <a:off x="3168750" y="2132750"/>
                <a:ext cx="5350" cy="48275"/>
              </a:xfrm>
              <a:custGeom>
                <a:rect b="b" l="l" r="r" t="t"/>
                <a:pathLst>
                  <a:path extrusionOk="0" h="1931" w="214">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5"/>
              <p:cNvSpPr/>
              <p:nvPr/>
            </p:nvSpPr>
            <p:spPr>
              <a:xfrm>
                <a:off x="3177125" y="2151000"/>
                <a:ext cx="4575" cy="34200"/>
              </a:xfrm>
              <a:custGeom>
                <a:rect b="b" l="l" r="r" t="t"/>
                <a:pathLst>
                  <a:path extrusionOk="0" h="1368" w="183">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5"/>
              <p:cNvSpPr/>
              <p:nvPr/>
            </p:nvSpPr>
            <p:spPr>
              <a:xfrm>
                <a:off x="3184725" y="2167325"/>
                <a:ext cx="4575" cy="15525"/>
              </a:xfrm>
              <a:custGeom>
                <a:rect b="b" l="l" r="r" t="t"/>
                <a:pathLst>
                  <a:path extrusionOk="0" h="621" w="183">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5"/>
              <p:cNvSpPr/>
              <p:nvPr/>
            </p:nvSpPr>
            <p:spPr>
              <a:xfrm>
                <a:off x="3193850" y="2170825"/>
                <a:ext cx="5325" cy="9025"/>
              </a:xfrm>
              <a:custGeom>
                <a:rect b="b" l="l" r="r" t="t"/>
                <a:pathLst>
                  <a:path extrusionOk="0" h="361" w="213">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5"/>
              <p:cNvSpPr/>
              <p:nvPr/>
            </p:nvSpPr>
            <p:spPr>
              <a:xfrm>
                <a:off x="3226525" y="2169225"/>
                <a:ext cx="3800" cy="27775"/>
              </a:xfrm>
              <a:custGeom>
                <a:rect b="b" l="l" r="r" t="t"/>
                <a:pathLst>
                  <a:path extrusionOk="0" h="1111" w="152">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5"/>
              <p:cNvSpPr/>
              <p:nvPr/>
            </p:nvSpPr>
            <p:spPr>
              <a:xfrm>
                <a:off x="3235625" y="2170750"/>
                <a:ext cx="3075" cy="36950"/>
              </a:xfrm>
              <a:custGeom>
                <a:rect b="b" l="l" r="r" t="t"/>
                <a:pathLst>
                  <a:path extrusionOk="0" h="1478" w="123">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5"/>
              <p:cNvSpPr/>
              <p:nvPr/>
            </p:nvSpPr>
            <p:spPr>
              <a:xfrm>
                <a:off x="3243225" y="2168475"/>
                <a:ext cx="5350" cy="40100"/>
              </a:xfrm>
              <a:custGeom>
                <a:rect b="b" l="l" r="r" t="t"/>
                <a:pathLst>
                  <a:path extrusionOk="0" h="1604" w="214">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5"/>
              <p:cNvSpPr/>
              <p:nvPr/>
            </p:nvSpPr>
            <p:spPr>
              <a:xfrm>
                <a:off x="3253100" y="2182900"/>
                <a:ext cx="6125" cy="33225"/>
              </a:xfrm>
              <a:custGeom>
                <a:rect b="b" l="l" r="r" t="t"/>
                <a:pathLst>
                  <a:path extrusionOk="0" h="1329" w="245">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5"/>
              <p:cNvSpPr/>
              <p:nvPr/>
            </p:nvSpPr>
            <p:spPr>
              <a:xfrm>
                <a:off x="3263750" y="2190500"/>
                <a:ext cx="4575" cy="23825"/>
              </a:xfrm>
              <a:custGeom>
                <a:rect b="b" l="l" r="r" t="t"/>
                <a:pathLst>
                  <a:path extrusionOk="0" h="953" w="183">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5"/>
              <p:cNvSpPr/>
              <p:nvPr/>
            </p:nvSpPr>
            <p:spPr>
              <a:xfrm>
                <a:off x="3274375" y="2191275"/>
                <a:ext cx="4600" cy="22725"/>
              </a:xfrm>
              <a:custGeom>
                <a:rect b="b" l="l" r="r" t="t"/>
                <a:pathLst>
                  <a:path extrusionOk="0" h="909" w="184">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5"/>
              <p:cNvSpPr/>
              <p:nvPr/>
            </p:nvSpPr>
            <p:spPr>
              <a:xfrm>
                <a:off x="3286550" y="2192025"/>
                <a:ext cx="5350" cy="18650"/>
              </a:xfrm>
              <a:custGeom>
                <a:rect b="b" l="l" r="r" t="t"/>
                <a:pathLst>
                  <a:path extrusionOk="0" h="746" w="214">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5"/>
              <p:cNvSpPr/>
              <p:nvPr/>
            </p:nvSpPr>
            <p:spPr>
              <a:xfrm>
                <a:off x="3301750" y="2195450"/>
                <a:ext cx="4575" cy="18250"/>
              </a:xfrm>
              <a:custGeom>
                <a:rect b="b" l="l" r="r" t="t"/>
                <a:pathLst>
                  <a:path extrusionOk="0" h="730" w="183">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5"/>
              <p:cNvSpPr/>
              <p:nvPr/>
            </p:nvSpPr>
            <p:spPr>
              <a:xfrm>
                <a:off x="3317700" y="2179425"/>
                <a:ext cx="4575" cy="20925"/>
              </a:xfrm>
              <a:custGeom>
                <a:rect b="b" l="l" r="r" t="t"/>
                <a:pathLst>
                  <a:path extrusionOk="0" h="837" w="183">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5"/>
              <p:cNvSpPr/>
              <p:nvPr/>
            </p:nvSpPr>
            <p:spPr>
              <a:xfrm>
                <a:off x="3329850" y="2178725"/>
                <a:ext cx="3825" cy="23575"/>
              </a:xfrm>
              <a:custGeom>
                <a:rect b="b" l="l" r="r" t="t"/>
                <a:pathLst>
                  <a:path extrusionOk="0" h="943" w="153">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5"/>
              <p:cNvSpPr/>
              <p:nvPr/>
            </p:nvSpPr>
            <p:spPr>
              <a:xfrm>
                <a:off x="3339725" y="2181575"/>
                <a:ext cx="4600" cy="16925"/>
              </a:xfrm>
              <a:custGeom>
                <a:rect b="b" l="l" r="r" t="t"/>
                <a:pathLst>
                  <a:path extrusionOk="0" h="677" w="184">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5"/>
              <p:cNvSpPr/>
              <p:nvPr/>
            </p:nvSpPr>
            <p:spPr>
              <a:xfrm>
                <a:off x="3352650" y="2182525"/>
                <a:ext cx="5350" cy="12950"/>
              </a:xfrm>
              <a:custGeom>
                <a:rect b="b" l="l" r="r" t="t"/>
                <a:pathLst>
                  <a:path extrusionOk="0" h="518" w="214">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5"/>
              <p:cNvSpPr/>
              <p:nvPr/>
            </p:nvSpPr>
            <p:spPr>
              <a:xfrm>
                <a:off x="3364050" y="2181000"/>
                <a:ext cx="6100" cy="10675"/>
              </a:xfrm>
              <a:custGeom>
                <a:rect b="b" l="l" r="r" t="t"/>
                <a:pathLst>
                  <a:path extrusionOk="0" h="427" w="244">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5"/>
              <p:cNvSpPr/>
              <p:nvPr/>
            </p:nvSpPr>
            <p:spPr>
              <a:xfrm>
                <a:off x="3334425" y="2114900"/>
                <a:ext cx="3050" cy="8750"/>
              </a:xfrm>
              <a:custGeom>
                <a:rect b="b" l="l" r="r" t="t"/>
                <a:pathLst>
                  <a:path extrusionOk="0" h="350" w="122">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5"/>
              <p:cNvSpPr/>
              <p:nvPr/>
            </p:nvSpPr>
            <p:spPr>
              <a:xfrm>
                <a:off x="3340500" y="2117925"/>
                <a:ext cx="3825" cy="16575"/>
              </a:xfrm>
              <a:custGeom>
                <a:rect b="b" l="l" r="r" t="t"/>
                <a:pathLst>
                  <a:path extrusionOk="0" h="663" w="153">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5"/>
              <p:cNvSpPr/>
              <p:nvPr/>
            </p:nvSpPr>
            <p:spPr>
              <a:xfrm>
                <a:off x="3348850" y="2123075"/>
                <a:ext cx="3075" cy="19400"/>
              </a:xfrm>
              <a:custGeom>
                <a:rect b="b" l="l" r="r" t="t"/>
                <a:pathLst>
                  <a:path extrusionOk="0" h="776" w="123">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5"/>
              <p:cNvSpPr/>
              <p:nvPr/>
            </p:nvSpPr>
            <p:spPr>
              <a:xfrm>
                <a:off x="3355700" y="2126675"/>
                <a:ext cx="3825" cy="20725"/>
              </a:xfrm>
              <a:custGeom>
                <a:rect b="b" l="l" r="r" t="t"/>
                <a:pathLst>
                  <a:path extrusionOk="0" h="829" w="153">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5"/>
              <p:cNvSpPr/>
              <p:nvPr/>
            </p:nvSpPr>
            <p:spPr>
              <a:xfrm>
                <a:off x="3366650" y="2127200"/>
                <a:ext cx="5025" cy="15650"/>
              </a:xfrm>
              <a:custGeom>
                <a:rect b="b" l="l" r="r" t="t"/>
                <a:pathLst>
                  <a:path extrusionOk="0" h="626" w="201">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5"/>
              <p:cNvSpPr/>
              <p:nvPr/>
            </p:nvSpPr>
            <p:spPr>
              <a:xfrm>
                <a:off x="3376975" y="2123625"/>
                <a:ext cx="5725" cy="20350"/>
              </a:xfrm>
              <a:custGeom>
                <a:rect b="b" l="l" r="r" t="t"/>
                <a:pathLst>
                  <a:path extrusionOk="0" h="814" w="229">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5"/>
              <p:cNvSpPr/>
              <p:nvPr/>
            </p:nvSpPr>
            <p:spPr>
              <a:xfrm>
                <a:off x="3384575" y="2127825"/>
                <a:ext cx="3050" cy="9700"/>
              </a:xfrm>
              <a:custGeom>
                <a:rect b="b" l="l" r="r" t="t"/>
                <a:pathLst>
                  <a:path extrusionOk="0" h="388" w="122">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46" name="Google Shape;146;p15"/>
          <p:cNvGrpSpPr/>
          <p:nvPr/>
        </p:nvGrpSpPr>
        <p:grpSpPr>
          <a:xfrm>
            <a:off x="8109843" y="236471"/>
            <a:ext cx="321008" cy="303068"/>
            <a:chOff x="1854900" y="1656875"/>
            <a:chExt cx="206675" cy="195125"/>
          </a:xfrm>
        </p:grpSpPr>
        <p:sp>
          <p:nvSpPr>
            <p:cNvPr id="147" name="Google Shape;147;p15"/>
            <p:cNvSpPr/>
            <p:nvPr/>
          </p:nvSpPr>
          <p:spPr>
            <a:xfrm>
              <a:off x="1857175" y="1668225"/>
              <a:ext cx="196850" cy="146450"/>
            </a:xfrm>
            <a:custGeom>
              <a:rect b="b" l="l" r="r" t="t"/>
              <a:pathLst>
                <a:path extrusionOk="0" h="5858" w="7874">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5"/>
            <p:cNvSpPr/>
            <p:nvPr/>
          </p:nvSpPr>
          <p:spPr>
            <a:xfrm>
              <a:off x="1934700" y="1851975"/>
              <a:ext cx="775" cy="25"/>
            </a:xfrm>
            <a:custGeom>
              <a:rect b="b" l="l" r="r" t="t"/>
              <a:pathLst>
                <a:path extrusionOk="0" h="1" w="31">
                  <a:moveTo>
                    <a:pt x="31" y="0"/>
                  </a:moveTo>
                  <a:cubicBezTo>
                    <a:pt x="31" y="0"/>
                    <a:pt x="31" y="0"/>
                    <a:pt x="31" y="0"/>
                  </a:cubicBezTo>
                  <a:cubicBezTo>
                    <a:pt x="0" y="0"/>
                    <a:pt x="0" y="0"/>
                    <a:pt x="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5"/>
            <p:cNvSpPr/>
            <p:nvPr/>
          </p:nvSpPr>
          <p:spPr>
            <a:xfrm>
              <a:off x="1870875" y="1709125"/>
              <a:ext cx="15200" cy="18250"/>
            </a:xfrm>
            <a:custGeom>
              <a:rect b="b" l="l" r="r" t="t"/>
              <a:pathLst>
                <a:path extrusionOk="0" h="730" w="608">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5"/>
            <p:cNvSpPr/>
            <p:nvPr/>
          </p:nvSpPr>
          <p:spPr>
            <a:xfrm>
              <a:off x="1875425" y="1656875"/>
              <a:ext cx="88875" cy="61850"/>
            </a:xfrm>
            <a:custGeom>
              <a:rect b="b" l="l" r="r" t="t"/>
              <a:pathLst>
                <a:path extrusionOk="0" h="2474" w="3555">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5"/>
            <p:cNvSpPr/>
            <p:nvPr/>
          </p:nvSpPr>
          <p:spPr>
            <a:xfrm>
              <a:off x="1952175" y="1664200"/>
              <a:ext cx="71450" cy="36500"/>
            </a:xfrm>
            <a:custGeom>
              <a:rect b="b" l="l" r="r" t="t"/>
              <a:pathLst>
                <a:path extrusionOk="0" h="1460" w="2858">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5"/>
            <p:cNvSpPr/>
            <p:nvPr/>
          </p:nvSpPr>
          <p:spPr>
            <a:xfrm>
              <a:off x="2003850" y="1690025"/>
              <a:ext cx="57725" cy="105000"/>
            </a:xfrm>
            <a:custGeom>
              <a:rect b="b" l="l" r="r" t="t"/>
              <a:pathLst>
                <a:path extrusionOk="0" h="4200" w="2309">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5"/>
            <p:cNvSpPr/>
            <p:nvPr/>
          </p:nvSpPr>
          <p:spPr>
            <a:xfrm>
              <a:off x="1916125" y="1783875"/>
              <a:ext cx="95750" cy="35600"/>
            </a:xfrm>
            <a:custGeom>
              <a:rect b="b" l="l" r="r" t="t"/>
              <a:pathLst>
                <a:path extrusionOk="0" h="1424" w="383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5"/>
            <p:cNvSpPr/>
            <p:nvPr/>
          </p:nvSpPr>
          <p:spPr>
            <a:xfrm>
              <a:off x="1854900" y="1717825"/>
              <a:ext cx="75825" cy="84200"/>
            </a:xfrm>
            <a:custGeom>
              <a:rect b="b" l="l" r="r" t="t"/>
              <a:pathLst>
                <a:path extrusionOk="0" h="3368" w="3033">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5"/>
            <p:cNvSpPr/>
            <p:nvPr/>
          </p:nvSpPr>
          <p:spPr>
            <a:xfrm>
              <a:off x="1867825" y="1740850"/>
              <a:ext cx="5350" cy="30600"/>
            </a:xfrm>
            <a:custGeom>
              <a:rect b="b" l="l" r="r" t="t"/>
              <a:pathLst>
                <a:path extrusionOk="0" h="1224" w="214">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5"/>
            <p:cNvSpPr/>
            <p:nvPr/>
          </p:nvSpPr>
          <p:spPr>
            <a:xfrm>
              <a:off x="1876175" y="1755100"/>
              <a:ext cx="5350" cy="31550"/>
            </a:xfrm>
            <a:custGeom>
              <a:rect b="b" l="l" r="r" t="t"/>
              <a:pathLst>
                <a:path extrusionOk="0" h="1262" w="214">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5"/>
            <p:cNvSpPr/>
            <p:nvPr/>
          </p:nvSpPr>
          <p:spPr>
            <a:xfrm>
              <a:off x="1890625" y="1738375"/>
              <a:ext cx="3825" cy="33575"/>
            </a:xfrm>
            <a:custGeom>
              <a:rect b="b" l="l" r="r" t="t"/>
              <a:pathLst>
                <a:path extrusionOk="0" h="1343" w="153">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5"/>
            <p:cNvSpPr/>
            <p:nvPr/>
          </p:nvSpPr>
          <p:spPr>
            <a:xfrm>
              <a:off x="1899750" y="1745975"/>
              <a:ext cx="3825" cy="35175"/>
            </a:xfrm>
            <a:custGeom>
              <a:rect b="b" l="l" r="r" t="t"/>
              <a:pathLst>
                <a:path extrusionOk="0" h="1407" w="153">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5"/>
            <p:cNvSpPr/>
            <p:nvPr/>
          </p:nvSpPr>
          <p:spPr>
            <a:xfrm>
              <a:off x="1910375" y="1755850"/>
              <a:ext cx="3075" cy="29850"/>
            </a:xfrm>
            <a:custGeom>
              <a:rect b="b" l="l" r="r" t="t"/>
              <a:pathLst>
                <a:path extrusionOk="0" h="1194" w="123">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5"/>
            <p:cNvSpPr/>
            <p:nvPr/>
          </p:nvSpPr>
          <p:spPr>
            <a:xfrm>
              <a:off x="1922525" y="1760600"/>
              <a:ext cx="3825" cy="26625"/>
            </a:xfrm>
            <a:custGeom>
              <a:rect b="b" l="l" r="r" t="t"/>
              <a:pathLst>
                <a:path extrusionOk="0" h="1065" w="153">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5"/>
            <p:cNvSpPr/>
            <p:nvPr/>
          </p:nvSpPr>
          <p:spPr>
            <a:xfrm>
              <a:off x="1935450" y="1754400"/>
              <a:ext cx="4600" cy="23900"/>
            </a:xfrm>
            <a:custGeom>
              <a:rect b="b" l="l" r="r" t="t"/>
              <a:pathLst>
                <a:path extrusionOk="0" h="956" w="184">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5"/>
            <p:cNvSpPr/>
            <p:nvPr/>
          </p:nvSpPr>
          <p:spPr>
            <a:xfrm>
              <a:off x="1945325" y="1745600"/>
              <a:ext cx="3075" cy="11975"/>
            </a:xfrm>
            <a:custGeom>
              <a:rect b="b" l="l" r="r" t="t"/>
              <a:pathLst>
                <a:path extrusionOk="0" h="479" w="123">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5"/>
            <p:cNvSpPr/>
            <p:nvPr/>
          </p:nvSpPr>
          <p:spPr>
            <a:xfrm>
              <a:off x="1951425" y="1742550"/>
              <a:ext cx="3050" cy="6875"/>
            </a:xfrm>
            <a:custGeom>
              <a:rect b="b" l="l" r="r" t="t"/>
              <a:pathLst>
                <a:path extrusionOk="0" h="275" w="122">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5"/>
            <p:cNvSpPr/>
            <p:nvPr/>
          </p:nvSpPr>
          <p:spPr>
            <a:xfrm>
              <a:off x="1936225" y="1776900"/>
              <a:ext cx="5325" cy="26275"/>
            </a:xfrm>
            <a:custGeom>
              <a:rect b="b" l="l" r="r" t="t"/>
              <a:pathLst>
                <a:path extrusionOk="0" h="1051" w="213">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5"/>
            <p:cNvSpPr/>
            <p:nvPr/>
          </p:nvSpPr>
          <p:spPr>
            <a:xfrm>
              <a:off x="1944575" y="1779600"/>
              <a:ext cx="6100" cy="30175"/>
            </a:xfrm>
            <a:custGeom>
              <a:rect b="b" l="l" r="r" t="t"/>
              <a:pathLst>
                <a:path extrusionOk="0" h="1207" w="244">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5"/>
            <p:cNvSpPr/>
            <p:nvPr/>
          </p:nvSpPr>
          <p:spPr>
            <a:xfrm>
              <a:off x="1953700" y="1783525"/>
              <a:ext cx="6850" cy="28200"/>
            </a:xfrm>
            <a:custGeom>
              <a:rect b="b" l="l" r="r" t="t"/>
              <a:pathLst>
                <a:path extrusionOk="0" h="1128" w="274">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5"/>
            <p:cNvSpPr/>
            <p:nvPr/>
          </p:nvSpPr>
          <p:spPr>
            <a:xfrm>
              <a:off x="1967375" y="1787000"/>
              <a:ext cx="6100" cy="27300"/>
            </a:xfrm>
            <a:custGeom>
              <a:rect b="b" l="l" r="r" t="t"/>
              <a:pathLst>
                <a:path extrusionOk="0" h="1092" w="244">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5"/>
            <p:cNvSpPr/>
            <p:nvPr/>
          </p:nvSpPr>
          <p:spPr>
            <a:xfrm>
              <a:off x="1978775" y="1786625"/>
              <a:ext cx="6850" cy="21300"/>
            </a:xfrm>
            <a:custGeom>
              <a:rect b="b" l="l" r="r" t="t"/>
              <a:pathLst>
                <a:path extrusionOk="0" h="852" w="274">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5"/>
            <p:cNvSpPr/>
            <p:nvPr/>
          </p:nvSpPr>
          <p:spPr>
            <a:xfrm>
              <a:off x="1991700" y="1785875"/>
              <a:ext cx="4575" cy="8375"/>
            </a:xfrm>
            <a:custGeom>
              <a:rect b="b" l="l" r="r" t="t"/>
              <a:pathLst>
                <a:path extrusionOk="0" h="335" w="183">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5"/>
            <p:cNvSpPr/>
            <p:nvPr/>
          </p:nvSpPr>
          <p:spPr>
            <a:xfrm>
              <a:off x="1987125" y="1737800"/>
              <a:ext cx="6100" cy="32950"/>
            </a:xfrm>
            <a:custGeom>
              <a:rect b="b" l="l" r="r" t="t"/>
              <a:pathLst>
                <a:path extrusionOk="0" h="1318" w="244">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15"/>
            <p:cNvSpPr/>
            <p:nvPr/>
          </p:nvSpPr>
          <p:spPr>
            <a:xfrm>
              <a:off x="1998950" y="1746425"/>
              <a:ext cx="4150" cy="36050"/>
            </a:xfrm>
            <a:custGeom>
              <a:rect b="b" l="l" r="r" t="t"/>
              <a:pathLst>
                <a:path extrusionOk="0" h="1442" w="166">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5"/>
            <p:cNvSpPr/>
            <p:nvPr/>
          </p:nvSpPr>
          <p:spPr>
            <a:xfrm>
              <a:off x="2010675" y="1756700"/>
              <a:ext cx="5350" cy="26475"/>
            </a:xfrm>
            <a:custGeom>
              <a:rect b="b" l="l" r="r" t="t"/>
              <a:pathLst>
                <a:path extrusionOk="0" h="1059" w="214">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15"/>
            <p:cNvSpPr/>
            <p:nvPr/>
          </p:nvSpPr>
          <p:spPr>
            <a:xfrm>
              <a:off x="2020575" y="1756700"/>
              <a:ext cx="6100" cy="24375"/>
            </a:xfrm>
            <a:custGeom>
              <a:rect b="b" l="l" r="r" t="t"/>
              <a:pathLst>
                <a:path extrusionOk="0" h="975" w="244">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5"/>
            <p:cNvSpPr/>
            <p:nvPr/>
          </p:nvSpPr>
          <p:spPr>
            <a:xfrm>
              <a:off x="2031200" y="1749400"/>
              <a:ext cx="6100" cy="15025"/>
            </a:xfrm>
            <a:custGeom>
              <a:rect b="b" l="l" r="r" t="t"/>
              <a:pathLst>
                <a:path extrusionOk="0" h="601" w="244">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5"/>
            <p:cNvSpPr/>
            <p:nvPr/>
          </p:nvSpPr>
          <p:spPr>
            <a:xfrm>
              <a:off x="2039550" y="1743300"/>
              <a:ext cx="3075" cy="8200"/>
            </a:xfrm>
            <a:custGeom>
              <a:rect b="b" l="l" r="r" t="t"/>
              <a:pathLst>
                <a:path extrusionOk="0" h="328" w="123">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5"/>
            <p:cNvSpPr/>
            <p:nvPr/>
          </p:nvSpPr>
          <p:spPr>
            <a:xfrm>
              <a:off x="2041075" y="1712525"/>
              <a:ext cx="5350" cy="27775"/>
            </a:xfrm>
            <a:custGeom>
              <a:rect b="b" l="l" r="r" t="t"/>
              <a:pathLst>
                <a:path extrusionOk="0" h="1111" w="214">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5"/>
            <p:cNvSpPr/>
            <p:nvPr/>
          </p:nvSpPr>
          <p:spPr>
            <a:xfrm>
              <a:off x="2033775" y="1720325"/>
              <a:ext cx="5800" cy="25350"/>
            </a:xfrm>
            <a:custGeom>
              <a:rect b="b" l="l" r="r" t="t"/>
              <a:pathLst>
                <a:path extrusionOk="0" h="1014" w="232">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5"/>
            <p:cNvSpPr/>
            <p:nvPr/>
          </p:nvSpPr>
          <p:spPr>
            <a:xfrm>
              <a:off x="2025875" y="1729625"/>
              <a:ext cx="5350" cy="15100"/>
            </a:xfrm>
            <a:custGeom>
              <a:rect b="b" l="l" r="r" t="t"/>
              <a:pathLst>
                <a:path extrusionOk="0" h="604" w="214">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15"/>
            <p:cNvSpPr/>
            <p:nvPr/>
          </p:nvSpPr>
          <p:spPr>
            <a:xfrm>
              <a:off x="2018275" y="1731900"/>
              <a:ext cx="3825" cy="8400"/>
            </a:xfrm>
            <a:custGeom>
              <a:rect b="b" l="l" r="r" t="t"/>
              <a:pathLst>
                <a:path extrusionOk="0" h="336" w="153">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5"/>
            <p:cNvSpPr/>
            <p:nvPr/>
          </p:nvSpPr>
          <p:spPr>
            <a:xfrm>
              <a:off x="2010675" y="1731150"/>
              <a:ext cx="3825" cy="4575"/>
            </a:xfrm>
            <a:custGeom>
              <a:rect b="b" l="l" r="r" t="t"/>
              <a:pathLst>
                <a:path extrusionOk="0" h="183" w="153">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5"/>
            <p:cNvSpPr/>
            <p:nvPr/>
          </p:nvSpPr>
          <p:spPr>
            <a:xfrm>
              <a:off x="2008400" y="1731150"/>
              <a:ext cx="3825" cy="3075"/>
            </a:xfrm>
            <a:custGeom>
              <a:rect b="b" l="l" r="r" t="t"/>
              <a:pathLst>
                <a:path extrusionOk="0" h="123" w="153">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5"/>
            <p:cNvSpPr/>
            <p:nvPr/>
          </p:nvSpPr>
          <p:spPr>
            <a:xfrm>
              <a:off x="1921025" y="1718225"/>
              <a:ext cx="3825" cy="9925"/>
            </a:xfrm>
            <a:custGeom>
              <a:rect b="b" l="l" r="r" t="t"/>
              <a:pathLst>
                <a:path extrusionOk="0" h="397" w="153">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5"/>
            <p:cNvSpPr/>
            <p:nvPr/>
          </p:nvSpPr>
          <p:spPr>
            <a:xfrm>
              <a:off x="1930125" y="1714425"/>
              <a:ext cx="4600" cy="12200"/>
            </a:xfrm>
            <a:custGeom>
              <a:rect b="b" l="l" r="r" t="t"/>
              <a:pathLst>
                <a:path extrusionOk="0" h="488" w="184">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5"/>
            <p:cNvSpPr/>
            <p:nvPr/>
          </p:nvSpPr>
          <p:spPr>
            <a:xfrm>
              <a:off x="1939250" y="1710625"/>
              <a:ext cx="3825" cy="3075"/>
            </a:xfrm>
            <a:custGeom>
              <a:rect b="b" l="l" r="r" t="t"/>
              <a:pathLst>
                <a:path extrusionOk="0" h="123" w="153">
                  <a:moveTo>
                    <a:pt x="92" y="1"/>
                  </a:moveTo>
                  <a:cubicBezTo>
                    <a:pt x="1" y="1"/>
                    <a:pt x="1" y="123"/>
                    <a:pt x="92" y="123"/>
                  </a:cubicBezTo>
                  <a:cubicBezTo>
                    <a:pt x="153" y="123"/>
                    <a:pt x="153"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 name="Google Shape;185;p15"/>
          <p:cNvGrpSpPr/>
          <p:nvPr/>
        </p:nvGrpSpPr>
        <p:grpSpPr>
          <a:xfrm>
            <a:off x="2218557" y="539494"/>
            <a:ext cx="397775" cy="306330"/>
            <a:chOff x="3145200" y="2027350"/>
            <a:chExt cx="256100" cy="197225"/>
          </a:xfrm>
        </p:grpSpPr>
        <p:sp>
          <p:nvSpPr>
            <p:cNvPr id="186" name="Google Shape;186;p15"/>
            <p:cNvSpPr/>
            <p:nvPr/>
          </p:nvSpPr>
          <p:spPr>
            <a:xfrm>
              <a:off x="3154325" y="2038225"/>
              <a:ext cx="240900" cy="179400"/>
            </a:xfrm>
            <a:custGeom>
              <a:rect b="b" l="l" r="r" t="t"/>
              <a:pathLst>
                <a:path extrusionOk="0" h="7176" w="9636">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7" name="Google Shape;187;p15"/>
            <p:cNvGrpSpPr/>
            <p:nvPr/>
          </p:nvGrpSpPr>
          <p:grpSpPr>
            <a:xfrm>
              <a:off x="3145200" y="2027350"/>
              <a:ext cx="256100" cy="197225"/>
              <a:chOff x="3145200" y="2027350"/>
              <a:chExt cx="256100" cy="197225"/>
            </a:xfrm>
          </p:grpSpPr>
          <p:sp>
            <p:nvSpPr>
              <p:cNvPr id="188" name="Google Shape;188;p15"/>
              <p:cNvSpPr/>
              <p:nvPr/>
            </p:nvSpPr>
            <p:spPr>
              <a:xfrm>
                <a:off x="3177875" y="2068550"/>
                <a:ext cx="31950" cy="23325"/>
              </a:xfrm>
              <a:custGeom>
                <a:rect b="b" l="l" r="r" t="t"/>
                <a:pathLst>
                  <a:path extrusionOk="0" h="933" w="1278">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5"/>
              <p:cNvSpPr/>
              <p:nvPr/>
            </p:nvSpPr>
            <p:spPr>
              <a:xfrm>
                <a:off x="3198975" y="2027350"/>
                <a:ext cx="110400" cy="56875"/>
              </a:xfrm>
              <a:custGeom>
                <a:rect b="b" l="l" r="r" t="t"/>
                <a:pathLst>
                  <a:path extrusionOk="0" h="2275" w="4416">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5"/>
              <p:cNvSpPr/>
              <p:nvPr/>
            </p:nvSpPr>
            <p:spPr>
              <a:xfrm>
                <a:off x="3300225" y="2073525"/>
                <a:ext cx="28900" cy="13600"/>
              </a:xfrm>
              <a:custGeom>
                <a:rect b="b" l="l" r="r" t="t"/>
                <a:pathLst>
                  <a:path extrusionOk="0" h="544" w="1156">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5"/>
              <p:cNvSpPr/>
              <p:nvPr/>
            </p:nvSpPr>
            <p:spPr>
              <a:xfrm>
                <a:off x="3319650" y="2070825"/>
                <a:ext cx="81650" cy="74825"/>
              </a:xfrm>
              <a:custGeom>
                <a:rect b="b" l="l" r="r" t="t"/>
                <a:pathLst>
                  <a:path extrusionOk="0" h="2993" w="3266">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5"/>
              <p:cNvSpPr/>
              <p:nvPr/>
            </p:nvSpPr>
            <p:spPr>
              <a:xfrm>
                <a:off x="3307825" y="2138300"/>
                <a:ext cx="91200" cy="73125"/>
              </a:xfrm>
              <a:custGeom>
                <a:rect b="b" l="l" r="r" t="t"/>
                <a:pathLst>
                  <a:path extrusionOk="0" h="2925" w="3648">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5"/>
              <p:cNvSpPr/>
              <p:nvPr/>
            </p:nvSpPr>
            <p:spPr>
              <a:xfrm>
                <a:off x="3210550" y="2169550"/>
                <a:ext cx="109900" cy="55025"/>
              </a:xfrm>
              <a:custGeom>
                <a:rect b="b" l="l" r="r" t="t"/>
                <a:pathLst>
                  <a:path extrusionOk="0" h="2201" w="4396">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5"/>
              <p:cNvSpPr/>
              <p:nvPr/>
            </p:nvSpPr>
            <p:spPr>
              <a:xfrm>
                <a:off x="3145200" y="2119450"/>
                <a:ext cx="74225" cy="71275"/>
              </a:xfrm>
              <a:custGeom>
                <a:rect b="b" l="l" r="r" t="t"/>
                <a:pathLst>
                  <a:path extrusionOk="0" h="2851" w="2969">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5"/>
              <p:cNvSpPr/>
              <p:nvPr/>
            </p:nvSpPr>
            <p:spPr>
              <a:xfrm>
                <a:off x="3152800" y="2085900"/>
                <a:ext cx="32700" cy="42700"/>
              </a:xfrm>
              <a:custGeom>
                <a:rect b="b" l="l" r="r" t="t"/>
                <a:pathLst>
                  <a:path extrusionOk="0" h="1708" w="1308">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5"/>
              <p:cNvSpPr/>
              <p:nvPr/>
            </p:nvSpPr>
            <p:spPr>
              <a:xfrm>
                <a:off x="3187900" y="2157075"/>
                <a:ext cx="56875" cy="21225"/>
              </a:xfrm>
              <a:custGeom>
                <a:rect b="b" l="l" r="r" t="t"/>
                <a:pathLst>
                  <a:path extrusionOk="0" h="849" w="2275">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5"/>
              <p:cNvSpPr/>
              <p:nvPr/>
            </p:nvSpPr>
            <p:spPr>
              <a:xfrm>
                <a:off x="3294150" y="2185575"/>
                <a:ext cx="40300" cy="19100"/>
              </a:xfrm>
              <a:custGeom>
                <a:rect b="b" l="l" r="r" t="t"/>
                <a:pathLst>
                  <a:path extrusionOk="0" h="764" w="1612">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5"/>
              <p:cNvSpPr/>
              <p:nvPr/>
            </p:nvSpPr>
            <p:spPr>
              <a:xfrm>
                <a:off x="3224000" y="2144600"/>
                <a:ext cx="73975" cy="26300"/>
              </a:xfrm>
              <a:custGeom>
                <a:rect b="b" l="l" r="r" t="t"/>
                <a:pathLst>
                  <a:path extrusionOk="0" h="1052" w="2959">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5"/>
              <p:cNvSpPr/>
              <p:nvPr/>
            </p:nvSpPr>
            <p:spPr>
              <a:xfrm>
                <a:off x="3155075" y="2120775"/>
                <a:ext cx="4600" cy="43925"/>
              </a:xfrm>
              <a:custGeom>
                <a:rect b="b" l="l" r="r" t="t"/>
                <a:pathLst>
                  <a:path extrusionOk="0" h="1757" w="184">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5"/>
              <p:cNvSpPr/>
              <p:nvPr/>
            </p:nvSpPr>
            <p:spPr>
              <a:xfrm>
                <a:off x="3161925" y="2122875"/>
                <a:ext cx="4575" cy="45925"/>
              </a:xfrm>
              <a:custGeom>
                <a:rect b="b" l="l" r="r" t="t"/>
                <a:pathLst>
                  <a:path extrusionOk="0" h="1837" w="183">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5"/>
              <p:cNvSpPr/>
              <p:nvPr/>
            </p:nvSpPr>
            <p:spPr>
              <a:xfrm>
                <a:off x="3168750" y="2132750"/>
                <a:ext cx="5350" cy="48275"/>
              </a:xfrm>
              <a:custGeom>
                <a:rect b="b" l="l" r="r" t="t"/>
                <a:pathLst>
                  <a:path extrusionOk="0" h="1931" w="214">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5"/>
              <p:cNvSpPr/>
              <p:nvPr/>
            </p:nvSpPr>
            <p:spPr>
              <a:xfrm>
                <a:off x="3177125" y="2151000"/>
                <a:ext cx="4575" cy="34200"/>
              </a:xfrm>
              <a:custGeom>
                <a:rect b="b" l="l" r="r" t="t"/>
                <a:pathLst>
                  <a:path extrusionOk="0" h="1368" w="183">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5"/>
              <p:cNvSpPr/>
              <p:nvPr/>
            </p:nvSpPr>
            <p:spPr>
              <a:xfrm>
                <a:off x="3184725" y="2167325"/>
                <a:ext cx="4575" cy="15525"/>
              </a:xfrm>
              <a:custGeom>
                <a:rect b="b" l="l" r="r" t="t"/>
                <a:pathLst>
                  <a:path extrusionOk="0" h="621" w="183">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5"/>
              <p:cNvSpPr/>
              <p:nvPr/>
            </p:nvSpPr>
            <p:spPr>
              <a:xfrm>
                <a:off x="3193850" y="2170825"/>
                <a:ext cx="5325" cy="9025"/>
              </a:xfrm>
              <a:custGeom>
                <a:rect b="b" l="l" r="r" t="t"/>
                <a:pathLst>
                  <a:path extrusionOk="0" h="361" w="213">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5"/>
              <p:cNvSpPr/>
              <p:nvPr/>
            </p:nvSpPr>
            <p:spPr>
              <a:xfrm>
                <a:off x="3226525" y="2169225"/>
                <a:ext cx="3800" cy="27775"/>
              </a:xfrm>
              <a:custGeom>
                <a:rect b="b" l="l" r="r" t="t"/>
                <a:pathLst>
                  <a:path extrusionOk="0" h="1111" w="152">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15"/>
              <p:cNvSpPr/>
              <p:nvPr/>
            </p:nvSpPr>
            <p:spPr>
              <a:xfrm>
                <a:off x="3235625" y="2170750"/>
                <a:ext cx="3075" cy="36950"/>
              </a:xfrm>
              <a:custGeom>
                <a:rect b="b" l="l" r="r" t="t"/>
                <a:pathLst>
                  <a:path extrusionOk="0" h="1478" w="123">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5"/>
              <p:cNvSpPr/>
              <p:nvPr/>
            </p:nvSpPr>
            <p:spPr>
              <a:xfrm>
                <a:off x="3243225" y="2168475"/>
                <a:ext cx="5350" cy="40100"/>
              </a:xfrm>
              <a:custGeom>
                <a:rect b="b" l="l" r="r" t="t"/>
                <a:pathLst>
                  <a:path extrusionOk="0" h="1604" w="214">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5"/>
              <p:cNvSpPr/>
              <p:nvPr/>
            </p:nvSpPr>
            <p:spPr>
              <a:xfrm>
                <a:off x="3253100" y="2182900"/>
                <a:ext cx="6125" cy="33225"/>
              </a:xfrm>
              <a:custGeom>
                <a:rect b="b" l="l" r="r" t="t"/>
                <a:pathLst>
                  <a:path extrusionOk="0" h="1329" w="245">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5"/>
              <p:cNvSpPr/>
              <p:nvPr/>
            </p:nvSpPr>
            <p:spPr>
              <a:xfrm>
                <a:off x="3263750" y="2190500"/>
                <a:ext cx="4575" cy="23825"/>
              </a:xfrm>
              <a:custGeom>
                <a:rect b="b" l="l" r="r" t="t"/>
                <a:pathLst>
                  <a:path extrusionOk="0" h="953" w="183">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15"/>
              <p:cNvSpPr/>
              <p:nvPr/>
            </p:nvSpPr>
            <p:spPr>
              <a:xfrm>
                <a:off x="3274375" y="2191275"/>
                <a:ext cx="4600" cy="22725"/>
              </a:xfrm>
              <a:custGeom>
                <a:rect b="b" l="l" r="r" t="t"/>
                <a:pathLst>
                  <a:path extrusionOk="0" h="909" w="184">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15"/>
              <p:cNvSpPr/>
              <p:nvPr/>
            </p:nvSpPr>
            <p:spPr>
              <a:xfrm>
                <a:off x="3286550" y="2192025"/>
                <a:ext cx="5350" cy="18650"/>
              </a:xfrm>
              <a:custGeom>
                <a:rect b="b" l="l" r="r" t="t"/>
                <a:pathLst>
                  <a:path extrusionOk="0" h="746" w="214">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15"/>
              <p:cNvSpPr/>
              <p:nvPr/>
            </p:nvSpPr>
            <p:spPr>
              <a:xfrm>
                <a:off x="3301750" y="2195450"/>
                <a:ext cx="4575" cy="18250"/>
              </a:xfrm>
              <a:custGeom>
                <a:rect b="b" l="l" r="r" t="t"/>
                <a:pathLst>
                  <a:path extrusionOk="0" h="730" w="183">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5"/>
              <p:cNvSpPr/>
              <p:nvPr/>
            </p:nvSpPr>
            <p:spPr>
              <a:xfrm>
                <a:off x="3317700" y="2179425"/>
                <a:ext cx="4575" cy="20925"/>
              </a:xfrm>
              <a:custGeom>
                <a:rect b="b" l="l" r="r" t="t"/>
                <a:pathLst>
                  <a:path extrusionOk="0" h="837" w="183">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5"/>
              <p:cNvSpPr/>
              <p:nvPr/>
            </p:nvSpPr>
            <p:spPr>
              <a:xfrm>
                <a:off x="3329850" y="2178725"/>
                <a:ext cx="3825" cy="23575"/>
              </a:xfrm>
              <a:custGeom>
                <a:rect b="b" l="l" r="r" t="t"/>
                <a:pathLst>
                  <a:path extrusionOk="0" h="943" w="153">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5"/>
              <p:cNvSpPr/>
              <p:nvPr/>
            </p:nvSpPr>
            <p:spPr>
              <a:xfrm>
                <a:off x="3339725" y="2181575"/>
                <a:ext cx="4600" cy="16925"/>
              </a:xfrm>
              <a:custGeom>
                <a:rect b="b" l="l" r="r" t="t"/>
                <a:pathLst>
                  <a:path extrusionOk="0" h="677" w="184">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5"/>
              <p:cNvSpPr/>
              <p:nvPr/>
            </p:nvSpPr>
            <p:spPr>
              <a:xfrm>
                <a:off x="3352650" y="2182525"/>
                <a:ext cx="5350" cy="12950"/>
              </a:xfrm>
              <a:custGeom>
                <a:rect b="b" l="l" r="r" t="t"/>
                <a:pathLst>
                  <a:path extrusionOk="0" h="518" w="214">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5"/>
              <p:cNvSpPr/>
              <p:nvPr/>
            </p:nvSpPr>
            <p:spPr>
              <a:xfrm>
                <a:off x="3364050" y="2181000"/>
                <a:ext cx="6100" cy="10675"/>
              </a:xfrm>
              <a:custGeom>
                <a:rect b="b" l="l" r="r" t="t"/>
                <a:pathLst>
                  <a:path extrusionOk="0" h="427" w="244">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5"/>
              <p:cNvSpPr/>
              <p:nvPr/>
            </p:nvSpPr>
            <p:spPr>
              <a:xfrm>
                <a:off x="3334425" y="2114900"/>
                <a:ext cx="3050" cy="8750"/>
              </a:xfrm>
              <a:custGeom>
                <a:rect b="b" l="l" r="r" t="t"/>
                <a:pathLst>
                  <a:path extrusionOk="0" h="350" w="122">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5"/>
              <p:cNvSpPr/>
              <p:nvPr/>
            </p:nvSpPr>
            <p:spPr>
              <a:xfrm>
                <a:off x="3340500" y="2117925"/>
                <a:ext cx="3825" cy="16575"/>
              </a:xfrm>
              <a:custGeom>
                <a:rect b="b" l="l" r="r" t="t"/>
                <a:pathLst>
                  <a:path extrusionOk="0" h="663" w="153">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5"/>
              <p:cNvSpPr/>
              <p:nvPr/>
            </p:nvSpPr>
            <p:spPr>
              <a:xfrm>
                <a:off x="3348850" y="2123075"/>
                <a:ext cx="3075" cy="19400"/>
              </a:xfrm>
              <a:custGeom>
                <a:rect b="b" l="l" r="r" t="t"/>
                <a:pathLst>
                  <a:path extrusionOk="0" h="776" w="123">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15"/>
              <p:cNvSpPr/>
              <p:nvPr/>
            </p:nvSpPr>
            <p:spPr>
              <a:xfrm>
                <a:off x="3355700" y="2126675"/>
                <a:ext cx="3825" cy="20725"/>
              </a:xfrm>
              <a:custGeom>
                <a:rect b="b" l="l" r="r" t="t"/>
                <a:pathLst>
                  <a:path extrusionOk="0" h="829" w="153">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15"/>
              <p:cNvSpPr/>
              <p:nvPr/>
            </p:nvSpPr>
            <p:spPr>
              <a:xfrm>
                <a:off x="3366650" y="2127200"/>
                <a:ext cx="5025" cy="15650"/>
              </a:xfrm>
              <a:custGeom>
                <a:rect b="b" l="l" r="r" t="t"/>
                <a:pathLst>
                  <a:path extrusionOk="0" h="626" w="201">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5"/>
              <p:cNvSpPr/>
              <p:nvPr/>
            </p:nvSpPr>
            <p:spPr>
              <a:xfrm>
                <a:off x="3376975" y="2123625"/>
                <a:ext cx="5725" cy="20350"/>
              </a:xfrm>
              <a:custGeom>
                <a:rect b="b" l="l" r="r" t="t"/>
                <a:pathLst>
                  <a:path extrusionOk="0" h="814" w="229">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5"/>
              <p:cNvSpPr/>
              <p:nvPr/>
            </p:nvSpPr>
            <p:spPr>
              <a:xfrm>
                <a:off x="3384575" y="2127825"/>
                <a:ext cx="3050" cy="9700"/>
              </a:xfrm>
              <a:custGeom>
                <a:rect b="b" l="l" r="r" t="t"/>
                <a:pathLst>
                  <a:path extrusionOk="0" h="388" w="122">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25" name="Google Shape;225;p15"/>
          <p:cNvGrpSpPr/>
          <p:nvPr/>
        </p:nvGrpSpPr>
        <p:grpSpPr>
          <a:xfrm>
            <a:off x="713227" y="658381"/>
            <a:ext cx="1219248" cy="579094"/>
            <a:chOff x="2132275" y="1549000"/>
            <a:chExt cx="785750" cy="373200"/>
          </a:xfrm>
        </p:grpSpPr>
        <p:sp>
          <p:nvSpPr>
            <p:cNvPr id="226" name="Google Shape;226;p15"/>
            <p:cNvSpPr/>
            <p:nvPr/>
          </p:nvSpPr>
          <p:spPr>
            <a:xfrm>
              <a:off x="2132275" y="1559000"/>
              <a:ext cx="781950" cy="359150"/>
            </a:xfrm>
            <a:custGeom>
              <a:rect b="b" l="l" r="r" t="t"/>
              <a:pathLst>
                <a:path extrusionOk="0" h="14366" w="31278">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7" name="Google Shape;227;p15"/>
            <p:cNvGrpSpPr/>
            <p:nvPr/>
          </p:nvGrpSpPr>
          <p:grpSpPr>
            <a:xfrm>
              <a:off x="2133025" y="1549000"/>
              <a:ext cx="785000" cy="373200"/>
              <a:chOff x="2133025" y="1549000"/>
              <a:chExt cx="785000" cy="373200"/>
            </a:xfrm>
          </p:grpSpPr>
          <p:sp>
            <p:nvSpPr>
              <p:cNvPr id="228" name="Google Shape;228;p15"/>
              <p:cNvSpPr/>
              <p:nvPr/>
            </p:nvSpPr>
            <p:spPr>
              <a:xfrm>
                <a:off x="2757025" y="1630150"/>
                <a:ext cx="47775" cy="21525"/>
              </a:xfrm>
              <a:custGeom>
                <a:rect b="b" l="l" r="r" t="t"/>
                <a:pathLst>
                  <a:path extrusionOk="0" h="861" w="1911">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15"/>
              <p:cNvSpPr/>
              <p:nvPr/>
            </p:nvSpPr>
            <p:spPr>
              <a:xfrm>
                <a:off x="2554775" y="1549000"/>
                <a:ext cx="217350" cy="92775"/>
              </a:xfrm>
              <a:custGeom>
                <a:rect b="b" l="l" r="r" t="t"/>
                <a:pathLst>
                  <a:path extrusionOk="0" h="3711" w="8694">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5"/>
              <p:cNvSpPr/>
              <p:nvPr/>
            </p:nvSpPr>
            <p:spPr>
              <a:xfrm>
                <a:off x="2525125" y="1605825"/>
                <a:ext cx="34225" cy="13650"/>
              </a:xfrm>
              <a:custGeom>
                <a:rect b="b" l="l" r="r" t="t"/>
                <a:pathLst>
                  <a:path extrusionOk="0" h="546" w="1369">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15"/>
              <p:cNvSpPr/>
              <p:nvPr/>
            </p:nvSpPr>
            <p:spPr>
              <a:xfrm>
                <a:off x="2412475" y="1575625"/>
                <a:ext cx="120450" cy="40400"/>
              </a:xfrm>
              <a:custGeom>
                <a:rect b="b" l="l" r="r" t="t"/>
                <a:pathLst>
                  <a:path extrusionOk="0" h="1616" w="4818">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15"/>
              <p:cNvSpPr/>
              <p:nvPr/>
            </p:nvSpPr>
            <p:spPr>
              <a:xfrm>
                <a:off x="2246250" y="1570175"/>
                <a:ext cx="175475" cy="112475"/>
              </a:xfrm>
              <a:custGeom>
                <a:rect b="b" l="l" r="r" t="t"/>
                <a:pathLst>
                  <a:path extrusionOk="0" h="4499" w="7019">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5"/>
              <p:cNvSpPr/>
              <p:nvPr/>
            </p:nvSpPr>
            <p:spPr>
              <a:xfrm>
                <a:off x="2211300" y="1678725"/>
                <a:ext cx="40300" cy="28125"/>
              </a:xfrm>
              <a:custGeom>
                <a:rect b="b" l="l" r="r" t="t"/>
                <a:pathLst>
                  <a:path extrusionOk="0" h="1125" w="1612">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5"/>
              <p:cNvSpPr/>
              <p:nvPr/>
            </p:nvSpPr>
            <p:spPr>
              <a:xfrm>
                <a:off x="2133025" y="1697950"/>
                <a:ext cx="84950" cy="128825"/>
              </a:xfrm>
              <a:custGeom>
                <a:rect b="b" l="l" r="r" t="t"/>
                <a:pathLst>
                  <a:path extrusionOk="0" h="5153" w="3398">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15"/>
              <p:cNvSpPr/>
              <p:nvPr/>
            </p:nvSpPr>
            <p:spPr>
              <a:xfrm>
                <a:off x="2173300" y="1818200"/>
                <a:ext cx="124475" cy="74275"/>
              </a:xfrm>
              <a:custGeom>
                <a:rect b="b" l="l" r="r" t="t"/>
                <a:pathLst>
                  <a:path extrusionOk="0" h="2971" w="4979">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5"/>
              <p:cNvSpPr/>
              <p:nvPr/>
            </p:nvSpPr>
            <p:spPr>
              <a:xfrm>
                <a:off x="2291850" y="1870725"/>
                <a:ext cx="122875" cy="45800"/>
              </a:xfrm>
              <a:custGeom>
                <a:rect b="b" l="l" r="r" t="t"/>
                <a:pathLst>
                  <a:path extrusionOk="0" h="1832" w="4915">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15"/>
              <p:cNvSpPr/>
              <p:nvPr/>
            </p:nvSpPr>
            <p:spPr>
              <a:xfrm>
                <a:off x="2403550" y="1870900"/>
                <a:ext cx="35750" cy="20625"/>
              </a:xfrm>
              <a:custGeom>
                <a:rect b="b" l="l" r="r" t="t"/>
                <a:pathLst>
                  <a:path extrusionOk="0" h="825" w="143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5"/>
              <p:cNvSpPr/>
              <p:nvPr/>
            </p:nvSpPr>
            <p:spPr>
              <a:xfrm>
                <a:off x="2434250" y="1873250"/>
                <a:ext cx="137250" cy="48950"/>
              </a:xfrm>
              <a:custGeom>
                <a:rect b="b" l="l" r="r" t="t"/>
                <a:pathLst>
                  <a:path extrusionOk="0" h="1958" w="549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5"/>
              <p:cNvSpPr/>
              <p:nvPr/>
            </p:nvSpPr>
            <p:spPr>
              <a:xfrm>
                <a:off x="2572250" y="1872500"/>
                <a:ext cx="24325" cy="11425"/>
              </a:xfrm>
              <a:custGeom>
                <a:rect b="b" l="l" r="r" t="t"/>
                <a:pathLst>
                  <a:path extrusionOk="0" h="457" w="973">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5"/>
              <p:cNvSpPr/>
              <p:nvPr/>
            </p:nvSpPr>
            <p:spPr>
              <a:xfrm>
                <a:off x="2592450" y="1856925"/>
                <a:ext cx="87550" cy="26725"/>
              </a:xfrm>
              <a:custGeom>
                <a:rect b="b" l="l" r="r" t="t"/>
                <a:pathLst>
                  <a:path extrusionOk="0" h="1069" w="3502">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15"/>
              <p:cNvSpPr/>
              <p:nvPr/>
            </p:nvSpPr>
            <p:spPr>
              <a:xfrm>
                <a:off x="2675350" y="1866925"/>
                <a:ext cx="162125" cy="54600"/>
              </a:xfrm>
              <a:custGeom>
                <a:rect b="b" l="l" r="r" t="t"/>
                <a:pathLst>
                  <a:path extrusionOk="0" h="2184" w="6485">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5"/>
              <p:cNvSpPr/>
              <p:nvPr/>
            </p:nvSpPr>
            <p:spPr>
              <a:xfrm>
                <a:off x="2827575" y="1779775"/>
                <a:ext cx="90450" cy="106100"/>
              </a:xfrm>
              <a:custGeom>
                <a:rect b="b" l="l" r="r" t="t"/>
                <a:pathLst>
                  <a:path extrusionOk="0" h="4244" w="3618">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5"/>
              <p:cNvSpPr/>
              <p:nvPr/>
            </p:nvSpPr>
            <p:spPr>
              <a:xfrm>
                <a:off x="2810100" y="1673200"/>
                <a:ext cx="103350" cy="116925"/>
              </a:xfrm>
              <a:custGeom>
                <a:rect b="b" l="l" r="r" t="t"/>
                <a:pathLst>
                  <a:path extrusionOk="0" h="4677" w="4134">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15"/>
              <p:cNvSpPr/>
              <p:nvPr/>
            </p:nvSpPr>
            <p:spPr>
              <a:xfrm>
                <a:off x="2782725" y="1641475"/>
                <a:ext cx="41075" cy="44100"/>
              </a:xfrm>
              <a:custGeom>
                <a:rect b="b" l="l" r="r" t="t"/>
                <a:pathLst>
                  <a:path extrusionOk="0" h="1764" w="1643">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15"/>
              <p:cNvSpPr/>
              <p:nvPr/>
            </p:nvSpPr>
            <p:spPr>
              <a:xfrm>
                <a:off x="2268475" y="1859475"/>
                <a:ext cx="68225" cy="25400"/>
              </a:xfrm>
              <a:custGeom>
                <a:rect b="b" l="l" r="r" t="t"/>
                <a:pathLst>
                  <a:path extrusionOk="0" h="1016" w="2729">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15"/>
              <p:cNvSpPr/>
              <p:nvPr/>
            </p:nvSpPr>
            <p:spPr>
              <a:xfrm>
                <a:off x="2174050" y="1794925"/>
                <a:ext cx="66900" cy="32750"/>
              </a:xfrm>
              <a:custGeom>
                <a:rect b="b" l="l" r="r" t="t"/>
                <a:pathLst>
                  <a:path extrusionOk="0" h="1310" w="2676">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5"/>
              <p:cNvSpPr/>
              <p:nvPr/>
            </p:nvSpPr>
            <p:spPr>
              <a:xfrm>
                <a:off x="2323725" y="1810825"/>
                <a:ext cx="85925" cy="37625"/>
              </a:xfrm>
              <a:custGeom>
                <a:rect b="b" l="l" r="r" t="t"/>
                <a:pathLst>
                  <a:path extrusionOk="0" h="1505" w="3437">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5"/>
              <p:cNvSpPr/>
              <p:nvPr/>
            </p:nvSpPr>
            <p:spPr>
              <a:xfrm>
                <a:off x="2395950" y="1864900"/>
                <a:ext cx="32700" cy="13700"/>
              </a:xfrm>
              <a:custGeom>
                <a:rect b="b" l="l" r="r" t="t"/>
                <a:pathLst>
                  <a:path extrusionOk="0" h="548" w="1308">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5"/>
              <p:cNvSpPr/>
              <p:nvPr/>
            </p:nvSpPr>
            <p:spPr>
              <a:xfrm>
                <a:off x="2490925" y="1833525"/>
                <a:ext cx="124550" cy="48650"/>
              </a:xfrm>
              <a:custGeom>
                <a:rect b="b" l="l" r="r" t="t"/>
                <a:pathLst>
                  <a:path extrusionOk="0" h="1946" w="4982">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5"/>
              <p:cNvSpPr/>
              <p:nvPr/>
            </p:nvSpPr>
            <p:spPr>
              <a:xfrm>
                <a:off x="2643675" y="1838750"/>
                <a:ext cx="22050" cy="13250"/>
              </a:xfrm>
              <a:custGeom>
                <a:rect b="b" l="l" r="r" t="t"/>
                <a:pathLst>
                  <a:path extrusionOk="0" h="530" w="882">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5"/>
              <p:cNvSpPr/>
              <p:nvPr/>
            </p:nvSpPr>
            <p:spPr>
              <a:xfrm>
                <a:off x="2666625" y="1852425"/>
                <a:ext cx="39375" cy="18000"/>
              </a:xfrm>
              <a:custGeom>
                <a:rect b="b" l="l" r="r" t="t"/>
                <a:pathLst>
                  <a:path extrusionOk="0" h="720" w="1575">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15"/>
              <p:cNvSpPr/>
              <p:nvPr/>
            </p:nvSpPr>
            <p:spPr>
              <a:xfrm>
                <a:off x="2804775" y="1862125"/>
                <a:ext cx="38025" cy="21800"/>
              </a:xfrm>
              <a:custGeom>
                <a:rect b="b" l="l" r="r" t="t"/>
                <a:pathLst>
                  <a:path extrusionOk="0" h="872" w="1521">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15"/>
              <p:cNvSpPr/>
              <p:nvPr/>
            </p:nvSpPr>
            <p:spPr>
              <a:xfrm>
                <a:off x="2766775" y="1824275"/>
                <a:ext cx="22825" cy="14800"/>
              </a:xfrm>
              <a:custGeom>
                <a:rect b="b" l="l" r="r" t="t"/>
                <a:pathLst>
                  <a:path extrusionOk="0" h="592" w="913">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5"/>
              <p:cNvSpPr/>
              <p:nvPr/>
            </p:nvSpPr>
            <p:spPr>
              <a:xfrm>
                <a:off x="2144700" y="1756925"/>
                <a:ext cx="6600" cy="36975"/>
              </a:xfrm>
              <a:custGeom>
                <a:rect b="b" l="l" r="r" t="t"/>
                <a:pathLst>
                  <a:path extrusionOk="0" h="1479" w="264">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5"/>
              <p:cNvSpPr/>
              <p:nvPr/>
            </p:nvSpPr>
            <p:spPr>
              <a:xfrm>
                <a:off x="2153550" y="1757550"/>
                <a:ext cx="5350" cy="43075"/>
              </a:xfrm>
              <a:custGeom>
                <a:rect b="b" l="l" r="r" t="t"/>
                <a:pathLst>
                  <a:path extrusionOk="0" h="1723" w="214">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15"/>
              <p:cNvSpPr/>
              <p:nvPr/>
            </p:nvSpPr>
            <p:spPr>
              <a:xfrm>
                <a:off x="2159625" y="1775800"/>
                <a:ext cx="5350" cy="34725"/>
              </a:xfrm>
              <a:custGeom>
                <a:rect b="b" l="l" r="r" t="t"/>
                <a:pathLst>
                  <a:path extrusionOk="0" h="1389" w="214">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5"/>
              <p:cNvSpPr/>
              <p:nvPr/>
            </p:nvSpPr>
            <p:spPr>
              <a:xfrm>
                <a:off x="2166475" y="1787000"/>
                <a:ext cx="6100" cy="27000"/>
              </a:xfrm>
              <a:custGeom>
                <a:rect b="b" l="l" r="r" t="t"/>
                <a:pathLst>
                  <a:path extrusionOk="0" h="1080" w="244">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5"/>
              <p:cNvSpPr/>
              <p:nvPr/>
            </p:nvSpPr>
            <p:spPr>
              <a:xfrm>
                <a:off x="2173300" y="1808050"/>
                <a:ext cx="4575" cy="14325"/>
              </a:xfrm>
              <a:custGeom>
                <a:rect b="b" l="l" r="r" t="t"/>
                <a:pathLst>
                  <a:path extrusionOk="0" h="573" w="183">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5"/>
              <p:cNvSpPr/>
              <p:nvPr/>
            </p:nvSpPr>
            <p:spPr>
              <a:xfrm>
                <a:off x="2179375" y="1787775"/>
                <a:ext cx="3075" cy="15600"/>
              </a:xfrm>
              <a:custGeom>
                <a:rect b="b" l="l" r="r" t="t"/>
                <a:pathLst>
                  <a:path extrusionOk="0" h="624" w="123">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5"/>
              <p:cNvSpPr/>
              <p:nvPr/>
            </p:nvSpPr>
            <p:spPr>
              <a:xfrm>
                <a:off x="2187750" y="1795750"/>
                <a:ext cx="4575" cy="19775"/>
              </a:xfrm>
              <a:custGeom>
                <a:rect b="b" l="l" r="r" t="t"/>
                <a:pathLst>
                  <a:path extrusionOk="0" h="791" w="183">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15"/>
              <p:cNvSpPr/>
              <p:nvPr/>
            </p:nvSpPr>
            <p:spPr>
              <a:xfrm>
                <a:off x="2199900" y="1794675"/>
                <a:ext cx="6100" cy="23425"/>
              </a:xfrm>
              <a:custGeom>
                <a:rect b="b" l="l" r="r" t="t"/>
                <a:pathLst>
                  <a:path extrusionOk="0" h="937" w="244">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15"/>
              <p:cNvSpPr/>
              <p:nvPr/>
            </p:nvSpPr>
            <p:spPr>
              <a:xfrm>
                <a:off x="2213575" y="1797825"/>
                <a:ext cx="10675" cy="23025"/>
              </a:xfrm>
              <a:custGeom>
                <a:rect b="b" l="l" r="r" t="t"/>
                <a:pathLst>
                  <a:path extrusionOk="0" h="921" w="427">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15"/>
              <p:cNvSpPr/>
              <p:nvPr/>
            </p:nvSpPr>
            <p:spPr>
              <a:xfrm>
                <a:off x="2228025" y="1794800"/>
                <a:ext cx="6100" cy="24075"/>
              </a:xfrm>
              <a:custGeom>
                <a:rect b="b" l="l" r="r" t="t"/>
                <a:pathLst>
                  <a:path extrusionOk="0" h="963" w="244">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5"/>
              <p:cNvSpPr/>
              <p:nvPr/>
            </p:nvSpPr>
            <p:spPr>
              <a:xfrm>
                <a:off x="2240925" y="1793075"/>
                <a:ext cx="5350" cy="24800"/>
              </a:xfrm>
              <a:custGeom>
                <a:rect b="b" l="l" r="r" t="t"/>
                <a:pathLst>
                  <a:path extrusionOk="0" h="992" w="214">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5"/>
              <p:cNvSpPr/>
              <p:nvPr/>
            </p:nvSpPr>
            <p:spPr>
              <a:xfrm>
                <a:off x="2256125" y="1784725"/>
                <a:ext cx="3825" cy="22250"/>
              </a:xfrm>
              <a:custGeom>
                <a:rect b="b" l="l" r="r" t="t"/>
                <a:pathLst>
                  <a:path extrusionOk="0" h="890" w="153">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15"/>
              <p:cNvSpPr/>
              <p:nvPr/>
            </p:nvSpPr>
            <p:spPr>
              <a:xfrm>
                <a:off x="2184700" y="1815950"/>
                <a:ext cx="3825" cy="19325"/>
              </a:xfrm>
              <a:custGeom>
                <a:rect b="b" l="l" r="r" t="t"/>
                <a:pathLst>
                  <a:path extrusionOk="0" h="773" w="153">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5"/>
              <p:cNvSpPr/>
              <p:nvPr/>
            </p:nvSpPr>
            <p:spPr>
              <a:xfrm>
                <a:off x="2190775" y="1821650"/>
                <a:ext cx="4600" cy="27375"/>
              </a:xfrm>
              <a:custGeom>
                <a:rect b="b" l="l" r="r" t="t"/>
                <a:pathLst>
                  <a:path extrusionOk="0" h="1095" w="184">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5"/>
              <p:cNvSpPr/>
              <p:nvPr/>
            </p:nvSpPr>
            <p:spPr>
              <a:xfrm>
                <a:off x="2198375" y="1826825"/>
                <a:ext cx="4300" cy="33525"/>
              </a:xfrm>
              <a:custGeom>
                <a:rect b="b" l="l" r="r" t="t"/>
                <a:pathLst>
                  <a:path extrusionOk="0" h="1341" w="172">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5"/>
              <p:cNvSpPr/>
              <p:nvPr/>
            </p:nvSpPr>
            <p:spPr>
              <a:xfrm>
                <a:off x="2207500" y="1832800"/>
                <a:ext cx="6100" cy="30475"/>
              </a:xfrm>
              <a:custGeom>
                <a:rect b="b" l="l" r="r" t="t"/>
                <a:pathLst>
                  <a:path extrusionOk="0" h="1219" w="244">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15"/>
              <p:cNvSpPr/>
              <p:nvPr/>
            </p:nvSpPr>
            <p:spPr>
              <a:xfrm>
                <a:off x="2215850" y="1844075"/>
                <a:ext cx="4600" cy="25975"/>
              </a:xfrm>
              <a:custGeom>
                <a:rect b="b" l="l" r="r" t="t"/>
                <a:pathLst>
                  <a:path extrusionOk="0" h="1039" w="184">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5"/>
              <p:cNvSpPr/>
              <p:nvPr/>
            </p:nvSpPr>
            <p:spPr>
              <a:xfrm>
                <a:off x="2225725" y="1844750"/>
                <a:ext cx="5350" cy="28075"/>
              </a:xfrm>
              <a:custGeom>
                <a:rect b="b" l="l" r="r" t="t"/>
                <a:pathLst>
                  <a:path extrusionOk="0" h="1123" w="214">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5"/>
              <p:cNvSpPr/>
              <p:nvPr/>
            </p:nvSpPr>
            <p:spPr>
              <a:xfrm>
                <a:off x="2238025" y="1852425"/>
                <a:ext cx="5200" cy="25600"/>
              </a:xfrm>
              <a:custGeom>
                <a:rect b="b" l="l" r="r" t="t"/>
                <a:pathLst>
                  <a:path extrusionOk="0" h="1024" w="208">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5"/>
              <p:cNvSpPr/>
              <p:nvPr/>
            </p:nvSpPr>
            <p:spPr>
              <a:xfrm>
                <a:off x="2251575" y="1851775"/>
                <a:ext cx="8375" cy="30925"/>
              </a:xfrm>
              <a:custGeom>
                <a:rect b="b" l="l" r="r" t="t"/>
                <a:pathLst>
                  <a:path extrusionOk="0" h="1237" w="335">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5"/>
              <p:cNvSpPr/>
              <p:nvPr/>
            </p:nvSpPr>
            <p:spPr>
              <a:xfrm>
                <a:off x="2263725" y="1850825"/>
                <a:ext cx="5350" cy="29300"/>
              </a:xfrm>
              <a:custGeom>
                <a:rect b="b" l="l" r="r" t="t"/>
                <a:pathLst>
                  <a:path extrusionOk="0" h="1172" w="214">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15"/>
              <p:cNvSpPr/>
              <p:nvPr/>
            </p:nvSpPr>
            <p:spPr>
              <a:xfrm>
                <a:off x="2274375" y="1863750"/>
                <a:ext cx="3825" cy="24525"/>
              </a:xfrm>
              <a:custGeom>
                <a:rect b="b" l="l" r="r" t="t"/>
                <a:pathLst>
                  <a:path extrusionOk="0" h="981" w="153">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15"/>
              <p:cNvSpPr/>
              <p:nvPr/>
            </p:nvSpPr>
            <p:spPr>
              <a:xfrm>
                <a:off x="2283475" y="1863375"/>
                <a:ext cx="3075" cy="7425"/>
              </a:xfrm>
              <a:custGeom>
                <a:rect b="b" l="l" r="r" t="t"/>
                <a:pathLst>
                  <a:path extrusionOk="0" h="297" w="123">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5"/>
              <p:cNvSpPr/>
              <p:nvPr/>
            </p:nvSpPr>
            <p:spPr>
              <a:xfrm>
                <a:off x="2291075" y="1861850"/>
                <a:ext cx="3825" cy="12950"/>
              </a:xfrm>
              <a:custGeom>
                <a:rect b="b" l="l" r="r" t="t"/>
                <a:pathLst>
                  <a:path extrusionOk="0" h="518" w="153">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15"/>
              <p:cNvSpPr/>
              <p:nvPr/>
            </p:nvSpPr>
            <p:spPr>
              <a:xfrm>
                <a:off x="2300975" y="1859200"/>
                <a:ext cx="3050" cy="15725"/>
              </a:xfrm>
              <a:custGeom>
                <a:rect b="b" l="l" r="r" t="t"/>
                <a:pathLst>
                  <a:path extrusionOk="0" h="629" w="122">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15"/>
              <p:cNvSpPr/>
              <p:nvPr/>
            </p:nvSpPr>
            <p:spPr>
              <a:xfrm>
                <a:off x="2311600" y="1856925"/>
                <a:ext cx="3075" cy="20900"/>
              </a:xfrm>
              <a:custGeom>
                <a:rect b="b" l="l" r="r" t="t"/>
                <a:pathLst>
                  <a:path extrusionOk="0" h="836" w="123">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15"/>
              <p:cNvSpPr/>
              <p:nvPr/>
            </p:nvSpPr>
            <p:spPr>
              <a:xfrm>
                <a:off x="2321475" y="1857675"/>
                <a:ext cx="3075" cy="21300"/>
              </a:xfrm>
              <a:custGeom>
                <a:rect b="b" l="l" r="r" t="t"/>
                <a:pathLst>
                  <a:path extrusionOk="0" h="852" w="123">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15"/>
              <p:cNvSpPr/>
              <p:nvPr/>
            </p:nvSpPr>
            <p:spPr>
              <a:xfrm>
                <a:off x="2330600" y="1849325"/>
                <a:ext cx="4575" cy="25775"/>
              </a:xfrm>
              <a:custGeom>
                <a:rect b="b" l="l" r="r" t="t"/>
                <a:pathLst>
                  <a:path extrusionOk="0" h="1031" w="183">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15"/>
              <p:cNvSpPr/>
              <p:nvPr/>
            </p:nvSpPr>
            <p:spPr>
              <a:xfrm>
                <a:off x="2340475" y="1844000"/>
                <a:ext cx="4575" cy="26550"/>
              </a:xfrm>
              <a:custGeom>
                <a:rect b="b" l="l" r="r" t="t"/>
                <a:pathLst>
                  <a:path extrusionOk="0" h="1062" w="183">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15"/>
              <p:cNvSpPr/>
              <p:nvPr/>
            </p:nvSpPr>
            <p:spPr>
              <a:xfrm>
                <a:off x="2352625" y="1844750"/>
                <a:ext cx="3075" cy="13325"/>
              </a:xfrm>
              <a:custGeom>
                <a:rect b="b" l="l" r="r" t="t"/>
                <a:pathLst>
                  <a:path extrusionOk="0" h="533" w="123">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15"/>
              <p:cNvSpPr/>
              <p:nvPr/>
            </p:nvSpPr>
            <p:spPr>
              <a:xfrm>
                <a:off x="2361000" y="1845125"/>
                <a:ext cx="2300" cy="3825"/>
              </a:xfrm>
              <a:custGeom>
                <a:rect b="b" l="l" r="r" t="t"/>
                <a:pathLst>
                  <a:path extrusionOk="0" h="153" w="92">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5"/>
              <p:cNvSpPr/>
              <p:nvPr/>
            </p:nvSpPr>
            <p:spPr>
              <a:xfrm>
                <a:off x="2300975" y="1878575"/>
                <a:ext cx="4575" cy="17500"/>
              </a:xfrm>
              <a:custGeom>
                <a:rect b="b" l="l" r="r" t="t"/>
                <a:pathLst>
                  <a:path extrusionOk="0" h="700" w="183">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15"/>
              <p:cNvSpPr/>
              <p:nvPr/>
            </p:nvSpPr>
            <p:spPr>
              <a:xfrm>
                <a:off x="2307800" y="1878950"/>
                <a:ext cx="3075" cy="22450"/>
              </a:xfrm>
              <a:custGeom>
                <a:rect b="b" l="l" r="r" t="t"/>
                <a:pathLst>
                  <a:path extrusionOk="0" h="898" w="123">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5"/>
              <p:cNvSpPr/>
              <p:nvPr/>
            </p:nvSpPr>
            <p:spPr>
              <a:xfrm>
                <a:off x="2313125" y="1878200"/>
                <a:ext cx="4575" cy="25275"/>
              </a:xfrm>
              <a:custGeom>
                <a:rect b="b" l="l" r="r" t="t"/>
                <a:pathLst>
                  <a:path extrusionOk="0" h="1011" w="183">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15"/>
              <p:cNvSpPr/>
              <p:nvPr/>
            </p:nvSpPr>
            <p:spPr>
              <a:xfrm>
                <a:off x="2321475" y="1877425"/>
                <a:ext cx="4975" cy="28825"/>
              </a:xfrm>
              <a:custGeom>
                <a:rect b="b" l="l" r="r" t="t"/>
                <a:pathLst>
                  <a:path extrusionOk="0" h="1153" w="199">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15"/>
              <p:cNvSpPr/>
              <p:nvPr/>
            </p:nvSpPr>
            <p:spPr>
              <a:xfrm>
                <a:off x="2330600" y="1885025"/>
                <a:ext cx="3075" cy="23775"/>
              </a:xfrm>
              <a:custGeom>
                <a:rect b="b" l="l" r="r" t="t"/>
                <a:pathLst>
                  <a:path extrusionOk="0" h="951" w="123">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5"/>
              <p:cNvSpPr/>
              <p:nvPr/>
            </p:nvSpPr>
            <p:spPr>
              <a:xfrm>
                <a:off x="2338200" y="1893400"/>
                <a:ext cx="3050" cy="17100"/>
              </a:xfrm>
              <a:custGeom>
                <a:rect b="b" l="l" r="r" t="t"/>
                <a:pathLst>
                  <a:path extrusionOk="0" h="684" w="122">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15"/>
              <p:cNvSpPr/>
              <p:nvPr/>
            </p:nvSpPr>
            <p:spPr>
              <a:xfrm>
                <a:off x="2349600" y="1892050"/>
                <a:ext cx="6100" cy="18075"/>
              </a:xfrm>
              <a:custGeom>
                <a:rect b="b" l="l" r="r" t="t"/>
                <a:pathLst>
                  <a:path extrusionOk="0" h="723" w="244">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15"/>
              <p:cNvSpPr/>
              <p:nvPr/>
            </p:nvSpPr>
            <p:spPr>
              <a:xfrm>
                <a:off x="2360225" y="1891500"/>
                <a:ext cx="3825" cy="12175"/>
              </a:xfrm>
              <a:custGeom>
                <a:rect b="b" l="l" r="r" t="t"/>
                <a:pathLst>
                  <a:path extrusionOk="0" h="487" w="153">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5"/>
              <p:cNvSpPr/>
              <p:nvPr/>
            </p:nvSpPr>
            <p:spPr>
              <a:xfrm>
                <a:off x="2368600" y="1884275"/>
                <a:ext cx="3825" cy="18450"/>
              </a:xfrm>
              <a:custGeom>
                <a:rect b="b" l="l" r="r" t="t"/>
                <a:pathLst>
                  <a:path extrusionOk="0" h="738" w="153">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15"/>
              <p:cNvSpPr/>
              <p:nvPr/>
            </p:nvSpPr>
            <p:spPr>
              <a:xfrm>
                <a:off x="2375775" y="1877900"/>
                <a:ext cx="5750" cy="22475"/>
              </a:xfrm>
              <a:custGeom>
                <a:rect b="b" l="l" r="r" t="t"/>
                <a:pathLst>
                  <a:path extrusionOk="0" h="899" w="23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15"/>
              <p:cNvSpPr/>
              <p:nvPr/>
            </p:nvSpPr>
            <p:spPr>
              <a:xfrm>
                <a:off x="2387600" y="1873825"/>
                <a:ext cx="3825" cy="17700"/>
              </a:xfrm>
              <a:custGeom>
                <a:rect b="b" l="l" r="r" t="t"/>
                <a:pathLst>
                  <a:path extrusionOk="0" h="708" w="153">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15"/>
              <p:cNvSpPr/>
              <p:nvPr/>
            </p:nvSpPr>
            <p:spPr>
              <a:xfrm>
                <a:off x="2395950" y="1872500"/>
                <a:ext cx="3825" cy="7625"/>
              </a:xfrm>
              <a:custGeom>
                <a:rect b="b" l="l" r="r" t="t"/>
                <a:pathLst>
                  <a:path extrusionOk="0" h="305" w="153">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15"/>
              <p:cNvSpPr/>
              <p:nvPr/>
            </p:nvSpPr>
            <p:spPr>
              <a:xfrm>
                <a:off x="2404300" y="1867925"/>
                <a:ext cx="3825" cy="4600"/>
              </a:xfrm>
              <a:custGeom>
                <a:rect b="b" l="l" r="r" t="t"/>
                <a:pathLst>
                  <a:path extrusionOk="0" h="184" w="153">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15"/>
              <p:cNvSpPr/>
              <p:nvPr/>
            </p:nvSpPr>
            <p:spPr>
              <a:xfrm>
                <a:off x="2424075" y="1868700"/>
                <a:ext cx="3825" cy="12925"/>
              </a:xfrm>
              <a:custGeom>
                <a:rect b="b" l="l" r="r" t="t"/>
                <a:pathLst>
                  <a:path extrusionOk="0" h="517" w="153">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15"/>
              <p:cNvSpPr/>
              <p:nvPr/>
            </p:nvSpPr>
            <p:spPr>
              <a:xfrm>
                <a:off x="2431675" y="1866800"/>
                <a:ext cx="2300" cy="16350"/>
              </a:xfrm>
              <a:custGeom>
                <a:rect b="b" l="l" r="r" t="t"/>
                <a:pathLst>
                  <a:path extrusionOk="0" h="654" w="92">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15"/>
              <p:cNvSpPr/>
              <p:nvPr/>
            </p:nvSpPr>
            <p:spPr>
              <a:xfrm>
                <a:off x="2442300" y="1859950"/>
                <a:ext cx="3825" cy="29850"/>
              </a:xfrm>
              <a:custGeom>
                <a:rect b="b" l="l" r="r" t="t"/>
                <a:pathLst>
                  <a:path extrusionOk="0" h="1194" w="153">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15"/>
              <p:cNvSpPr/>
              <p:nvPr/>
            </p:nvSpPr>
            <p:spPr>
              <a:xfrm>
                <a:off x="2452175" y="1859950"/>
                <a:ext cx="6100" cy="40075"/>
              </a:xfrm>
              <a:custGeom>
                <a:rect b="b" l="l" r="r" t="t"/>
                <a:pathLst>
                  <a:path extrusionOk="0" h="1603" w="244">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15"/>
              <p:cNvSpPr/>
              <p:nvPr/>
            </p:nvSpPr>
            <p:spPr>
              <a:xfrm>
                <a:off x="2463575" y="1878200"/>
                <a:ext cx="3825" cy="32125"/>
              </a:xfrm>
              <a:custGeom>
                <a:rect b="b" l="l" r="r" t="t"/>
                <a:pathLst>
                  <a:path extrusionOk="0" h="1285" w="153">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15"/>
              <p:cNvSpPr/>
              <p:nvPr/>
            </p:nvSpPr>
            <p:spPr>
              <a:xfrm>
                <a:off x="2474975" y="1884575"/>
                <a:ext cx="4600" cy="28025"/>
              </a:xfrm>
              <a:custGeom>
                <a:rect b="b" l="l" r="r" t="t"/>
                <a:pathLst>
                  <a:path extrusionOk="0" h="1121" w="184">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15"/>
              <p:cNvSpPr/>
              <p:nvPr/>
            </p:nvSpPr>
            <p:spPr>
              <a:xfrm>
                <a:off x="2490175" y="1889775"/>
                <a:ext cx="3825" cy="26425"/>
              </a:xfrm>
              <a:custGeom>
                <a:rect b="b" l="l" r="r" t="t"/>
                <a:pathLst>
                  <a:path extrusionOk="0" h="1057" w="153">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15"/>
              <p:cNvSpPr/>
              <p:nvPr/>
            </p:nvSpPr>
            <p:spPr>
              <a:xfrm>
                <a:off x="2503850" y="1889900"/>
                <a:ext cx="3825" cy="25475"/>
              </a:xfrm>
              <a:custGeom>
                <a:rect b="b" l="l" r="r" t="t"/>
                <a:pathLst>
                  <a:path extrusionOk="0" h="1019" w="153">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15"/>
              <p:cNvSpPr/>
              <p:nvPr/>
            </p:nvSpPr>
            <p:spPr>
              <a:xfrm>
                <a:off x="2515250" y="1886550"/>
                <a:ext cx="4575" cy="27000"/>
              </a:xfrm>
              <a:custGeom>
                <a:rect b="b" l="l" r="r" t="t"/>
                <a:pathLst>
                  <a:path extrusionOk="0" h="1080" w="183">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15"/>
              <p:cNvSpPr/>
              <p:nvPr/>
            </p:nvSpPr>
            <p:spPr>
              <a:xfrm>
                <a:off x="2525900" y="1883050"/>
                <a:ext cx="4575" cy="26700"/>
              </a:xfrm>
              <a:custGeom>
                <a:rect b="b" l="l" r="r" t="t"/>
                <a:pathLst>
                  <a:path extrusionOk="0" h="1068" w="183">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15"/>
              <p:cNvSpPr/>
              <p:nvPr/>
            </p:nvSpPr>
            <p:spPr>
              <a:xfrm>
                <a:off x="2535000" y="1878200"/>
                <a:ext cx="4225" cy="23750"/>
              </a:xfrm>
              <a:custGeom>
                <a:rect b="b" l="l" r="r" t="t"/>
                <a:pathLst>
                  <a:path extrusionOk="0" h="950" w="169">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15"/>
              <p:cNvSpPr/>
              <p:nvPr/>
            </p:nvSpPr>
            <p:spPr>
              <a:xfrm>
                <a:off x="2544125" y="1879325"/>
                <a:ext cx="3825" cy="13700"/>
              </a:xfrm>
              <a:custGeom>
                <a:rect b="b" l="l" r="r" t="t"/>
                <a:pathLst>
                  <a:path extrusionOk="0" h="548" w="153">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5"/>
              <p:cNvSpPr/>
              <p:nvPr/>
            </p:nvSpPr>
            <p:spPr>
              <a:xfrm>
                <a:off x="2554775" y="1877800"/>
                <a:ext cx="3050" cy="9150"/>
              </a:xfrm>
              <a:custGeom>
                <a:rect b="b" l="l" r="r" t="t"/>
                <a:pathLst>
                  <a:path extrusionOk="0" h="366" w="122">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5"/>
              <p:cNvSpPr/>
              <p:nvPr/>
            </p:nvSpPr>
            <p:spPr>
              <a:xfrm>
                <a:off x="2501575" y="1826525"/>
                <a:ext cx="3075" cy="14650"/>
              </a:xfrm>
              <a:custGeom>
                <a:rect b="b" l="l" r="r" t="t"/>
                <a:pathLst>
                  <a:path extrusionOk="0" h="586" w="123">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15"/>
              <p:cNvSpPr/>
              <p:nvPr/>
            </p:nvSpPr>
            <p:spPr>
              <a:xfrm>
                <a:off x="2506900" y="1836775"/>
                <a:ext cx="4575" cy="17500"/>
              </a:xfrm>
              <a:custGeom>
                <a:rect b="b" l="l" r="r" t="t"/>
                <a:pathLst>
                  <a:path extrusionOk="0" h="700" w="183">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15"/>
              <p:cNvSpPr/>
              <p:nvPr/>
            </p:nvSpPr>
            <p:spPr>
              <a:xfrm>
                <a:off x="2517525" y="1843625"/>
                <a:ext cx="3825" cy="14450"/>
              </a:xfrm>
              <a:custGeom>
                <a:rect b="b" l="l" r="r" t="t"/>
                <a:pathLst>
                  <a:path extrusionOk="0" h="578" w="153">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15"/>
              <p:cNvSpPr/>
              <p:nvPr/>
            </p:nvSpPr>
            <p:spPr>
              <a:xfrm>
                <a:off x="2533500" y="1855025"/>
                <a:ext cx="3050" cy="7625"/>
              </a:xfrm>
              <a:custGeom>
                <a:rect b="b" l="l" r="r" t="t"/>
                <a:pathLst>
                  <a:path extrusionOk="0" h="305" w="122">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15"/>
              <p:cNvSpPr/>
              <p:nvPr/>
            </p:nvSpPr>
            <p:spPr>
              <a:xfrm>
                <a:off x="2549450" y="1855775"/>
                <a:ext cx="3050" cy="2300"/>
              </a:xfrm>
              <a:custGeom>
                <a:rect b="b" l="l" r="r" t="t"/>
                <a:pathLst>
                  <a:path extrusionOk="0" h="92" w="122">
                    <a:moveTo>
                      <a:pt x="61" y="0"/>
                    </a:moveTo>
                    <a:cubicBezTo>
                      <a:pt x="0" y="0"/>
                      <a:pt x="0" y="92"/>
                      <a:pt x="61" y="92"/>
                    </a:cubicBezTo>
                    <a:cubicBezTo>
                      <a:pt x="122" y="9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15"/>
              <p:cNvSpPr/>
              <p:nvPr/>
            </p:nvSpPr>
            <p:spPr>
              <a:xfrm>
                <a:off x="2570725" y="1856525"/>
                <a:ext cx="3075" cy="3075"/>
              </a:xfrm>
              <a:custGeom>
                <a:rect b="b" l="l" r="r" t="t"/>
                <a:pathLst>
                  <a:path extrusionOk="0" h="123" w="123">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15"/>
              <p:cNvSpPr/>
              <p:nvPr/>
            </p:nvSpPr>
            <p:spPr>
              <a:xfrm>
                <a:off x="2583650" y="1843625"/>
                <a:ext cx="3825" cy="3050"/>
              </a:xfrm>
              <a:custGeom>
                <a:rect b="b" l="l" r="r" t="t"/>
                <a:pathLst>
                  <a:path extrusionOk="0" h="122" w="153">
                    <a:moveTo>
                      <a:pt x="91" y="0"/>
                    </a:moveTo>
                    <a:cubicBezTo>
                      <a:pt x="0" y="0"/>
                      <a:pt x="0" y="122"/>
                      <a:pt x="91" y="122"/>
                    </a:cubicBezTo>
                    <a:cubicBezTo>
                      <a:pt x="152" y="122"/>
                      <a:pt x="15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15"/>
              <p:cNvSpPr/>
              <p:nvPr/>
            </p:nvSpPr>
            <p:spPr>
              <a:xfrm>
                <a:off x="2598850" y="1837525"/>
                <a:ext cx="25" cy="25"/>
              </a:xfrm>
              <a:custGeom>
                <a:rect b="b" l="l" r="r" t="t"/>
                <a:pathLst>
                  <a:path extrusionOk="0" h="1" w="1">
                    <a:moveTo>
                      <a:pt x="0" y="1"/>
                    </a:moveTo>
                    <a:cubicBezTo>
                      <a:pt x="0" y="1"/>
                      <a:pt x="0" y="1"/>
                      <a:pt x="0" y="1"/>
                    </a:cubicBez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15"/>
              <p:cNvSpPr/>
              <p:nvPr/>
            </p:nvSpPr>
            <p:spPr>
              <a:xfrm>
                <a:off x="2600350" y="1854175"/>
                <a:ext cx="5825" cy="18150"/>
              </a:xfrm>
              <a:custGeom>
                <a:rect b="b" l="l" r="r" t="t"/>
                <a:pathLst>
                  <a:path extrusionOk="0" h="726" w="233">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15"/>
              <p:cNvSpPr/>
              <p:nvPr/>
            </p:nvSpPr>
            <p:spPr>
              <a:xfrm>
                <a:off x="2606450" y="1849400"/>
                <a:ext cx="4575" cy="21600"/>
              </a:xfrm>
              <a:custGeom>
                <a:rect b="b" l="l" r="r" t="t"/>
                <a:pathLst>
                  <a:path extrusionOk="0" h="864" w="183">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15"/>
              <p:cNvSpPr/>
              <p:nvPr/>
            </p:nvSpPr>
            <p:spPr>
              <a:xfrm>
                <a:off x="2617075" y="1845525"/>
                <a:ext cx="3825" cy="29075"/>
              </a:xfrm>
              <a:custGeom>
                <a:rect b="b" l="l" r="r" t="t"/>
                <a:pathLst>
                  <a:path extrusionOk="0" h="1163" w="153">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5"/>
              <p:cNvSpPr/>
              <p:nvPr/>
            </p:nvSpPr>
            <p:spPr>
              <a:xfrm>
                <a:off x="2627725" y="1846275"/>
                <a:ext cx="4575" cy="27750"/>
              </a:xfrm>
              <a:custGeom>
                <a:rect b="b" l="l" r="r" t="t"/>
                <a:pathLst>
                  <a:path extrusionOk="0" h="1110" w="183">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15"/>
              <p:cNvSpPr/>
              <p:nvPr/>
            </p:nvSpPr>
            <p:spPr>
              <a:xfrm>
                <a:off x="2639125" y="1846275"/>
                <a:ext cx="3825" cy="26050"/>
              </a:xfrm>
              <a:custGeom>
                <a:rect b="b" l="l" r="r" t="t"/>
                <a:pathLst>
                  <a:path extrusionOk="0" h="1042" w="153">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15"/>
              <p:cNvSpPr/>
              <p:nvPr/>
            </p:nvSpPr>
            <p:spPr>
              <a:xfrm>
                <a:off x="2648225" y="1848875"/>
                <a:ext cx="4600" cy="21175"/>
              </a:xfrm>
              <a:custGeom>
                <a:rect b="b" l="l" r="r" t="t"/>
                <a:pathLst>
                  <a:path extrusionOk="0" h="847" w="184">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15"/>
              <p:cNvSpPr/>
              <p:nvPr/>
            </p:nvSpPr>
            <p:spPr>
              <a:xfrm>
                <a:off x="2661150" y="1848925"/>
                <a:ext cx="3075" cy="15575"/>
              </a:xfrm>
              <a:custGeom>
                <a:rect b="b" l="l" r="r" t="t"/>
                <a:pathLst>
                  <a:path extrusionOk="0" h="623" w="123">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15"/>
              <p:cNvSpPr/>
              <p:nvPr/>
            </p:nvSpPr>
            <p:spPr>
              <a:xfrm>
                <a:off x="2675600" y="1847850"/>
                <a:ext cx="4575" cy="9775"/>
              </a:xfrm>
              <a:custGeom>
                <a:rect b="b" l="l" r="r" t="t"/>
                <a:pathLst>
                  <a:path extrusionOk="0" h="391" w="183">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15"/>
              <p:cNvSpPr/>
              <p:nvPr/>
            </p:nvSpPr>
            <p:spPr>
              <a:xfrm>
                <a:off x="2690800" y="1851225"/>
                <a:ext cx="3050" cy="8375"/>
              </a:xfrm>
              <a:custGeom>
                <a:rect b="b" l="l" r="r" t="t"/>
                <a:pathLst>
                  <a:path extrusionOk="0" h="335" w="122">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5"/>
              <p:cNvSpPr/>
              <p:nvPr/>
            </p:nvSpPr>
            <p:spPr>
              <a:xfrm>
                <a:off x="2684700" y="1862625"/>
                <a:ext cx="3825" cy="13250"/>
              </a:xfrm>
              <a:custGeom>
                <a:rect b="b" l="l" r="r" t="t"/>
                <a:pathLst>
                  <a:path extrusionOk="0" h="530" w="153">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5"/>
              <p:cNvSpPr/>
              <p:nvPr/>
            </p:nvSpPr>
            <p:spPr>
              <a:xfrm>
                <a:off x="2693825" y="1850825"/>
                <a:ext cx="3075" cy="27400"/>
              </a:xfrm>
              <a:custGeom>
                <a:rect b="b" l="l" r="r" t="t"/>
                <a:pathLst>
                  <a:path extrusionOk="0" h="1096" w="123">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5"/>
              <p:cNvSpPr/>
              <p:nvPr/>
            </p:nvSpPr>
            <p:spPr>
              <a:xfrm>
                <a:off x="2701425" y="1842475"/>
                <a:ext cx="6100" cy="50625"/>
              </a:xfrm>
              <a:custGeom>
                <a:rect b="b" l="l" r="r" t="t"/>
                <a:pathLst>
                  <a:path extrusionOk="0" h="2025" w="244">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5"/>
              <p:cNvSpPr/>
              <p:nvPr/>
            </p:nvSpPr>
            <p:spPr>
              <a:xfrm>
                <a:off x="2708275" y="1848550"/>
                <a:ext cx="4575" cy="48100"/>
              </a:xfrm>
              <a:custGeom>
                <a:rect b="b" l="l" r="r" t="t"/>
                <a:pathLst>
                  <a:path extrusionOk="0" h="1924" w="183">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15"/>
              <p:cNvSpPr/>
              <p:nvPr/>
            </p:nvSpPr>
            <p:spPr>
              <a:xfrm>
                <a:off x="2717375" y="1864525"/>
                <a:ext cx="3825" cy="37375"/>
              </a:xfrm>
              <a:custGeom>
                <a:rect b="b" l="l" r="r" t="t"/>
                <a:pathLst>
                  <a:path extrusionOk="0" h="1495" w="153">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5"/>
              <p:cNvSpPr/>
              <p:nvPr/>
            </p:nvSpPr>
            <p:spPr>
              <a:xfrm>
                <a:off x="2728025" y="1873050"/>
                <a:ext cx="4575" cy="34150"/>
              </a:xfrm>
              <a:custGeom>
                <a:rect b="b" l="l" r="r" t="t"/>
                <a:pathLst>
                  <a:path extrusionOk="0" h="1366" w="183">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15"/>
              <p:cNvSpPr/>
              <p:nvPr/>
            </p:nvSpPr>
            <p:spPr>
              <a:xfrm>
                <a:off x="2742450" y="1884275"/>
                <a:ext cx="4600" cy="30425"/>
              </a:xfrm>
              <a:custGeom>
                <a:rect b="b" l="l" r="r" t="t"/>
                <a:pathLst>
                  <a:path extrusionOk="0" h="1217" w="184">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15"/>
              <p:cNvSpPr/>
              <p:nvPr/>
            </p:nvSpPr>
            <p:spPr>
              <a:xfrm>
                <a:off x="2754625" y="1888075"/>
                <a:ext cx="3825" cy="30425"/>
              </a:xfrm>
              <a:custGeom>
                <a:rect b="b" l="l" r="r" t="t"/>
                <a:pathLst>
                  <a:path extrusionOk="0" h="1217" w="153">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15"/>
              <p:cNvSpPr/>
              <p:nvPr/>
            </p:nvSpPr>
            <p:spPr>
              <a:xfrm>
                <a:off x="2770575" y="1893400"/>
                <a:ext cx="3075" cy="22250"/>
              </a:xfrm>
              <a:custGeom>
                <a:rect b="b" l="l" r="r" t="t"/>
                <a:pathLst>
                  <a:path extrusionOk="0" h="890" w="123">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15"/>
              <p:cNvSpPr/>
              <p:nvPr/>
            </p:nvSpPr>
            <p:spPr>
              <a:xfrm>
                <a:off x="2783500" y="1890650"/>
                <a:ext cx="3825" cy="25675"/>
              </a:xfrm>
              <a:custGeom>
                <a:rect b="b" l="l" r="r" t="t"/>
                <a:pathLst>
                  <a:path extrusionOk="0" h="1027" w="153">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15"/>
              <p:cNvSpPr/>
              <p:nvPr/>
            </p:nvSpPr>
            <p:spPr>
              <a:xfrm>
                <a:off x="2799450" y="1885800"/>
                <a:ext cx="3075" cy="19200"/>
              </a:xfrm>
              <a:custGeom>
                <a:rect b="b" l="l" r="r" t="t"/>
                <a:pathLst>
                  <a:path extrusionOk="0" h="768" w="123">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15"/>
              <p:cNvSpPr/>
              <p:nvPr/>
            </p:nvSpPr>
            <p:spPr>
              <a:xfrm>
                <a:off x="2811600" y="1878200"/>
                <a:ext cx="4600" cy="18200"/>
              </a:xfrm>
              <a:custGeom>
                <a:rect b="b" l="l" r="r" t="t"/>
                <a:pathLst>
                  <a:path extrusionOk="0" h="728" w="184">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15"/>
              <p:cNvSpPr/>
              <p:nvPr/>
            </p:nvSpPr>
            <p:spPr>
              <a:xfrm>
                <a:off x="2823000" y="1877050"/>
                <a:ext cx="3075" cy="9150"/>
              </a:xfrm>
              <a:custGeom>
                <a:rect b="b" l="l" r="r" t="t"/>
                <a:pathLst>
                  <a:path extrusionOk="0" h="366" w="123">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15"/>
              <p:cNvSpPr/>
              <p:nvPr/>
            </p:nvSpPr>
            <p:spPr>
              <a:xfrm>
                <a:off x="2756900" y="1893750"/>
                <a:ext cx="5350" cy="18400"/>
              </a:xfrm>
              <a:custGeom>
                <a:rect b="b" l="l" r="r" t="t"/>
                <a:pathLst>
                  <a:path extrusionOk="0" h="736" w="214">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15"/>
              <p:cNvSpPr/>
              <p:nvPr/>
            </p:nvSpPr>
            <p:spPr>
              <a:xfrm>
                <a:off x="2806300" y="1861100"/>
                <a:ext cx="4575" cy="10475"/>
              </a:xfrm>
              <a:custGeom>
                <a:rect b="b" l="l" r="r" t="t"/>
                <a:pathLst>
                  <a:path extrusionOk="0" h="419" w="183">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15"/>
              <p:cNvSpPr/>
              <p:nvPr/>
            </p:nvSpPr>
            <p:spPr>
              <a:xfrm>
                <a:off x="2832900" y="1836700"/>
                <a:ext cx="6100" cy="43725"/>
              </a:xfrm>
              <a:custGeom>
                <a:rect b="b" l="l" r="r" t="t"/>
                <a:pathLst>
                  <a:path extrusionOk="0" h="1749" w="244">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15"/>
              <p:cNvSpPr/>
              <p:nvPr/>
            </p:nvSpPr>
            <p:spPr>
              <a:xfrm>
                <a:off x="2844275" y="1840200"/>
                <a:ext cx="3075" cy="33650"/>
              </a:xfrm>
              <a:custGeom>
                <a:rect b="b" l="l" r="r" t="t"/>
                <a:pathLst>
                  <a:path extrusionOk="0" h="1346" w="123">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5"/>
              <p:cNvSpPr/>
              <p:nvPr/>
            </p:nvSpPr>
            <p:spPr>
              <a:xfrm>
                <a:off x="2854175" y="1841725"/>
                <a:ext cx="3825" cy="30600"/>
              </a:xfrm>
              <a:custGeom>
                <a:rect b="b" l="l" r="r" t="t"/>
                <a:pathLst>
                  <a:path extrusionOk="0" h="1224" w="153">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5"/>
              <p:cNvSpPr/>
              <p:nvPr/>
            </p:nvSpPr>
            <p:spPr>
              <a:xfrm>
                <a:off x="2865575" y="1835950"/>
                <a:ext cx="4575" cy="25750"/>
              </a:xfrm>
              <a:custGeom>
                <a:rect b="b" l="l" r="r" t="t"/>
                <a:pathLst>
                  <a:path extrusionOk="0" h="1030" w="183">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15"/>
              <p:cNvSpPr/>
              <p:nvPr/>
            </p:nvSpPr>
            <p:spPr>
              <a:xfrm>
                <a:off x="2878475" y="1831075"/>
                <a:ext cx="3825" cy="19975"/>
              </a:xfrm>
              <a:custGeom>
                <a:rect b="b" l="l" r="r" t="t"/>
                <a:pathLst>
                  <a:path extrusionOk="0" h="799" w="153">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5"/>
              <p:cNvSpPr/>
              <p:nvPr/>
            </p:nvSpPr>
            <p:spPr>
              <a:xfrm>
                <a:off x="2889125" y="1820825"/>
                <a:ext cx="6100" cy="17875"/>
              </a:xfrm>
              <a:custGeom>
                <a:rect b="b" l="l" r="r" t="t"/>
                <a:pathLst>
                  <a:path extrusionOk="0" h="715" w="244">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15"/>
              <p:cNvSpPr/>
              <p:nvPr/>
            </p:nvSpPr>
            <p:spPr>
              <a:xfrm>
                <a:off x="2896725" y="1814350"/>
                <a:ext cx="4575" cy="16175"/>
              </a:xfrm>
              <a:custGeom>
                <a:rect b="b" l="l" r="r" t="t"/>
                <a:pathLst>
                  <a:path extrusionOk="0" h="647" w="183">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15"/>
              <p:cNvSpPr/>
              <p:nvPr/>
            </p:nvSpPr>
            <p:spPr>
              <a:xfrm>
                <a:off x="2825300" y="1751675"/>
                <a:ext cx="3050" cy="9700"/>
              </a:xfrm>
              <a:custGeom>
                <a:rect b="b" l="l" r="r" t="t"/>
                <a:pathLst>
                  <a:path extrusionOk="0" h="388" w="122">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15"/>
              <p:cNvSpPr/>
              <p:nvPr/>
            </p:nvSpPr>
            <p:spPr>
              <a:xfrm>
                <a:off x="2831375" y="1748325"/>
                <a:ext cx="4575" cy="24450"/>
              </a:xfrm>
              <a:custGeom>
                <a:rect b="b" l="l" r="r" t="t"/>
                <a:pathLst>
                  <a:path extrusionOk="0" h="978" w="183">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15"/>
              <p:cNvSpPr/>
              <p:nvPr/>
            </p:nvSpPr>
            <p:spPr>
              <a:xfrm>
                <a:off x="2841250" y="1744900"/>
                <a:ext cx="6100" cy="37200"/>
              </a:xfrm>
              <a:custGeom>
                <a:rect b="b" l="l" r="r" t="t"/>
                <a:pathLst>
                  <a:path extrusionOk="0" h="1488" w="244">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15"/>
              <p:cNvSpPr/>
              <p:nvPr/>
            </p:nvSpPr>
            <p:spPr>
              <a:xfrm>
                <a:off x="2855675" y="1749000"/>
                <a:ext cx="3075" cy="36500"/>
              </a:xfrm>
              <a:custGeom>
                <a:rect b="b" l="l" r="r" t="t"/>
                <a:pathLst>
                  <a:path extrusionOk="0" h="1460" w="123">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15"/>
              <p:cNvSpPr/>
              <p:nvPr/>
            </p:nvSpPr>
            <p:spPr>
              <a:xfrm>
                <a:off x="2867075" y="1751300"/>
                <a:ext cx="3825" cy="36675"/>
              </a:xfrm>
              <a:custGeom>
                <a:rect b="b" l="l" r="r" t="t"/>
                <a:pathLst>
                  <a:path extrusionOk="0" h="1467" w="153">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15"/>
              <p:cNvSpPr/>
              <p:nvPr/>
            </p:nvSpPr>
            <p:spPr>
              <a:xfrm>
                <a:off x="2876575" y="1749775"/>
                <a:ext cx="6500" cy="33425"/>
              </a:xfrm>
              <a:custGeom>
                <a:rect b="b" l="l" r="r" t="t"/>
                <a:pathLst>
                  <a:path extrusionOk="0" h="1337" w="26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15"/>
              <p:cNvSpPr/>
              <p:nvPr/>
            </p:nvSpPr>
            <p:spPr>
              <a:xfrm>
                <a:off x="2888350" y="1745200"/>
                <a:ext cx="3075" cy="16750"/>
              </a:xfrm>
              <a:custGeom>
                <a:rect b="b" l="l" r="r" t="t"/>
                <a:pathLst>
                  <a:path extrusionOk="0" h="670" w="123">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15"/>
              <p:cNvSpPr/>
              <p:nvPr/>
            </p:nvSpPr>
            <p:spPr>
              <a:xfrm>
                <a:off x="2899000" y="1734200"/>
                <a:ext cx="3075" cy="8175"/>
              </a:xfrm>
              <a:custGeom>
                <a:rect b="b" l="l" r="r" t="t"/>
                <a:pathLst>
                  <a:path extrusionOk="0" h="327" w="123">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15"/>
              <p:cNvSpPr/>
              <p:nvPr/>
            </p:nvSpPr>
            <p:spPr>
              <a:xfrm>
                <a:off x="2902050" y="1725825"/>
                <a:ext cx="3825" cy="3075"/>
              </a:xfrm>
              <a:custGeom>
                <a:rect b="b" l="l" r="r" t="t"/>
                <a:pathLst>
                  <a:path extrusionOk="0" h="123" w="153">
                    <a:moveTo>
                      <a:pt x="61" y="1"/>
                    </a:moveTo>
                    <a:cubicBezTo>
                      <a:pt x="0" y="1"/>
                      <a:pt x="0" y="122"/>
                      <a:pt x="61" y="122"/>
                    </a:cubicBezTo>
                    <a:cubicBezTo>
                      <a:pt x="152" y="122"/>
                      <a:pt x="15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15"/>
              <p:cNvSpPr/>
              <p:nvPr/>
            </p:nvSpPr>
            <p:spPr>
              <a:xfrm>
                <a:off x="2733350" y="1687850"/>
                <a:ext cx="3825" cy="11225"/>
              </a:xfrm>
              <a:custGeom>
                <a:rect b="b" l="l" r="r" t="t"/>
                <a:pathLst>
                  <a:path extrusionOk="0" h="449" w="153">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15"/>
              <p:cNvSpPr/>
              <p:nvPr/>
            </p:nvSpPr>
            <p:spPr>
              <a:xfrm>
                <a:off x="2741700" y="1684425"/>
                <a:ext cx="3075" cy="18250"/>
              </a:xfrm>
              <a:custGeom>
                <a:rect b="b" l="l" r="r" t="t"/>
                <a:pathLst>
                  <a:path extrusionOk="0" h="730" w="123">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15"/>
              <p:cNvSpPr/>
              <p:nvPr/>
            </p:nvSpPr>
            <p:spPr>
              <a:xfrm>
                <a:off x="2749300" y="1683100"/>
                <a:ext cx="3825" cy="23575"/>
              </a:xfrm>
              <a:custGeom>
                <a:rect b="b" l="l" r="r" t="t"/>
                <a:pathLst>
                  <a:path extrusionOk="0" h="943" w="153">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15"/>
              <p:cNvSpPr/>
              <p:nvPr/>
            </p:nvSpPr>
            <p:spPr>
              <a:xfrm>
                <a:off x="2762975" y="1690500"/>
                <a:ext cx="3450" cy="18650"/>
              </a:xfrm>
              <a:custGeom>
                <a:rect b="b" l="l" r="r" t="t"/>
                <a:pathLst>
                  <a:path extrusionOk="0" h="746" w="138">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15"/>
              <p:cNvSpPr/>
              <p:nvPr/>
            </p:nvSpPr>
            <p:spPr>
              <a:xfrm>
                <a:off x="2772850" y="1687850"/>
                <a:ext cx="5350" cy="12175"/>
              </a:xfrm>
              <a:custGeom>
                <a:rect b="b" l="l" r="r" t="t"/>
                <a:pathLst>
                  <a:path extrusionOk="0" h="487" w="214">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15"/>
              <p:cNvSpPr/>
              <p:nvPr/>
            </p:nvSpPr>
            <p:spPr>
              <a:xfrm>
                <a:off x="2786525" y="1678725"/>
                <a:ext cx="3825" cy="5350"/>
              </a:xfrm>
              <a:custGeom>
                <a:rect b="b" l="l" r="r" t="t"/>
                <a:pathLst>
                  <a:path extrusionOk="0" h="214" w="153">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5"/>
              <p:cNvSpPr/>
              <p:nvPr/>
            </p:nvSpPr>
            <p:spPr>
              <a:xfrm>
                <a:off x="2792625" y="1679475"/>
                <a:ext cx="3825" cy="2300"/>
              </a:xfrm>
              <a:custGeom>
                <a:rect b="b" l="l" r="r" t="t"/>
                <a:pathLst>
                  <a:path extrusionOk="0" h="92" w="153">
                    <a:moveTo>
                      <a:pt x="91" y="1"/>
                    </a:moveTo>
                    <a:cubicBezTo>
                      <a:pt x="0" y="1"/>
                      <a:pt x="0" y="92"/>
                      <a:pt x="91" y="92"/>
                    </a:cubicBezTo>
                    <a:cubicBezTo>
                      <a:pt x="152" y="92"/>
                      <a:pt x="15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5"/>
              <p:cNvSpPr/>
              <p:nvPr/>
            </p:nvSpPr>
            <p:spPr>
              <a:xfrm>
                <a:off x="2658875" y="1629525"/>
                <a:ext cx="3825" cy="8950"/>
              </a:xfrm>
              <a:custGeom>
                <a:rect b="b" l="l" r="r" t="t"/>
                <a:pathLst>
                  <a:path extrusionOk="0" h="358" w="153">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15"/>
              <p:cNvSpPr/>
              <p:nvPr/>
            </p:nvSpPr>
            <p:spPr>
              <a:xfrm>
                <a:off x="2668750" y="1627800"/>
                <a:ext cx="3825" cy="22650"/>
              </a:xfrm>
              <a:custGeom>
                <a:rect b="b" l="l" r="r" t="t"/>
                <a:pathLst>
                  <a:path extrusionOk="0" h="906" w="153">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15"/>
              <p:cNvSpPr/>
              <p:nvPr/>
            </p:nvSpPr>
            <p:spPr>
              <a:xfrm>
                <a:off x="2678625" y="1623700"/>
                <a:ext cx="4600" cy="28450"/>
              </a:xfrm>
              <a:custGeom>
                <a:rect b="b" l="l" r="r" t="t"/>
                <a:pathLst>
                  <a:path extrusionOk="0" h="1138" w="184">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15"/>
              <p:cNvSpPr/>
              <p:nvPr/>
            </p:nvSpPr>
            <p:spPr>
              <a:xfrm>
                <a:off x="2693825" y="1619825"/>
                <a:ext cx="6100" cy="35850"/>
              </a:xfrm>
              <a:custGeom>
                <a:rect b="b" l="l" r="r" t="t"/>
                <a:pathLst>
                  <a:path extrusionOk="0" h="1434" w="244">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5"/>
              <p:cNvSpPr/>
              <p:nvPr/>
            </p:nvSpPr>
            <p:spPr>
              <a:xfrm>
                <a:off x="2708275" y="1617550"/>
                <a:ext cx="5325" cy="40425"/>
              </a:xfrm>
              <a:custGeom>
                <a:rect b="b" l="l" r="r" t="t"/>
                <a:pathLst>
                  <a:path extrusionOk="0" h="1617" w="213">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5"/>
              <p:cNvSpPr/>
              <p:nvPr/>
            </p:nvSpPr>
            <p:spPr>
              <a:xfrm>
                <a:off x="2723475" y="1611350"/>
                <a:ext cx="6100" cy="38900"/>
              </a:xfrm>
              <a:custGeom>
                <a:rect b="b" l="l" r="r" t="t"/>
                <a:pathLst>
                  <a:path extrusionOk="0" h="1556" w="244">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5"/>
              <p:cNvSpPr/>
              <p:nvPr/>
            </p:nvSpPr>
            <p:spPr>
              <a:xfrm>
                <a:off x="2735625" y="1609200"/>
                <a:ext cx="3825" cy="29850"/>
              </a:xfrm>
              <a:custGeom>
                <a:rect b="b" l="l" r="r" t="t"/>
                <a:pathLst>
                  <a:path extrusionOk="0" h="1194" w="153">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5"/>
              <p:cNvSpPr/>
              <p:nvPr/>
            </p:nvSpPr>
            <p:spPr>
              <a:xfrm>
                <a:off x="2744750" y="1609950"/>
                <a:ext cx="3050" cy="16175"/>
              </a:xfrm>
              <a:custGeom>
                <a:rect b="b" l="l" r="r" t="t"/>
                <a:pathLst>
                  <a:path extrusionOk="0" h="647" w="122">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5"/>
              <p:cNvSpPr/>
              <p:nvPr/>
            </p:nvSpPr>
            <p:spPr>
              <a:xfrm>
                <a:off x="2750825" y="1619900"/>
                <a:ext cx="3050" cy="6975"/>
              </a:xfrm>
              <a:custGeom>
                <a:rect b="b" l="l" r="r" t="t"/>
                <a:pathLst>
                  <a:path extrusionOk="0" h="279" w="122">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15"/>
              <p:cNvSpPr/>
              <p:nvPr/>
            </p:nvSpPr>
            <p:spPr>
              <a:xfrm>
                <a:off x="2693825" y="1598175"/>
                <a:ext cx="4575" cy="9150"/>
              </a:xfrm>
              <a:custGeom>
                <a:rect b="b" l="l" r="r" t="t"/>
                <a:pathLst>
                  <a:path extrusionOk="0" h="366" w="183">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15"/>
              <p:cNvSpPr/>
              <p:nvPr/>
            </p:nvSpPr>
            <p:spPr>
              <a:xfrm>
                <a:off x="2705225" y="1593600"/>
                <a:ext cx="3825" cy="8200"/>
              </a:xfrm>
              <a:custGeom>
                <a:rect b="b" l="l" r="r" t="t"/>
                <a:pathLst>
                  <a:path extrusionOk="0" h="328" w="153">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15"/>
              <p:cNvSpPr/>
              <p:nvPr/>
            </p:nvSpPr>
            <p:spPr>
              <a:xfrm>
                <a:off x="2716625" y="1589050"/>
                <a:ext cx="3075" cy="7950"/>
              </a:xfrm>
              <a:custGeom>
                <a:rect b="b" l="l" r="r" t="t"/>
                <a:pathLst>
                  <a:path extrusionOk="0" h="318" w="123">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15"/>
              <p:cNvSpPr/>
              <p:nvPr/>
            </p:nvSpPr>
            <p:spPr>
              <a:xfrm>
                <a:off x="2726500" y="1592100"/>
                <a:ext cx="3825" cy="3050"/>
              </a:xfrm>
              <a:custGeom>
                <a:rect b="b" l="l" r="r" t="t"/>
                <a:pathLst>
                  <a:path extrusionOk="0" h="122" w="153">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15"/>
              <p:cNvSpPr/>
              <p:nvPr/>
            </p:nvSpPr>
            <p:spPr>
              <a:xfrm>
                <a:off x="2374675" y="1822350"/>
                <a:ext cx="5350" cy="13700"/>
              </a:xfrm>
              <a:custGeom>
                <a:rect b="b" l="l" r="r" t="t"/>
                <a:pathLst>
                  <a:path extrusionOk="0" h="548" w="214">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15"/>
              <p:cNvSpPr/>
              <p:nvPr/>
            </p:nvSpPr>
            <p:spPr>
              <a:xfrm>
                <a:off x="2387600" y="1821575"/>
                <a:ext cx="3050" cy="6675"/>
              </a:xfrm>
              <a:custGeom>
                <a:rect b="b" l="l" r="r" t="t"/>
                <a:pathLst>
                  <a:path extrusionOk="0" h="267" w="122">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15"/>
              <p:cNvSpPr/>
              <p:nvPr/>
            </p:nvSpPr>
            <p:spPr>
              <a:xfrm>
                <a:off x="2327550" y="1661250"/>
                <a:ext cx="2325" cy="9125"/>
              </a:xfrm>
              <a:custGeom>
                <a:rect b="b" l="l" r="r" t="t"/>
                <a:pathLst>
                  <a:path extrusionOk="0" h="365" w="93">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15"/>
              <p:cNvSpPr/>
              <p:nvPr/>
            </p:nvSpPr>
            <p:spPr>
              <a:xfrm>
                <a:off x="2333650" y="1653275"/>
                <a:ext cx="3050" cy="14825"/>
              </a:xfrm>
              <a:custGeom>
                <a:rect b="b" l="l" r="r" t="t"/>
                <a:pathLst>
                  <a:path extrusionOk="0" h="593" w="122">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15"/>
              <p:cNvSpPr/>
              <p:nvPr/>
            </p:nvSpPr>
            <p:spPr>
              <a:xfrm>
                <a:off x="2344275" y="1650975"/>
                <a:ext cx="3075" cy="18275"/>
              </a:xfrm>
              <a:custGeom>
                <a:rect b="b" l="l" r="r" t="t"/>
                <a:pathLst>
                  <a:path extrusionOk="0" h="731" w="123">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15"/>
              <p:cNvSpPr/>
              <p:nvPr/>
            </p:nvSpPr>
            <p:spPr>
              <a:xfrm>
                <a:off x="2357200" y="1643775"/>
                <a:ext cx="5350" cy="21025"/>
              </a:xfrm>
              <a:custGeom>
                <a:rect b="b" l="l" r="r" t="t"/>
                <a:pathLst>
                  <a:path extrusionOk="0" h="841" w="214">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15"/>
              <p:cNvSpPr/>
              <p:nvPr/>
            </p:nvSpPr>
            <p:spPr>
              <a:xfrm>
                <a:off x="2372775" y="1634450"/>
                <a:ext cx="5725" cy="30425"/>
              </a:xfrm>
              <a:custGeom>
                <a:rect b="b" l="l" r="r" t="t"/>
                <a:pathLst>
                  <a:path extrusionOk="0" h="1217" w="229">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15"/>
              <p:cNvSpPr/>
              <p:nvPr/>
            </p:nvSpPr>
            <p:spPr>
              <a:xfrm>
                <a:off x="2388350" y="1631225"/>
                <a:ext cx="4575" cy="29400"/>
              </a:xfrm>
              <a:custGeom>
                <a:rect b="b" l="l" r="r" t="t"/>
                <a:pathLst>
                  <a:path extrusionOk="0" h="1176" w="183">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15"/>
              <p:cNvSpPr/>
              <p:nvPr/>
            </p:nvSpPr>
            <p:spPr>
              <a:xfrm>
                <a:off x="2407675" y="1612100"/>
                <a:ext cx="5025" cy="28275"/>
              </a:xfrm>
              <a:custGeom>
                <a:rect b="b" l="l" r="r" t="t"/>
                <a:pathLst>
                  <a:path extrusionOk="0" h="1131" w="201">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15"/>
              <p:cNvSpPr/>
              <p:nvPr/>
            </p:nvSpPr>
            <p:spPr>
              <a:xfrm>
                <a:off x="2415700" y="1602725"/>
                <a:ext cx="2300" cy="1550"/>
              </a:xfrm>
              <a:custGeom>
                <a:rect b="b" l="l" r="r" t="t"/>
                <a:pathLst>
                  <a:path extrusionOk="0" h="62" w="92">
                    <a:moveTo>
                      <a:pt x="62" y="1"/>
                    </a:moveTo>
                    <a:cubicBezTo>
                      <a:pt x="1" y="1"/>
                      <a:pt x="1" y="62"/>
                      <a:pt x="62" y="62"/>
                    </a:cubicBezTo>
                    <a:cubicBezTo>
                      <a:pt x="92" y="62"/>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5"/>
              <p:cNvSpPr/>
              <p:nvPr/>
            </p:nvSpPr>
            <p:spPr>
              <a:xfrm>
                <a:off x="2434700" y="1632375"/>
                <a:ext cx="3075" cy="12175"/>
              </a:xfrm>
              <a:custGeom>
                <a:rect b="b" l="l" r="r" t="t"/>
                <a:pathLst>
                  <a:path extrusionOk="0" h="487" w="123">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5"/>
              <p:cNvSpPr/>
              <p:nvPr/>
            </p:nvSpPr>
            <p:spPr>
              <a:xfrm>
                <a:off x="2445350" y="1641175"/>
                <a:ext cx="4575" cy="13075"/>
              </a:xfrm>
              <a:custGeom>
                <a:rect b="b" l="l" r="r" t="t"/>
                <a:pathLst>
                  <a:path extrusionOk="0" h="523" w="183">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5"/>
              <p:cNvSpPr/>
              <p:nvPr/>
            </p:nvSpPr>
            <p:spPr>
              <a:xfrm>
                <a:off x="2462050" y="1646425"/>
                <a:ext cx="2325" cy="15400"/>
              </a:xfrm>
              <a:custGeom>
                <a:rect b="b" l="l" r="r" t="t"/>
                <a:pathLst>
                  <a:path extrusionOk="0" h="616" w="93">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5"/>
              <p:cNvSpPr/>
              <p:nvPr/>
            </p:nvSpPr>
            <p:spPr>
              <a:xfrm>
                <a:off x="2481050" y="1647575"/>
                <a:ext cx="3075" cy="4575"/>
              </a:xfrm>
              <a:custGeom>
                <a:rect b="b" l="l" r="r" t="t"/>
                <a:pathLst>
                  <a:path extrusionOk="0" h="183" w="123">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5"/>
              <p:cNvSpPr/>
              <p:nvPr/>
            </p:nvSpPr>
            <p:spPr>
              <a:xfrm>
                <a:off x="2503100" y="1654400"/>
                <a:ext cx="25" cy="25"/>
              </a:xfrm>
              <a:custGeom>
                <a:rect b="b" l="l" r="r" t="t"/>
                <a:pathLst>
                  <a:path extrusionOk="0" h="1" w="1">
                    <a:moveTo>
                      <a:pt x="0" y="1"/>
                    </a:moveTo>
                    <a:lnTo>
                      <a:pt x="0" y="1"/>
                    </a:ln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15"/>
              <p:cNvSpPr/>
              <p:nvPr/>
            </p:nvSpPr>
            <p:spPr>
              <a:xfrm>
                <a:off x="2537300" y="1770675"/>
                <a:ext cx="2300" cy="10650"/>
              </a:xfrm>
              <a:custGeom>
                <a:rect b="b" l="l" r="r" t="t"/>
                <a:pathLst>
                  <a:path extrusionOk="0" h="426" w="92">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15"/>
              <p:cNvSpPr/>
              <p:nvPr/>
            </p:nvSpPr>
            <p:spPr>
              <a:xfrm>
                <a:off x="2553250" y="1774475"/>
                <a:ext cx="3050" cy="3050"/>
              </a:xfrm>
              <a:custGeom>
                <a:rect b="b" l="l" r="r" t="t"/>
                <a:pathLst>
                  <a:path extrusionOk="0" h="122" w="122">
                    <a:moveTo>
                      <a:pt x="61" y="0"/>
                    </a:moveTo>
                    <a:cubicBezTo>
                      <a:pt x="0" y="0"/>
                      <a:pt x="0" y="122"/>
                      <a:pt x="61" y="122"/>
                    </a:cubicBezTo>
                    <a:cubicBezTo>
                      <a:pt x="122" y="12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5"/>
              <p:cNvSpPr/>
              <p:nvPr/>
            </p:nvSpPr>
            <p:spPr>
              <a:xfrm>
                <a:off x="2569975" y="1776750"/>
                <a:ext cx="4575" cy="3050"/>
              </a:xfrm>
              <a:custGeom>
                <a:rect b="b" l="l" r="r" t="t"/>
                <a:pathLst>
                  <a:path extrusionOk="0" h="122" w="183">
                    <a:moveTo>
                      <a:pt x="91" y="0"/>
                    </a:moveTo>
                    <a:cubicBezTo>
                      <a:pt x="0" y="0"/>
                      <a:pt x="0" y="122"/>
                      <a:pt x="91" y="122"/>
                    </a:cubicBezTo>
                    <a:cubicBezTo>
                      <a:pt x="183" y="122"/>
                      <a:pt x="183"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97" name="Google Shape;397;p15"/>
          <p:cNvGrpSpPr/>
          <p:nvPr/>
        </p:nvGrpSpPr>
        <p:grpSpPr>
          <a:xfrm>
            <a:off x="4527115" y="3801869"/>
            <a:ext cx="1219248" cy="579094"/>
            <a:chOff x="2132275" y="1549000"/>
            <a:chExt cx="785750" cy="373200"/>
          </a:xfrm>
        </p:grpSpPr>
        <p:sp>
          <p:nvSpPr>
            <p:cNvPr id="398" name="Google Shape;398;p15"/>
            <p:cNvSpPr/>
            <p:nvPr/>
          </p:nvSpPr>
          <p:spPr>
            <a:xfrm>
              <a:off x="2132275" y="1559000"/>
              <a:ext cx="781950" cy="359150"/>
            </a:xfrm>
            <a:custGeom>
              <a:rect b="b" l="l" r="r" t="t"/>
              <a:pathLst>
                <a:path extrusionOk="0" h="14366" w="31278">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9" name="Google Shape;399;p15"/>
            <p:cNvGrpSpPr/>
            <p:nvPr/>
          </p:nvGrpSpPr>
          <p:grpSpPr>
            <a:xfrm>
              <a:off x="2133025" y="1549000"/>
              <a:ext cx="785000" cy="373200"/>
              <a:chOff x="2133025" y="1549000"/>
              <a:chExt cx="785000" cy="373200"/>
            </a:xfrm>
          </p:grpSpPr>
          <p:sp>
            <p:nvSpPr>
              <p:cNvPr id="400" name="Google Shape;400;p15"/>
              <p:cNvSpPr/>
              <p:nvPr/>
            </p:nvSpPr>
            <p:spPr>
              <a:xfrm>
                <a:off x="2757025" y="1630150"/>
                <a:ext cx="47775" cy="21525"/>
              </a:xfrm>
              <a:custGeom>
                <a:rect b="b" l="l" r="r" t="t"/>
                <a:pathLst>
                  <a:path extrusionOk="0" h="861" w="1911">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5"/>
              <p:cNvSpPr/>
              <p:nvPr/>
            </p:nvSpPr>
            <p:spPr>
              <a:xfrm>
                <a:off x="2554775" y="1549000"/>
                <a:ext cx="217350" cy="92775"/>
              </a:xfrm>
              <a:custGeom>
                <a:rect b="b" l="l" r="r" t="t"/>
                <a:pathLst>
                  <a:path extrusionOk="0" h="3711" w="8694">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5"/>
              <p:cNvSpPr/>
              <p:nvPr/>
            </p:nvSpPr>
            <p:spPr>
              <a:xfrm>
                <a:off x="2525125" y="1605825"/>
                <a:ext cx="34225" cy="13650"/>
              </a:xfrm>
              <a:custGeom>
                <a:rect b="b" l="l" r="r" t="t"/>
                <a:pathLst>
                  <a:path extrusionOk="0" h="546" w="1369">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5"/>
              <p:cNvSpPr/>
              <p:nvPr/>
            </p:nvSpPr>
            <p:spPr>
              <a:xfrm>
                <a:off x="2412475" y="1575625"/>
                <a:ext cx="120450" cy="40400"/>
              </a:xfrm>
              <a:custGeom>
                <a:rect b="b" l="l" r="r" t="t"/>
                <a:pathLst>
                  <a:path extrusionOk="0" h="1616" w="4818">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5"/>
              <p:cNvSpPr/>
              <p:nvPr/>
            </p:nvSpPr>
            <p:spPr>
              <a:xfrm>
                <a:off x="2246250" y="1570175"/>
                <a:ext cx="175475" cy="112475"/>
              </a:xfrm>
              <a:custGeom>
                <a:rect b="b" l="l" r="r" t="t"/>
                <a:pathLst>
                  <a:path extrusionOk="0" h="4499" w="7019">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5"/>
              <p:cNvSpPr/>
              <p:nvPr/>
            </p:nvSpPr>
            <p:spPr>
              <a:xfrm>
                <a:off x="2211300" y="1678725"/>
                <a:ext cx="40300" cy="28125"/>
              </a:xfrm>
              <a:custGeom>
                <a:rect b="b" l="l" r="r" t="t"/>
                <a:pathLst>
                  <a:path extrusionOk="0" h="1125" w="1612">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5"/>
              <p:cNvSpPr/>
              <p:nvPr/>
            </p:nvSpPr>
            <p:spPr>
              <a:xfrm>
                <a:off x="2133025" y="1697950"/>
                <a:ext cx="84950" cy="128825"/>
              </a:xfrm>
              <a:custGeom>
                <a:rect b="b" l="l" r="r" t="t"/>
                <a:pathLst>
                  <a:path extrusionOk="0" h="5153" w="3398">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5"/>
              <p:cNvSpPr/>
              <p:nvPr/>
            </p:nvSpPr>
            <p:spPr>
              <a:xfrm>
                <a:off x="2173300" y="1818200"/>
                <a:ext cx="124475" cy="74275"/>
              </a:xfrm>
              <a:custGeom>
                <a:rect b="b" l="l" r="r" t="t"/>
                <a:pathLst>
                  <a:path extrusionOk="0" h="2971" w="4979">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5"/>
              <p:cNvSpPr/>
              <p:nvPr/>
            </p:nvSpPr>
            <p:spPr>
              <a:xfrm>
                <a:off x="2291850" y="1870725"/>
                <a:ext cx="122875" cy="45800"/>
              </a:xfrm>
              <a:custGeom>
                <a:rect b="b" l="l" r="r" t="t"/>
                <a:pathLst>
                  <a:path extrusionOk="0" h="1832" w="4915">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5"/>
              <p:cNvSpPr/>
              <p:nvPr/>
            </p:nvSpPr>
            <p:spPr>
              <a:xfrm>
                <a:off x="2403550" y="1870900"/>
                <a:ext cx="35750" cy="20625"/>
              </a:xfrm>
              <a:custGeom>
                <a:rect b="b" l="l" r="r" t="t"/>
                <a:pathLst>
                  <a:path extrusionOk="0" h="825" w="143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5"/>
              <p:cNvSpPr/>
              <p:nvPr/>
            </p:nvSpPr>
            <p:spPr>
              <a:xfrm>
                <a:off x="2434250" y="1873250"/>
                <a:ext cx="137250" cy="48950"/>
              </a:xfrm>
              <a:custGeom>
                <a:rect b="b" l="l" r="r" t="t"/>
                <a:pathLst>
                  <a:path extrusionOk="0" h="1958" w="549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15"/>
              <p:cNvSpPr/>
              <p:nvPr/>
            </p:nvSpPr>
            <p:spPr>
              <a:xfrm>
                <a:off x="2572250" y="1872500"/>
                <a:ext cx="24325" cy="11425"/>
              </a:xfrm>
              <a:custGeom>
                <a:rect b="b" l="l" r="r" t="t"/>
                <a:pathLst>
                  <a:path extrusionOk="0" h="457" w="973">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15"/>
              <p:cNvSpPr/>
              <p:nvPr/>
            </p:nvSpPr>
            <p:spPr>
              <a:xfrm>
                <a:off x="2592450" y="1856925"/>
                <a:ext cx="87550" cy="26725"/>
              </a:xfrm>
              <a:custGeom>
                <a:rect b="b" l="l" r="r" t="t"/>
                <a:pathLst>
                  <a:path extrusionOk="0" h="1069" w="3502">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5"/>
              <p:cNvSpPr/>
              <p:nvPr/>
            </p:nvSpPr>
            <p:spPr>
              <a:xfrm>
                <a:off x="2675350" y="1866925"/>
                <a:ext cx="162125" cy="54600"/>
              </a:xfrm>
              <a:custGeom>
                <a:rect b="b" l="l" r="r" t="t"/>
                <a:pathLst>
                  <a:path extrusionOk="0" h="2184" w="6485">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15"/>
              <p:cNvSpPr/>
              <p:nvPr/>
            </p:nvSpPr>
            <p:spPr>
              <a:xfrm>
                <a:off x="2827575" y="1779775"/>
                <a:ext cx="90450" cy="106100"/>
              </a:xfrm>
              <a:custGeom>
                <a:rect b="b" l="l" r="r" t="t"/>
                <a:pathLst>
                  <a:path extrusionOk="0" h="4244" w="3618">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15"/>
              <p:cNvSpPr/>
              <p:nvPr/>
            </p:nvSpPr>
            <p:spPr>
              <a:xfrm>
                <a:off x="2810100" y="1673200"/>
                <a:ext cx="103350" cy="116925"/>
              </a:xfrm>
              <a:custGeom>
                <a:rect b="b" l="l" r="r" t="t"/>
                <a:pathLst>
                  <a:path extrusionOk="0" h="4677" w="4134">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15"/>
              <p:cNvSpPr/>
              <p:nvPr/>
            </p:nvSpPr>
            <p:spPr>
              <a:xfrm>
                <a:off x="2782725" y="1641475"/>
                <a:ext cx="41075" cy="44100"/>
              </a:xfrm>
              <a:custGeom>
                <a:rect b="b" l="l" r="r" t="t"/>
                <a:pathLst>
                  <a:path extrusionOk="0" h="1764" w="1643">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15"/>
              <p:cNvSpPr/>
              <p:nvPr/>
            </p:nvSpPr>
            <p:spPr>
              <a:xfrm>
                <a:off x="2268475" y="1859475"/>
                <a:ext cx="68225" cy="25400"/>
              </a:xfrm>
              <a:custGeom>
                <a:rect b="b" l="l" r="r" t="t"/>
                <a:pathLst>
                  <a:path extrusionOk="0" h="1016" w="2729">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15"/>
              <p:cNvSpPr/>
              <p:nvPr/>
            </p:nvSpPr>
            <p:spPr>
              <a:xfrm>
                <a:off x="2174050" y="1794925"/>
                <a:ext cx="66900" cy="32750"/>
              </a:xfrm>
              <a:custGeom>
                <a:rect b="b" l="l" r="r" t="t"/>
                <a:pathLst>
                  <a:path extrusionOk="0" h="1310" w="2676">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15"/>
              <p:cNvSpPr/>
              <p:nvPr/>
            </p:nvSpPr>
            <p:spPr>
              <a:xfrm>
                <a:off x="2323725" y="1810825"/>
                <a:ext cx="85925" cy="37625"/>
              </a:xfrm>
              <a:custGeom>
                <a:rect b="b" l="l" r="r" t="t"/>
                <a:pathLst>
                  <a:path extrusionOk="0" h="1505" w="3437">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15"/>
              <p:cNvSpPr/>
              <p:nvPr/>
            </p:nvSpPr>
            <p:spPr>
              <a:xfrm>
                <a:off x="2395950" y="1864900"/>
                <a:ext cx="32700" cy="13700"/>
              </a:xfrm>
              <a:custGeom>
                <a:rect b="b" l="l" r="r" t="t"/>
                <a:pathLst>
                  <a:path extrusionOk="0" h="548" w="1308">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5"/>
              <p:cNvSpPr/>
              <p:nvPr/>
            </p:nvSpPr>
            <p:spPr>
              <a:xfrm>
                <a:off x="2490925" y="1833525"/>
                <a:ext cx="124550" cy="48650"/>
              </a:xfrm>
              <a:custGeom>
                <a:rect b="b" l="l" r="r" t="t"/>
                <a:pathLst>
                  <a:path extrusionOk="0" h="1946" w="4982">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5"/>
              <p:cNvSpPr/>
              <p:nvPr/>
            </p:nvSpPr>
            <p:spPr>
              <a:xfrm>
                <a:off x="2643675" y="1838750"/>
                <a:ext cx="22050" cy="13250"/>
              </a:xfrm>
              <a:custGeom>
                <a:rect b="b" l="l" r="r" t="t"/>
                <a:pathLst>
                  <a:path extrusionOk="0" h="530" w="882">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15"/>
              <p:cNvSpPr/>
              <p:nvPr/>
            </p:nvSpPr>
            <p:spPr>
              <a:xfrm>
                <a:off x="2666625" y="1852425"/>
                <a:ext cx="39375" cy="18000"/>
              </a:xfrm>
              <a:custGeom>
                <a:rect b="b" l="l" r="r" t="t"/>
                <a:pathLst>
                  <a:path extrusionOk="0" h="720" w="1575">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15"/>
              <p:cNvSpPr/>
              <p:nvPr/>
            </p:nvSpPr>
            <p:spPr>
              <a:xfrm>
                <a:off x="2804775" y="1862125"/>
                <a:ext cx="38025" cy="21800"/>
              </a:xfrm>
              <a:custGeom>
                <a:rect b="b" l="l" r="r" t="t"/>
                <a:pathLst>
                  <a:path extrusionOk="0" h="872" w="1521">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5"/>
              <p:cNvSpPr/>
              <p:nvPr/>
            </p:nvSpPr>
            <p:spPr>
              <a:xfrm>
                <a:off x="2766775" y="1824275"/>
                <a:ext cx="22825" cy="14800"/>
              </a:xfrm>
              <a:custGeom>
                <a:rect b="b" l="l" r="r" t="t"/>
                <a:pathLst>
                  <a:path extrusionOk="0" h="592" w="913">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5"/>
              <p:cNvSpPr/>
              <p:nvPr/>
            </p:nvSpPr>
            <p:spPr>
              <a:xfrm>
                <a:off x="2144700" y="1756925"/>
                <a:ext cx="6600" cy="36975"/>
              </a:xfrm>
              <a:custGeom>
                <a:rect b="b" l="l" r="r" t="t"/>
                <a:pathLst>
                  <a:path extrusionOk="0" h="1479" w="264">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5"/>
              <p:cNvSpPr/>
              <p:nvPr/>
            </p:nvSpPr>
            <p:spPr>
              <a:xfrm>
                <a:off x="2153550" y="1757550"/>
                <a:ext cx="5350" cy="43075"/>
              </a:xfrm>
              <a:custGeom>
                <a:rect b="b" l="l" r="r" t="t"/>
                <a:pathLst>
                  <a:path extrusionOk="0" h="1723" w="214">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5"/>
              <p:cNvSpPr/>
              <p:nvPr/>
            </p:nvSpPr>
            <p:spPr>
              <a:xfrm>
                <a:off x="2159625" y="1775800"/>
                <a:ext cx="5350" cy="34725"/>
              </a:xfrm>
              <a:custGeom>
                <a:rect b="b" l="l" r="r" t="t"/>
                <a:pathLst>
                  <a:path extrusionOk="0" h="1389" w="214">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5"/>
              <p:cNvSpPr/>
              <p:nvPr/>
            </p:nvSpPr>
            <p:spPr>
              <a:xfrm>
                <a:off x="2166475" y="1787000"/>
                <a:ext cx="6100" cy="27000"/>
              </a:xfrm>
              <a:custGeom>
                <a:rect b="b" l="l" r="r" t="t"/>
                <a:pathLst>
                  <a:path extrusionOk="0" h="1080" w="244">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5"/>
              <p:cNvSpPr/>
              <p:nvPr/>
            </p:nvSpPr>
            <p:spPr>
              <a:xfrm>
                <a:off x="2173300" y="1808050"/>
                <a:ext cx="4575" cy="14325"/>
              </a:xfrm>
              <a:custGeom>
                <a:rect b="b" l="l" r="r" t="t"/>
                <a:pathLst>
                  <a:path extrusionOk="0" h="573" w="183">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5"/>
              <p:cNvSpPr/>
              <p:nvPr/>
            </p:nvSpPr>
            <p:spPr>
              <a:xfrm>
                <a:off x="2179375" y="1787775"/>
                <a:ext cx="3075" cy="15600"/>
              </a:xfrm>
              <a:custGeom>
                <a:rect b="b" l="l" r="r" t="t"/>
                <a:pathLst>
                  <a:path extrusionOk="0" h="624" w="123">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5"/>
              <p:cNvSpPr/>
              <p:nvPr/>
            </p:nvSpPr>
            <p:spPr>
              <a:xfrm>
                <a:off x="2187750" y="1795750"/>
                <a:ext cx="4575" cy="19775"/>
              </a:xfrm>
              <a:custGeom>
                <a:rect b="b" l="l" r="r" t="t"/>
                <a:pathLst>
                  <a:path extrusionOk="0" h="791" w="183">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5"/>
              <p:cNvSpPr/>
              <p:nvPr/>
            </p:nvSpPr>
            <p:spPr>
              <a:xfrm>
                <a:off x="2199900" y="1794675"/>
                <a:ext cx="6100" cy="23425"/>
              </a:xfrm>
              <a:custGeom>
                <a:rect b="b" l="l" r="r" t="t"/>
                <a:pathLst>
                  <a:path extrusionOk="0" h="937" w="244">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5"/>
              <p:cNvSpPr/>
              <p:nvPr/>
            </p:nvSpPr>
            <p:spPr>
              <a:xfrm>
                <a:off x="2213575" y="1797825"/>
                <a:ext cx="10675" cy="23025"/>
              </a:xfrm>
              <a:custGeom>
                <a:rect b="b" l="l" r="r" t="t"/>
                <a:pathLst>
                  <a:path extrusionOk="0" h="921" w="427">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5"/>
              <p:cNvSpPr/>
              <p:nvPr/>
            </p:nvSpPr>
            <p:spPr>
              <a:xfrm>
                <a:off x="2228025" y="1794800"/>
                <a:ext cx="6100" cy="24075"/>
              </a:xfrm>
              <a:custGeom>
                <a:rect b="b" l="l" r="r" t="t"/>
                <a:pathLst>
                  <a:path extrusionOk="0" h="963" w="244">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5"/>
              <p:cNvSpPr/>
              <p:nvPr/>
            </p:nvSpPr>
            <p:spPr>
              <a:xfrm>
                <a:off x="2240925" y="1793075"/>
                <a:ext cx="5350" cy="24800"/>
              </a:xfrm>
              <a:custGeom>
                <a:rect b="b" l="l" r="r" t="t"/>
                <a:pathLst>
                  <a:path extrusionOk="0" h="992" w="214">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5"/>
              <p:cNvSpPr/>
              <p:nvPr/>
            </p:nvSpPr>
            <p:spPr>
              <a:xfrm>
                <a:off x="2256125" y="1784725"/>
                <a:ext cx="3825" cy="22250"/>
              </a:xfrm>
              <a:custGeom>
                <a:rect b="b" l="l" r="r" t="t"/>
                <a:pathLst>
                  <a:path extrusionOk="0" h="890" w="153">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5"/>
              <p:cNvSpPr/>
              <p:nvPr/>
            </p:nvSpPr>
            <p:spPr>
              <a:xfrm>
                <a:off x="2184700" y="1815950"/>
                <a:ext cx="3825" cy="19325"/>
              </a:xfrm>
              <a:custGeom>
                <a:rect b="b" l="l" r="r" t="t"/>
                <a:pathLst>
                  <a:path extrusionOk="0" h="773" w="153">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5"/>
              <p:cNvSpPr/>
              <p:nvPr/>
            </p:nvSpPr>
            <p:spPr>
              <a:xfrm>
                <a:off x="2190775" y="1821650"/>
                <a:ext cx="4600" cy="27375"/>
              </a:xfrm>
              <a:custGeom>
                <a:rect b="b" l="l" r="r" t="t"/>
                <a:pathLst>
                  <a:path extrusionOk="0" h="1095" w="184">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15"/>
              <p:cNvSpPr/>
              <p:nvPr/>
            </p:nvSpPr>
            <p:spPr>
              <a:xfrm>
                <a:off x="2198375" y="1826825"/>
                <a:ext cx="4300" cy="33525"/>
              </a:xfrm>
              <a:custGeom>
                <a:rect b="b" l="l" r="r" t="t"/>
                <a:pathLst>
                  <a:path extrusionOk="0" h="1341" w="172">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5"/>
              <p:cNvSpPr/>
              <p:nvPr/>
            </p:nvSpPr>
            <p:spPr>
              <a:xfrm>
                <a:off x="2207500" y="1832800"/>
                <a:ext cx="6100" cy="30475"/>
              </a:xfrm>
              <a:custGeom>
                <a:rect b="b" l="l" r="r" t="t"/>
                <a:pathLst>
                  <a:path extrusionOk="0" h="1219" w="244">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15"/>
              <p:cNvSpPr/>
              <p:nvPr/>
            </p:nvSpPr>
            <p:spPr>
              <a:xfrm>
                <a:off x="2215850" y="1844075"/>
                <a:ext cx="4600" cy="25975"/>
              </a:xfrm>
              <a:custGeom>
                <a:rect b="b" l="l" r="r" t="t"/>
                <a:pathLst>
                  <a:path extrusionOk="0" h="1039" w="184">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15"/>
              <p:cNvSpPr/>
              <p:nvPr/>
            </p:nvSpPr>
            <p:spPr>
              <a:xfrm>
                <a:off x="2225725" y="1844750"/>
                <a:ext cx="5350" cy="28075"/>
              </a:xfrm>
              <a:custGeom>
                <a:rect b="b" l="l" r="r" t="t"/>
                <a:pathLst>
                  <a:path extrusionOk="0" h="1123" w="214">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5"/>
              <p:cNvSpPr/>
              <p:nvPr/>
            </p:nvSpPr>
            <p:spPr>
              <a:xfrm>
                <a:off x="2238025" y="1852425"/>
                <a:ext cx="5200" cy="25600"/>
              </a:xfrm>
              <a:custGeom>
                <a:rect b="b" l="l" r="r" t="t"/>
                <a:pathLst>
                  <a:path extrusionOk="0" h="1024" w="208">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5"/>
              <p:cNvSpPr/>
              <p:nvPr/>
            </p:nvSpPr>
            <p:spPr>
              <a:xfrm>
                <a:off x="2251575" y="1851775"/>
                <a:ext cx="8375" cy="30925"/>
              </a:xfrm>
              <a:custGeom>
                <a:rect b="b" l="l" r="r" t="t"/>
                <a:pathLst>
                  <a:path extrusionOk="0" h="1237" w="335">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5"/>
              <p:cNvSpPr/>
              <p:nvPr/>
            </p:nvSpPr>
            <p:spPr>
              <a:xfrm>
                <a:off x="2263725" y="1850825"/>
                <a:ext cx="5350" cy="29300"/>
              </a:xfrm>
              <a:custGeom>
                <a:rect b="b" l="l" r="r" t="t"/>
                <a:pathLst>
                  <a:path extrusionOk="0" h="1172" w="214">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5"/>
              <p:cNvSpPr/>
              <p:nvPr/>
            </p:nvSpPr>
            <p:spPr>
              <a:xfrm>
                <a:off x="2274375" y="1863750"/>
                <a:ext cx="3825" cy="24525"/>
              </a:xfrm>
              <a:custGeom>
                <a:rect b="b" l="l" r="r" t="t"/>
                <a:pathLst>
                  <a:path extrusionOk="0" h="981" w="153">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5"/>
              <p:cNvSpPr/>
              <p:nvPr/>
            </p:nvSpPr>
            <p:spPr>
              <a:xfrm>
                <a:off x="2283475" y="1863375"/>
                <a:ext cx="3075" cy="7425"/>
              </a:xfrm>
              <a:custGeom>
                <a:rect b="b" l="l" r="r" t="t"/>
                <a:pathLst>
                  <a:path extrusionOk="0" h="297" w="123">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5"/>
              <p:cNvSpPr/>
              <p:nvPr/>
            </p:nvSpPr>
            <p:spPr>
              <a:xfrm>
                <a:off x="2291075" y="1861850"/>
                <a:ext cx="3825" cy="12950"/>
              </a:xfrm>
              <a:custGeom>
                <a:rect b="b" l="l" r="r" t="t"/>
                <a:pathLst>
                  <a:path extrusionOk="0" h="518" w="153">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5"/>
              <p:cNvSpPr/>
              <p:nvPr/>
            </p:nvSpPr>
            <p:spPr>
              <a:xfrm>
                <a:off x="2300975" y="1859200"/>
                <a:ext cx="3050" cy="15725"/>
              </a:xfrm>
              <a:custGeom>
                <a:rect b="b" l="l" r="r" t="t"/>
                <a:pathLst>
                  <a:path extrusionOk="0" h="629" w="122">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5"/>
              <p:cNvSpPr/>
              <p:nvPr/>
            </p:nvSpPr>
            <p:spPr>
              <a:xfrm>
                <a:off x="2311600" y="1856925"/>
                <a:ext cx="3075" cy="20900"/>
              </a:xfrm>
              <a:custGeom>
                <a:rect b="b" l="l" r="r" t="t"/>
                <a:pathLst>
                  <a:path extrusionOk="0" h="836" w="123">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5"/>
              <p:cNvSpPr/>
              <p:nvPr/>
            </p:nvSpPr>
            <p:spPr>
              <a:xfrm>
                <a:off x="2321475" y="1857675"/>
                <a:ext cx="3075" cy="21300"/>
              </a:xfrm>
              <a:custGeom>
                <a:rect b="b" l="l" r="r" t="t"/>
                <a:pathLst>
                  <a:path extrusionOk="0" h="852" w="123">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5"/>
              <p:cNvSpPr/>
              <p:nvPr/>
            </p:nvSpPr>
            <p:spPr>
              <a:xfrm>
                <a:off x="2330600" y="1849325"/>
                <a:ext cx="4575" cy="25775"/>
              </a:xfrm>
              <a:custGeom>
                <a:rect b="b" l="l" r="r" t="t"/>
                <a:pathLst>
                  <a:path extrusionOk="0" h="1031" w="183">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5"/>
              <p:cNvSpPr/>
              <p:nvPr/>
            </p:nvSpPr>
            <p:spPr>
              <a:xfrm>
                <a:off x="2340475" y="1844000"/>
                <a:ext cx="4575" cy="26550"/>
              </a:xfrm>
              <a:custGeom>
                <a:rect b="b" l="l" r="r" t="t"/>
                <a:pathLst>
                  <a:path extrusionOk="0" h="1062" w="183">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5"/>
              <p:cNvSpPr/>
              <p:nvPr/>
            </p:nvSpPr>
            <p:spPr>
              <a:xfrm>
                <a:off x="2352625" y="1844750"/>
                <a:ext cx="3075" cy="13325"/>
              </a:xfrm>
              <a:custGeom>
                <a:rect b="b" l="l" r="r" t="t"/>
                <a:pathLst>
                  <a:path extrusionOk="0" h="533" w="123">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5"/>
              <p:cNvSpPr/>
              <p:nvPr/>
            </p:nvSpPr>
            <p:spPr>
              <a:xfrm>
                <a:off x="2361000" y="1845125"/>
                <a:ext cx="2300" cy="3825"/>
              </a:xfrm>
              <a:custGeom>
                <a:rect b="b" l="l" r="r" t="t"/>
                <a:pathLst>
                  <a:path extrusionOk="0" h="153" w="92">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5"/>
              <p:cNvSpPr/>
              <p:nvPr/>
            </p:nvSpPr>
            <p:spPr>
              <a:xfrm>
                <a:off x="2300975" y="1878575"/>
                <a:ext cx="4575" cy="17500"/>
              </a:xfrm>
              <a:custGeom>
                <a:rect b="b" l="l" r="r" t="t"/>
                <a:pathLst>
                  <a:path extrusionOk="0" h="700" w="183">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5"/>
              <p:cNvSpPr/>
              <p:nvPr/>
            </p:nvSpPr>
            <p:spPr>
              <a:xfrm>
                <a:off x="2307800" y="1878950"/>
                <a:ext cx="3075" cy="22450"/>
              </a:xfrm>
              <a:custGeom>
                <a:rect b="b" l="l" r="r" t="t"/>
                <a:pathLst>
                  <a:path extrusionOk="0" h="898" w="123">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5"/>
              <p:cNvSpPr/>
              <p:nvPr/>
            </p:nvSpPr>
            <p:spPr>
              <a:xfrm>
                <a:off x="2313125" y="1878200"/>
                <a:ext cx="4575" cy="25275"/>
              </a:xfrm>
              <a:custGeom>
                <a:rect b="b" l="l" r="r" t="t"/>
                <a:pathLst>
                  <a:path extrusionOk="0" h="1011" w="183">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5"/>
              <p:cNvSpPr/>
              <p:nvPr/>
            </p:nvSpPr>
            <p:spPr>
              <a:xfrm>
                <a:off x="2321475" y="1877425"/>
                <a:ext cx="4975" cy="28825"/>
              </a:xfrm>
              <a:custGeom>
                <a:rect b="b" l="l" r="r" t="t"/>
                <a:pathLst>
                  <a:path extrusionOk="0" h="1153" w="199">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5"/>
              <p:cNvSpPr/>
              <p:nvPr/>
            </p:nvSpPr>
            <p:spPr>
              <a:xfrm>
                <a:off x="2330600" y="1885025"/>
                <a:ext cx="3075" cy="23775"/>
              </a:xfrm>
              <a:custGeom>
                <a:rect b="b" l="l" r="r" t="t"/>
                <a:pathLst>
                  <a:path extrusionOk="0" h="951" w="123">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5"/>
              <p:cNvSpPr/>
              <p:nvPr/>
            </p:nvSpPr>
            <p:spPr>
              <a:xfrm>
                <a:off x="2338200" y="1893400"/>
                <a:ext cx="3050" cy="17100"/>
              </a:xfrm>
              <a:custGeom>
                <a:rect b="b" l="l" r="r" t="t"/>
                <a:pathLst>
                  <a:path extrusionOk="0" h="684" w="122">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5"/>
              <p:cNvSpPr/>
              <p:nvPr/>
            </p:nvSpPr>
            <p:spPr>
              <a:xfrm>
                <a:off x="2349600" y="1892050"/>
                <a:ext cx="6100" cy="18075"/>
              </a:xfrm>
              <a:custGeom>
                <a:rect b="b" l="l" r="r" t="t"/>
                <a:pathLst>
                  <a:path extrusionOk="0" h="723" w="244">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5"/>
              <p:cNvSpPr/>
              <p:nvPr/>
            </p:nvSpPr>
            <p:spPr>
              <a:xfrm>
                <a:off x="2360225" y="1891500"/>
                <a:ext cx="3825" cy="12175"/>
              </a:xfrm>
              <a:custGeom>
                <a:rect b="b" l="l" r="r" t="t"/>
                <a:pathLst>
                  <a:path extrusionOk="0" h="487" w="153">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5"/>
              <p:cNvSpPr/>
              <p:nvPr/>
            </p:nvSpPr>
            <p:spPr>
              <a:xfrm>
                <a:off x="2368600" y="1884275"/>
                <a:ext cx="3825" cy="18450"/>
              </a:xfrm>
              <a:custGeom>
                <a:rect b="b" l="l" r="r" t="t"/>
                <a:pathLst>
                  <a:path extrusionOk="0" h="738" w="153">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5"/>
              <p:cNvSpPr/>
              <p:nvPr/>
            </p:nvSpPr>
            <p:spPr>
              <a:xfrm>
                <a:off x="2375775" y="1877900"/>
                <a:ext cx="5750" cy="22475"/>
              </a:xfrm>
              <a:custGeom>
                <a:rect b="b" l="l" r="r" t="t"/>
                <a:pathLst>
                  <a:path extrusionOk="0" h="899" w="23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5"/>
              <p:cNvSpPr/>
              <p:nvPr/>
            </p:nvSpPr>
            <p:spPr>
              <a:xfrm>
                <a:off x="2387600" y="1873825"/>
                <a:ext cx="3825" cy="17700"/>
              </a:xfrm>
              <a:custGeom>
                <a:rect b="b" l="l" r="r" t="t"/>
                <a:pathLst>
                  <a:path extrusionOk="0" h="708" w="153">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5"/>
              <p:cNvSpPr/>
              <p:nvPr/>
            </p:nvSpPr>
            <p:spPr>
              <a:xfrm>
                <a:off x="2395950" y="1872500"/>
                <a:ext cx="3825" cy="7625"/>
              </a:xfrm>
              <a:custGeom>
                <a:rect b="b" l="l" r="r" t="t"/>
                <a:pathLst>
                  <a:path extrusionOk="0" h="305" w="153">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5"/>
              <p:cNvSpPr/>
              <p:nvPr/>
            </p:nvSpPr>
            <p:spPr>
              <a:xfrm>
                <a:off x="2404300" y="1867925"/>
                <a:ext cx="3825" cy="4600"/>
              </a:xfrm>
              <a:custGeom>
                <a:rect b="b" l="l" r="r" t="t"/>
                <a:pathLst>
                  <a:path extrusionOk="0" h="184" w="153">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5"/>
              <p:cNvSpPr/>
              <p:nvPr/>
            </p:nvSpPr>
            <p:spPr>
              <a:xfrm>
                <a:off x="2424075" y="1868700"/>
                <a:ext cx="3825" cy="12925"/>
              </a:xfrm>
              <a:custGeom>
                <a:rect b="b" l="l" r="r" t="t"/>
                <a:pathLst>
                  <a:path extrusionOk="0" h="517" w="153">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5"/>
              <p:cNvSpPr/>
              <p:nvPr/>
            </p:nvSpPr>
            <p:spPr>
              <a:xfrm>
                <a:off x="2431675" y="1866800"/>
                <a:ext cx="2300" cy="16350"/>
              </a:xfrm>
              <a:custGeom>
                <a:rect b="b" l="l" r="r" t="t"/>
                <a:pathLst>
                  <a:path extrusionOk="0" h="654" w="92">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5"/>
              <p:cNvSpPr/>
              <p:nvPr/>
            </p:nvSpPr>
            <p:spPr>
              <a:xfrm>
                <a:off x="2442300" y="1859950"/>
                <a:ext cx="3825" cy="29850"/>
              </a:xfrm>
              <a:custGeom>
                <a:rect b="b" l="l" r="r" t="t"/>
                <a:pathLst>
                  <a:path extrusionOk="0" h="1194" w="153">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5"/>
              <p:cNvSpPr/>
              <p:nvPr/>
            </p:nvSpPr>
            <p:spPr>
              <a:xfrm>
                <a:off x="2452175" y="1859950"/>
                <a:ext cx="6100" cy="40075"/>
              </a:xfrm>
              <a:custGeom>
                <a:rect b="b" l="l" r="r" t="t"/>
                <a:pathLst>
                  <a:path extrusionOk="0" h="1603" w="244">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5"/>
              <p:cNvSpPr/>
              <p:nvPr/>
            </p:nvSpPr>
            <p:spPr>
              <a:xfrm>
                <a:off x="2463575" y="1878200"/>
                <a:ext cx="3825" cy="32125"/>
              </a:xfrm>
              <a:custGeom>
                <a:rect b="b" l="l" r="r" t="t"/>
                <a:pathLst>
                  <a:path extrusionOk="0" h="1285" w="153">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15"/>
              <p:cNvSpPr/>
              <p:nvPr/>
            </p:nvSpPr>
            <p:spPr>
              <a:xfrm>
                <a:off x="2474975" y="1884575"/>
                <a:ext cx="4600" cy="28025"/>
              </a:xfrm>
              <a:custGeom>
                <a:rect b="b" l="l" r="r" t="t"/>
                <a:pathLst>
                  <a:path extrusionOk="0" h="1121" w="184">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5"/>
              <p:cNvSpPr/>
              <p:nvPr/>
            </p:nvSpPr>
            <p:spPr>
              <a:xfrm>
                <a:off x="2490175" y="1889775"/>
                <a:ext cx="3825" cy="26425"/>
              </a:xfrm>
              <a:custGeom>
                <a:rect b="b" l="l" r="r" t="t"/>
                <a:pathLst>
                  <a:path extrusionOk="0" h="1057" w="153">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5"/>
              <p:cNvSpPr/>
              <p:nvPr/>
            </p:nvSpPr>
            <p:spPr>
              <a:xfrm>
                <a:off x="2503850" y="1889900"/>
                <a:ext cx="3825" cy="25475"/>
              </a:xfrm>
              <a:custGeom>
                <a:rect b="b" l="l" r="r" t="t"/>
                <a:pathLst>
                  <a:path extrusionOk="0" h="1019" w="153">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5"/>
              <p:cNvSpPr/>
              <p:nvPr/>
            </p:nvSpPr>
            <p:spPr>
              <a:xfrm>
                <a:off x="2515250" y="1886550"/>
                <a:ext cx="4575" cy="27000"/>
              </a:xfrm>
              <a:custGeom>
                <a:rect b="b" l="l" r="r" t="t"/>
                <a:pathLst>
                  <a:path extrusionOk="0" h="1080" w="183">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5"/>
              <p:cNvSpPr/>
              <p:nvPr/>
            </p:nvSpPr>
            <p:spPr>
              <a:xfrm>
                <a:off x="2525900" y="1883050"/>
                <a:ext cx="4575" cy="26700"/>
              </a:xfrm>
              <a:custGeom>
                <a:rect b="b" l="l" r="r" t="t"/>
                <a:pathLst>
                  <a:path extrusionOk="0" h="1068" w="183">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5"/>
              <p:cNvSpPr/>
              <p:nvPr/>
            </p:nvSpPr>
            <p:spPr>
              <a:xfrm>
                <a:off x="2535000" y="1878200"/>
                <a:ext cx="4225" cy="23750"/>
              </a:xfrm>
              <a:custGeom>
                <a:rect b="b" l="l" r="r" t="t"/>
                <a:pathLst>
                  <a:path extrusionOk="0" h="950" w="169">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5"/>
              <p:cNvSpPr/>
              <p:nvPr/>
            </p:nvSpPr>
            <p:spPr>
              <a:xfrm>
                <a:off x="2544125" y="1879325"/>
                <a:ext cx="3825" cy="13700"/>
              </a:xfrm>
              <a:custGeom>
                <a:rect b="b" l="l" r="r" t="t"/>
                <a:pathLst>
                  <a:path extrusionOk="0" h="548" w="153">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5"/>
              <p:cNvSpPr/>
              <p:nvPr/>
            </p:nvSpPr>
            <p:spPr>
              <a:xfrm>
                <a:off x="2554775" y="1877800"/>
                <a:ext cx="3050" cy="9150"/>
              </a:xfrm>
              <a:custGeom>
                <a:rect b="b" l="l" r="r" t="t"/>
                <a:pathLst>
                  <a:path extrusionOk="0" h="366" w="122">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5"/>
              <p:cNvSpPr/>
              <p:nvPr/>
            </p:nvSpPr>
            <p:spPr>
              <a:xfrm>
                <a:off x="2501575" y="1826525"/>
                <a:ext cx="3075" cy="14650"/>
              </a:xfrm>
              <a:custGeom>
                <a:rect b="b" l="l" r="r" t="t"/>
                <a:pathLst>
                  <a:path extrusionOk="0" h="586" w="123">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5"/>
              <p:cNvSpPr/>
              <p:nvPr/>
            </p:nvSpPr>
            <p:spPr>
              <a:xfrm>
                <a:off x="2506900" y="1836775"/>
                <a:ext cx="4575" cy="17500"/>
              </a:xfrm>
              <a:custGeom>
                <a:rect b="b" l="l" r="r" t="t"/>
                <a:pathLst>
                  <a:path extrusionOk="0" h="700" w="183">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5"/>
              <p:cNvSpPr/>
              <p:nvPr/>
            </p:nvSpPr>
            <p:spPr>
              <a:xfrm>
                <a:off x="2517525" y="1843625"/>
                <a:ext cx="3825" cy="14450"/>
              </a:xfrm>
              <a:custGeom>
                <a:rect b="b" l="l" r="r" t="t"/>
                <a:pathLst>
                  <a:path extrusionOk="0" h="578" w="153">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5"/>
              <p:cNvSpPr/>
              <p:nvPr/>
            </p:nvSpPr>
            <p:spPr>
              <a:xfrm>
                <a:off x="2533500" y="1855025"/>
                <a:ext cx="3050" cy="7625"/>
              </a:xfrm>
              <a:custGeom>
                <a:rect b="b" l="l" r="r" t="t"/>
                <a:pathLst>
                  <a:path extrusionOk="0" h="305" w="122">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5"/>
              <p:cNvSpPr/>
              <p:nvPr/>
            </p:nvSpPr>
            <p:spPr>
              <a:xfrm>
                <a:off x="2549450" y="1855775"/>
                <a:ext cx="3050" cy="2300"/>
              </a:xfrm>
              <a:custGeom>
                <a:rect b="b" l="l" r="r" t="t"/>
                <a:pathLst>
                  <a:path extrusionOk="0" h="92" w="122">
                    <a:moveTo>
                      <a:pt x="61" y="0"/>
                    </a:moveTo>
                    <a:cubicBezTo>
                      <a:pt x="0" y="0"/>
                      <a:pt x="0" y="92"/>
                      <a:pt x="61" y="92"/>
                    </a:cubicBezTo>
                    <a:cubicBezTo>
                      <a:pt x="122" y="9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5"/>
              <p:cNvSpPr/>
              <p:nvPr/>
            </p:nvSpPr>
            <p:spPr>
              <a:xfrm>
                <a:off x="2570725" y="1856525"/>
                <a:ext cx="3075" cy="3075"/>
              </a:xfrm>
              <a:custGeom>
                <a:rect b="b" l="l" r="r" t="t"/>
                <a:pathLst>
                  <a:path extrusionOk="0" h="123" w="123">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5"/>
              <p:cNvSpPr/>
              <p:nvPr/>
            </p:nvSpPr>
            <p:spPr>
              <a:xfrm>
                <a:off x="2583650" y="1843625"/>
                <a:ext cx="3825" cy="3050"/>
              </a:xfrm>
              <a:custGeom>
                <a:rect b="b" l="l" r="r" t="t"/>
                <a:pathLst>
                  <a:path extrusionOk="0" h="122" w="153">
                    <a:moveTo>
                      <a:pt x="91" y="0"/>
                    </a:moveTo>
                    <a:cubicBezTo>
                      <a:pt x="0" y="0"/>
                      <a:pt x="0" y="122"/>
                      <a:pt x="91" y="122"/>
                    </a:cubicBezTo>
                    <a:cubicBezTo>
                      <a:pt x="152" y="122"/>
                      <a:pt x="15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5"/>
              <p:cNvSpPr/>
              <p:nvPr/>
            </p:nvSpPr>
            <p:spPr>
              <a:xfrm>
                <a:off x="2598850" y="1837525"/>
                <a:ext cx="25" cy="25"/>
              </a:xfrm>
              <a:custGeom>
                <a:rect b="b" l="l" r="r" t="t"/>
                <a:pathLst>
                  <a:path extrusionOk="0" h="1" w="1">
                    <a:moveTo>
                      <a:pt x="0" y="1"/>
                    </a:moveTo>
                    <a:cubicBezTo>
                      <a:pt x="0" y="1"/>
                      <a:pt x="0" y="1"/>
                      <a:pt x="0" y="1"/>
                    </a:cubicBez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5"/>
              <p:cNvSpPr/>
              <p:nvPr/>
            </p:nvSpPr>
            <p:spPr>
              <a:xfrm>
                <a:off x="2600350" y="1854175"/>
                <a:ext cx="5825" cy="18150"/>
              </a:xfrm>
              <a:custGeom>
                <a:rect b="b" l="l" r="r" t="t"/>
                <a:pathLst>
                  <a:path extrusionOk="0" h="726" w="233">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15"/>
              <p:cNvSpPr/>
              <p:nvPr/>
            </p:nvSpPr>
            <p:spPr>
              <a:xfrm>
                <a:off x="2606450" y="1849400"/>
                <a:ext cx="4575" cy="21600"/>
              </a:xfrm>
              <a:custGeom>
                <a:rect b="b" l="l" r="r" t="t"/>
                <a:pathLst>
                  <a:path extrusionOk="0" h="864" w="183">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15"/>
              <p:cNvSpPr/>
              <p:nvPr/>
            </p:nvSpPr>
            <p:spPr>
              <a:xfrm>
                <a:off x="2617075" y="1845525"/>
                <a:ext cx="3825" cy="29075"/>
              </a:xfrm>
              <a:custGeom>
                <a:rect b="b" l="l" r="r" t="t"/>
                <a:pathLst>
                  <a:path extrusionOk="0" h="1163" w="153">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5"/>
              <p:cNvSpPr/>
              <p:nvPr/>
            </p:nvSpPr>
            <p:spPr>
              <a:xfrm>
                <a:off x="2627725" y="1846275"/>
                <a:ext cx="4575" cy="27750"/>
              </a:xfrm>
              <a:custGeom>
                <a:rect b="b" l="l" r="r" t="t"/>
                <a:pathLst>
                  <a:path extrusionOk="0" h="1110" w="183">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5"/>
              <p:cNvSpPr/>
              <p:nvPr/>
            </p:nvSpPr>
            <p:spPr>
              <a:xfrm>
                <a:off x="2639125" y="1846275"/>
                <a:ext cx="3825" cy="26050"/>
              </a:xfrm>
              <a:custGeom>
                <a:rect b="b" l="l" r="r" t="t"/>
                <a:pathLst>
                  <a:path extrusionOk="0" h="1042" w="153">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5"/>
              <p:cNvSpPr/>
              <p:nvPr/>
            </p:nvSpPr>
            <p:spPr>
              <a:xfrm>
                <a:off x="2648225" y="1848875"/>
                <a:ext cx="4600" cy="21175"/>
              </a:xfrm>
              <a:custGeom>
                <a:rect b="b" l="l" r="r" t="t"/>
                <a:pathLst>
                  <a:path extrusionOk="0" h="847" w="184">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5"/>
              <p:cNvSpPr/>
              <p:nvPr/>
            </p:nvSpPr>
            <p:spPr>
              <a:xfrm>
                <a:off x="2661150" y="1848925"/>
                <a:ext cx="3075" cy="15575"/>
              </a:xfrm>
              <a:custGeom>
                <a:rect b="b" l="l" r="r" t="t"/>
                <a:pathLst>
                  <a:path extrusionOk="0" h="623" w="123">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5"/>
              <p:cNvSpPr/>
              <p:nvPr/>
            </p:nvSpPr>
            <p:spPr>
              <a:xfrm>
                <a:off x="2675600" y="1847850"/>
                <a:ext cx="4575" cy="9775"/>
              </a:xfrm>
              <a:custGeom>
                <a:rect b="b" l="l" r="r" t="t"/>
                <a:pathLst>
                  <a:path extrusionOk="0" h="391" w="183">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5"/>
              <p:cNvSpPr/>
              <p:nvPr/>
            </p:nvSpPr>
            <p:spPr>
              <a:xfrm>
                <a:off x="2690800" y="1851225"/>
                <a:ext cx="3050" cy="8375"/>
              </a:xfrm>
              <a:custGeom>
                <a:rect b="b" l="l" r="r" t="t"/>
                <a:pathLst>
                  <a:path extrusionOk="0" h="335" w="122">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5"/>
              <p:cNvSpPr/>
              <p:nvPr/>
            </p:nvSpPr>
            <p:spPr>
              <a:xfrm>
                <a:off x="2684700" y="1862625"/>
                <a:ext cx="3825" cy="13250"/>
              </a:xfrm>
              <a:custGeom>
                <a:rect b="b" l="l" r="r" t="t"/>
                <a:pathLst>
                  <a:path extrusionOk="0" h="530" w="153">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5"/>
              <p:cNvSpPr/>
              <p:nvPr/>
            </p:nvSpPr>
            <p:spPr>
              <a:xfrm>
                <a:off x="2693825" y="1850825"/>
                <a:ext cx="3075" cy="27400"/>
              </a:xfrm>
              <a:custGeom>
                <a:rect b="b" l="l" r="r" t="t"/>
                <a:pathLst>
                  <a:path extrusionOk="0" h="1096" w="123">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5"/>
              <p:cNvSpPr/>
              <p:nvPr/>
            </p:nvSpPr>
            <p:spPr>
              <a:xfrm>
                <a:off x="2701425" y="1842475"/>
                <a:ext cx="6100" cy="50625"/>
              </a:xfrm>
              <a:custGeom>
                <a:rect b="b" l="l" r="r" t="t"/>
                <a:pathLst>
                  <a:path extrusionOk="0" h="2025" w="244">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5"/>
              <p:cNvSpPr/>
              <p:nvPr/>
            </p:nvSpPr>
            <p:spPr>
              <a:xfrm>
                <a:off x="2708275" y="1848550"/>
                <a:ext cx="4575" cy="48100"/>
              </a:xfrm>
              <a:custGeom>
                <a:rect b="b" l="l" r="r" t="t"/>
                <a:pathLst>
                  <a:path extrusionOk="0" h="1924" w="183">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5"/>
              <p:cNvSpPr/>
              <p:nvPr/>
            </p:nvSpPr>
            <p:spPr>
              <a:xfrm>
                <a:off x="2717375" y="1864525"/>
                <a:ext cx="3825" cy="37375"/>
              </a:xfrm>
              <a:custGeom>
                <a:rect b="b" l="l" r="r" t="t"/>
                <a:pathLst>
                  <a:path extrusionOk="0" h="1495" w="153">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5"/>
              <p:cNvSpPr/>
              <p:nvPr/>
            </p:nvSpPr>
            <p:spPr>
              <a:xfrm>
                <a:off x="2728025" y="1873050"/>
                <a:ext cx="4575" cy="34150"/>
              </a:xfrm>
              <a:custGeom>
                <a:rect b="b" l="l" r="r" t="t"/>
                <a:pathLst>
                  <a:path extrusionOk="0" h="1366" w="183">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5"/>
              <p:cNvSpPr/>
              <p:nvPr/>
            </p:nvSpPr>
            <p:spPr>
              <a:xfrm>
                <a:off x="2742450" y="1884275"/>
                <a:ext cx="4600" cy="30425"/>
              </a:xfrm>
              <a:custGeom>
                <a:rect b="b" l="l" r="r" t="t"/>
                <a:pathLst>
                  <a:path extrusionOk="0" h="1217" w="184">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15"/>
              <p:cNvSpPr/>
              <p:nvPr/>
            </p:nvSpPr>
            <p:spPr>
              <a:xfrm>
                <a:off x="2754625" y="1888075"/>
                <a:ext cx="3825" cy="30425"/>
              </a:xfrm>
              <a:custGeom>
                <a:rect b="b" l="l" r="r" t="t"/>
                <a:pathLst>
                  <a:path extrusionOk="0" h="1217" w="153">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5"/>
              <p:cNvSpPr/>
              <p:nvPr/>
            </p:nvSpPr>
            <p:spPr>
              <a:xfrm>
                <a:off x="2770575" y="1893400"/>
                <a:ext cx="3075" cy="22250"/>
              </a:xfrm>
              <a:custGeom>
                <a:rect b="b" l="l" r="r" t="t"/>
                <a:pathLst>
                  <a:path extrusionOk="0" h="890" w="123">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5"/>
              <p:cNvSpPr/>
              <p:nvPr/>
            </p:nvSpPr>
            <p:spPr>
              <a:xfrm>
                <a:off x="2783500" y="1890650"/>
                <a:ext cx="3825" cy="25675"/>
              </a:xfrm>
              <a:custGeom>
                <a:rect b="b" l="l" r="r" t="t"/>
                <a:pathLst>
                  <a:path extrusionOk="0" h="1027" w="153">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5"/>
              <p:cNvSpPr/>
              <p:nvPr/>
            </p:nvSpPr>
            <p:spPr>
              <a:xfrm>
                <a:off x="2799450" y="1885800"/>
                <a:ext cx="3075" cy="19200"/>
              </a:xfrm>
              <a:custGeom>
                <a:rect b="b" l="l" r="r" t="t"/>
                <a:pathLst>
                  <a:path extrusionOk="0" h="768" w="123">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5"/>
              <p:cNvSpPr/>
              <p:nvPr/>
            </p:nvSpPr>
            <p:spPr>
              <a:xfrm>
                <a:off x="2811600" y="1878200"/>
                <a:ext cx="4600" cy="18200"/>
              </a:xfrm>
              <a:custGeom>
                <a:rect b="b" l="l" r="r" t="t"/>
                <a:pathLst>
                  <a:path extrusionOk="0" h="728" w="184">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5"/>
              <p:cNvSpPr/>
              <p:nvPr/>
            </p:nvSpPr>
            <p:spPr>
              <a:xfrm>
                <a:off x="2823000" y="1877050"/>
                <a:ext cx="3075" cy="9150"/>
              </a:xfrm>
              <a:custGeom>
                <a:rect b="b" l="l" r="r" t="t"/>
                <a:pathLst>
                  <a:path extrusionOk="0" h="366" w="123">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5"/>
              <p:cNvSpPr/>
              <p:nvPr/>
            </p:nvSpPr>
            <p:spPr>
              <a:xfrm>
                <a:off x="2756900" y="1893750"/>
                <a:ext cx="5350" cy="18400"/>
              </a:xfrm>
              <a:custGeom>
                <a:rect b="b" l="l" r="r" t="t"/>
                <a:pathLst>
                  <a:path extrusionOk="0" h="736" w="214">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5"/>
              <p:cNvSpPr/>
              <p:nvPr/>
            </p:nvSpPr>
            <p:spPr>
              <a:xfrm>
                <a:off x="2806300" y="1861100"/>
                <a:ext cx="4575" cy="10475"/>
              </a:xfrm>
              <a:custGeom>
                <a:rect b="b" l="l" r="r" t="t"/>
                <a:pathLst>
                  <a:path extrusionOk="0" h="419" w="183">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5"/>
              <p:cNvSpPr/>
              <p:nvPr/>
            </p:nvSpPr>
            <p:spPr>
              <a:xfrm>
                <a:off x="2832900" y="1836700"/>
                <a:ext cx="6100" cy="43725"/>
              </a:xfrm>
              <a:custGeom>
                <a:rect b="b" l="l" r="r" t="t"/>
                <a:pathLst>
                  <a:path extrusionOk="0" h="1749" w="244">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5"/>
              <p:cNvSpPr/>
              <p:nvPr/>
            </p:nvSpPr>
            <p:spPr>
              <a:xfrm>
                <a:off x="2844275" y="1840200"/>
                <a:ext cx="3075" cy="33650"/>
              </a:xfrm>
              <a:custGeom>
                <a:rect b="b" l="l" r="r" t="t"/>
                <a:pathLst>
                  <a:path extrusionOk="0" h="1346" w="123">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5"/>
              <p:cNvSpPr/>
              <p:nvPr/>
            </p:nvSpPr>
            <p:spPr>
              <a:xfrm>
                <a:off x="2854175" y="1841725"/>
                <a:ext cx="3825" cy="30600"/>
              </a:xfrm>
              <a:custGeom>
                <a:rect b="b" l="l" r="r" t="t"/>
                <a:pathLst>
                  <a:path extrusionOk="0" h="1224" w="153">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15"/>
              <p:cNvSpPr/>
              <p:nvPr/>
            </p:nvSpPr>
            <p:spPr>
              <a:xfrm>
                <a:off x="2865575" y="1835950"/>
                <a:ext cx="4575" cy="25750"/>
              </a:xfrm>
              <a:custGeom>
                <a:rect b="b" l="l" r="r" t="t"/>
                <a:pathLst>
                  <a:path extrusionOk="0" h="1030" w="183">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5"/>
              <p:cNvSpPr/>
              <p:nvPr/>
            </p:nvSpPr>
            <p:spPr>
              <a:xfrm>
                <a:off x="2878475" y="1831075"/>
                <a:ext cx="3825" cy="19975"/>
              </a:xfrm>
              <a:custGeom>
                <a:rect b="b" l="l" r="r" t="t"/>
                <a:pathLst>
                  <a:path extrusionOk="0" h="799" w="153">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5"/>
              <p:cNvSpPr/>
              <p:nvPr/>
            </p:nvSpPr>
            <p:spPr>
              <a:xfrm>
                <a:off x="2889125" y="1820825"/>
                <a:ext cx="6100" cy="17875"/>
              </a:xfrm>
              <a:custGeom>
                <a:rect b="b" l="l" r="r" t="t"/>
                <a:pathLst>
                  <a:path extrusionOk="0" h="715" w="244">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5"/>
              <p:cNvSpPr/>
              <p:nvPr/>
            </p:nvSpPr>
            <p:spPr>
              <a:xfrm>
                <a:off x="2896725" y="1814350"/>
                <a:ext cx="4575" cy="16175"/>
              </a:xfrm>
              <a:custGeom>
                <a:rect b="b" l="l" r="r" t="t"/>
                <a:pathLst>
                  <a:path extrusionOk="0" h="647" w="183">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5"/>
              <p:cNvSpPr/>
              <p:nvPr/>
            </p:nvSpPr>
            <p:spPr>
              <a:xfrm>
                <a:off x="2825300" y="1751675"/>
                <a:ext cx="3050" cy="9700"/>
              </a:xfrm>
              <a:custGeom>
                <a:rect b="b" l="l" r="r" t="t"/>
                <a:pathLst>
                  <a:path extrusionOk="0" h="388" w="122">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5"/>
              <p:cNvSpPr/>
              <p:nvPr/>
            </p:nvSpPr>
            <p:spPr>
              <a:xfrm>
                <a:off x="2831375" y="1748325"/>
                <a:ext cx="4575" cy="24450"/>
              </a:xfrm>
              <a:custGeom>
                <a:rect b="b" l="l" r="r" t="t"/>
                <a:pathLst>
                  <a:path extrusionOk="0" h="978" w="183">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5"/>
              <p:cNvSpPr/>
              <p:nvPr/>
            </p:nvSpPr>
            <p:spPr>
              <a:xfrm>
                <a:off x="2841250" y="1744900"/>
                <a:ext cx="6100" cy="37200"/>
              </a:xfrm>
              <a:custGeom>
                <a:rect b="b" l="l" r="r" t="t"/>
                <a:pathLst>
                  <a:path extrusionOk="0" h="1488" w="244">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5"/>
              <p:cNvSpPr/>
              <p:nvPr/>
            </p:nvSpPr>
            <p:spPr>
              <a:xfrm>
                <a:off x="2855675" y="1749000"/>
                <a:ext cx="3075" cy="36500"/>
              </a:xfrm>
              <a:custGeom>
                <a:rect b="b" l="l" r="r" t="t"/>
                <a:pathLst>
                  <a:path extrusionOk="0" h="1460" w="123">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5"/>
              <p:cNvSpPr/>
              <p:nvPr/>
            </p:nvSpPr>
            <p:spPr>
              <a:xfrm>
                <a:off x="2867075" y="1751300"/>
                <a:ext cx="3825" cy="36675"/>
              </a:xfrm>
              <a:custGeom>
                <a:rect b="b" l="l" r="r" t="t"/>
                <a:pathLst>
                  <a:path extrusionOk="0" h="1467" w="153">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5"/>
              <p:cNvSpPr/>
              <p:nvPr/>
            </p:nvSpPr>
            <p:spPr>
              <a:xfrm>
                <a:off x="2876575" y="1749775"/>
                <a:ext cx="6500" cy="33425"/>
              </a:xfrm>
              <a:custGeom>
                <a:rect b="b" l="l" r="r" t="t"/>
                <a:pathLst>
                  <a:path extrusionOk="0" h="1337" w="26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5"/>
              <p:cNvSpPr/>
              <p:nvPr/>
            </p:nvSpPr>
            <p:spPr>
              <a:xfrm>
                <a:off x="2888350" y="1745200"/>
                <a:ext cx="3075" cy="16750"/>
              </a:xfrm>
              <a:custGeom>
                <a:rect b="b" l="l" r="r" t="t"/>
                <a:pathLst>
                  <a:path extrusionOk="0" h="670" w="123">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5"/>
              <p:cNvSpPr/>
              <p:nvPr/>
            </p:nvSpPr>
            <p:spPr>
              <a:xfrm>
                <a:off x="2899000" y="1734200"/>
                <a:ext cx="3075" cy="8175"/>
              </a:xfrm>
              <a:custGeom>
                <a:rect b="b" l="l" r="r" t="t"/>
                <a:pathLst>
                  <a:path extrusionOk="0" h="327" w="123">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5"/>
              <p:cNvSpPr/>
              <p:nvPr/>
            </p:nvSpPr>
            <p:spPr>
              <a:xfrm>
                <a:off x="2902050" y="1725825"/>
                <a:ext cx="3825" cy="3075"/>
              </a:xfrm>
              <a:custGeom>
                <a:rect b="b" l="l" r="r" t="t"/>
                <a:pathLst>
                  <a:path extrusionOk="0" h="123" w="153">
                    <a:moveTo>
                      <a:pt x="61" y="1"/>
                    </a:moveTo>
                    <a:cubicBezTo>
                      <a:pt x="0" y="1"/>
                      <a:pt x="0" y="122"/>
                      <a:pt x="61" y="122"/>
                    </a:cubicBezTo>
                    <a:cubicBezTo>
                      <a:pt x="152" y="122"/>
                      <a:pt x="15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5"/>
              <p:cNvSpPr/>
              <p:nvPr/>
            </p:nvSpPr>
            <p:spPr>
              <a:xfrm>
                <a:off x="2733350" y="1687850"/>
                <a:ext cx="3825" cy="11225"/>
              </a:xfrm>
              <a:custGeom>
                <a:rect b="b" l="l" r="r" t="t"/>
                <a:pathLst>
                  <a:path extrusionOk="0" h="449" w="153">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5"/>
              <p:cNvSpPr/>
              <p:nvPr/>
            </p:nvSpPr>
            <p:spPr>
              <a:xfrm>
                <a:off x="2741700" y="1684425"/>
                <a:ext cx="3075" cy="18250"/>
              </a:xfrm>
              <a:custGeom>
                <a:rect b="b" l="l" r="r" t="t"/>
                <a:pathLst>
                  <a:path extrusionOk="0" h="730" w="123">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5"/>
              <p:cNvSpPr/>
              <p:nvPr/>
            </p:nvSpPr>
            <p:spPr>
              <a:xfrm>
                <a:off x="2749300" y="1683100"/>
                <a:ext cx="3825" cy="23575"/>
              </a:xfrm>
              <a:custGeom>
                <a:rect b="b" l="l" r="r" t="t"/>
                <a:pathLst>
                  <a:path extrusionOk="0" h="943" w="153">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5"/>
              <p:cNvSpPr/>
              <p:nvPr/>
            </p:nvSpPr>
            <p:spPr>
              <a:xfrm>
                <a:off x="2762975" y="1690500"/>
                <a:ext cx="3450" cy="18650"/>
              </a:xfrm>
              <a:custGeom>
                <a:rect b="b" l="l" r="r" t="t"/>
                <a:pathLst>
                  <a:path extrusionOk="0" h="746" w="138">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5"/>
              <p:cNvSpPr/>
              <p:nvPr/>
            </p:nvSpPr>
            <p:spPr>
              <a:xfrm>
                <a:off x="2772850" y="1687850"/>
                <a:ext cx="5350" cy="12175"/>
              </a:xfrm>
              <a:custGeom>
                <a:rect b="b" l="l" r="r" t="t"/>
                <a:pathLst>
                  <a:path extrusionOk="0" h="487" w="214">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5"/>
              <p:cNvSpPr/>
              <p:nvPr/>
            </p:nvSpPr>
            <p:spPr>
              <a:xfrm>
                <a:off x="2786525" y="1678725"/>
                <a:ext cx="3825" cy="5350"/>
              </a:xfrm>
              <a:custGeom>
                <a:rect b="b" l="l" r="r" t="t"/>
                <a:pathLst>
                  <a:path extrusionOk="0" h="214" w="153">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5"/>
              <p:cNvSpPr/>
              <p:nvPr/>
            </p:nvSpPr>
            <p:spPr>
              <a:xfrm>
                <a:off x="2792625" y="1679475"/>
                <a:ext cx="3825" cy="2300"/>
              </a:xfrm>
              <a:custGeom>
                <a:rect b="b" l="l" r="r" t="t"/>
                <a:pathLst>
                  <a:path extrusionOk="0" h="92" w="153">
                    <a:moveTo>
                      <a:pt x="91" y="1"/>
                    </a:moveTo>
                    <a:cubicBezTo>
                      <a:pt x="0" y="1"/>
                      <a:pt x="0" y="92"/>
                      <a:pt x="91" y="92"/>
                    </a:cubicBezTo>
                    <a:cubicBezTo>
                      <a:pt x="152" y="92"/>
                      <a:pt x="15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5"/>
              <p:cNvSpPr/>
              <p:nvPr/>
            </p:nvSpPr>
            <p:spPr>
              <a:xfrm>
                <a:off x="2658875" y="1629525"/>
                <a:ext cx="3825" cy="8950"/>
              </a:xfrm>
              <a:custGeom>
                <a:rect b="b" l="l" r="r" t="t"/>
                <a:pathLst>
                  <a:path extrusionOk="0" h="358" w="153">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5"/>
              <p:cNvSpPr/>
              <p:nvPr/>
            </p:nvSpPr>
            <p:spPr>
              <a:xfrm>
                <a:off x="2668750" y="1627800"/>
                <a:ext cx="3825" cy="22650"/>
              </a:xfrm>
              <a:custGeom>
                <a:rect b="b" l="l" r="r" t="t"/>
                <a:pathLst>
                  <a:path extrusionOk="0" h="906" w="153">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5"/>
              <p:cNvSpPr/>
              <p:nvPr/>
            </p:nvSpPr>
            <p:spPr>
              <a:xfrm>
                <a:off x="2678625" y="1623700"/>
                <a:ext cx="4600" cy="28450"/>
              </a:xfrm>
              <a:custGeom>
                <a:rect b="b" l="l" r="r" t="t"/>
                <a:pathLst>
                  <a:path extrusionOk="0" h="1138" w="184">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5"/>
              <p:cNvSpPr/>
              <p:nvPr/>
            </p:nvSpPr>
            <p:spPr>
              <a:xfrm>
                <a:off x="2693825" y="1619825"/>
                <a:ext cx="6100" cy="35850"/>
              </a:xfrm>
              <a:custGeom>
                <a:rect b="b" l="l" r="r" t="t"/>
                <a:pathLst>
                  <a:path extrusionOk="0" h="1434" w="244">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5"/>
              <p:cNvSpPr/>
              <p:nvPr/>
            </p:nvSpPr>
            <p:spPr>
              <a:xfrm>
                <a:off x="2708275" y="1617550"/>
                <a:ext cx="5325" cy="40425"/>
              </a:xfrm>
              <a:custGeom>
                <a:rect b="b" l="l" r="r" t="t"/>
                <a:pathLst>
                  <a:path extrusionOk="0" h="1617" w="213">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5"/>
              <p:cNvSpPr/>
              <p:nvPr/>
            </p:nvSpPr>
            <p:spPr>
              <a:xfrm>
                <a:off x="2723475" y="1611350"/>
                <a:ext cx="6100" cy="38900"/>
              </a:xfrm>
              <a:custGeom>
                <a:rect b="b" l="l" r="r" t="t"/>
                <a:pathLst>
                  <a:path extrusionOk="0" h="1556" w="244">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5"/>
              <p:cNvSpPr/>
              <p:nvPr/>
            </p:nvSpPr>
            <p:spPr>
              <a:xfrm>
                <a:off x="2735625" y="1609200"/>
                <a:ext cx="3825" cy="29850"/>
              </a:xfrm>
              <a:custGeom>
                <a:rect b="b" l="l" r="r" t="t"/>
                <a:pathLst>
                  <a:path extrusionOk="0" h="1194" w="153">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5"/>
              <p:cNvSpPr/>
              <p:nvPr/>
            </p:nvSpPr>
            <p:spPr>
              <a:xfrm>
                <a:off x="2744750" y="1609950"/>
                <a:ext cx="3050" cy="16175"/>
              </a:xfrm>
              <a:custGeom>
                <a:rect b="b" l="l" r="r" t="t"/>
                <a:pathLst>
                  <a:path extrusionOk="0" h="647" w="122">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15"/>
              <p:cNvSpPr/>
              <p:nvPr/>
            </p:nvSpPr>
            <p:spPr>
              <a:xfrm>
                <a:off x="2750825" y="1619900"/>
                <a:ext cx="3050" cy="6975"/>
              </a:xfrm>
              <a:custGeom>
                <a:rect b="b" l="l" r="r" t="t"/>
                <a:pathLst>
                  <a:path extrusionOk="0" h="279" w="122">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5"/>
              <p:cNvSpPr/>
              <p:nvPr/>
            </p:nvSpPr>
            <p:spPr>
              <a:xfrm>
                <a:off x="2693825" y="1598175"/>
                <a:ext cx="4575" cy="9150"/>
              </a:xfrm>
              <a:custGeom>
                <a:rect b="b" l="l" r="r" t="t"/>
                <a:pathLst>
                  <a:path extrusionOk="0" h="366" w="183">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5"/>
              <p:cNvSpPr/>
              <p:nvPr/>
            </p:nvSpPr>
            <p:spPr>
              <a:xfrm>
                <a:off x="2705225" y="1593600"/>
                <a:ext cx="3825" cy="8200"/>
              </a:xfrm>
              <a:custGeom>
                <a:rect b="b" l="l" r="r" t="t"/>
                <a:pathLst>
                  <a:path extrusionOk="0" h="328" w="153">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5"/>
              <p:cNvSpPr/>
              <p:nvPr/>
            </p:nvSpPr>
            <p:spPr>
              <a:xfrm>
                <a:off x="2716625" y="1589050"/>
                <a:ext cx="3075" cy="7950"/>
              </a:xfrm>
              <a:custGeom>
                <a:rect b="b" l="l" r="r" t="t"/>
                <a:pathLst>
                  <a:path extrusionOk="0" h="318" w="123">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5"/>
              <p:cNvSpPr/>
              <p:nvPr/>
            </p:nvSpPr>
            <p:spPr>
              <a:xfrm>
                <a:off x="2726500" y="1592100"/>
                <a:ext cx="3825" cy="3050"/>
              </a:xfrm>
              <a:custGeom>
                <a:rect b="b" l="l" r="r" t="t"/>
                <a:pathLst>
                  <a:path extrusionOk="0" h="122" w="153">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5"/>
              <p:cNvSpPr/>
              <p:nvPr/>
            </p:nvSpPr>
            <p:spPr>
              <a:xfrm>
                <a:off x="2374675" y="1822350"/>
                <a:ext cx="5350" cy="13700"/>
              </a:xfrm>
              <a:custGeom>
                <a:rect b="b" l="l" r="r" t="t"/>
                <a:pathLst>
                  <a:path extrusionOk="0" h="548" w="214">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5"/>
              <p:cNvSpPr/>
              <p:nvPr/>
            </p:nvSpPr>
            <p:spPr>
              <a:xfrm>
                <a:off x="2387600" y="1821575"/>
                <a:ext cx="3050" cy="6675"/>
              </a:xfrm>
              <a:custGeom>
                <a:rect b="b" l="l" r="r" t="t"/>
                <a:pathLst>
                  <a:path extrusionOk="0" h="267" w="122">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5"/>
              <p:cNvSpPr/>
              <p:nvPr/>
            </p:nvSpPr>
            <p:spPr>
              <a:xfrm>
                <a:off x="2327550" y="1661250"/>
                <a:ext cx="2325" cy="9125"/>
              </a:xfrm>
              <a:custGeom>
                <a:rect b="b" l="l" r="r" t="t"/>
                <a:pathLst>
                  <a:path extrusionOk="0" h="365" w="93">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5"/>
              <p:cNvSpPr/>
              <p:nvPr/>
            </p:nvSpPr>
            <p:spPr>
              <a:xfrm>
                <a:off x="2333650" y="1653275"/>
                <a:ext cx="3050" cy="14825"/>
              </a:xfrm>
              <a:custGeom>
                <a:rect b="b" l="l" r="r" t="t"/>
                <a:pathLst>
                  <a:path extrusionOk="0" h="593" w="122">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5"/>
              <p:cNvSpPr/>
              <p:nvPr/>
            </p:nvSpPr>
            <p:spPr>
              <a:xfrm>
                <a:off x="2344275" y="1650975"/>
                <a:ext cx="3075" cy="18275"/>
              </a:xfrm>
              <a:custGeom>
                <a:rect b="b" l="l" r="r" t="t"/>
                <a:pathLst>
                  <a:path extrusionOk="0" h="731" w="123">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5"/>
              <p:cNvSpPr/>
              <p:nvPr/>
            </p:nvSpPr>
            <p:spPr>
              <a:xfrm>
                <a:off x="2357200" y="1643775"/>
                <a:ext cx="5350" cy="21025"/>
              </a:xfrm>
              <a:custGeom>
                <a:rect b="b" l="l" r="r" t="t"/>
                <a:pathLst>
                  <a:path extrusionOk="0" h="841" w="214">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5"/>
              <p:cNvSpPr/>
              <p:nvPr/>
            </p:nvSpPr>
            <p:spPr>
              <a:xfrm>
                <a:off x="2372775" y="1634450"/>
                <a:ext cx="5725" cy="30425"/>
              </a:xfrm>
              <a:custGeom>
                <a:rect b="b" l="l" r="r" t="t"/>
                <a:pathLst>
                  <a:path extrusionOk="0" h="1217" w="229">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5"/>
              <p:cNvSpPr/>
              <p:nvPr/>
            </p:nvSpPr>
            <p:spPr>
              <a:xfrm>
                <a:off x="2388350" y="1631225"/>
                <a:ext cx="4575" cy="29400"/>
              </a:xfrm>
              <a:custGeom>
                <a:rect b="b" l="l" r="r" t="t"/>
                <a:pathLst>
                  <a:path extrusionOk="0" h="1176" w="183">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5"/>
              <p:cNvSpPr/>
              <p:nvPr/>
            </p:nvSpPr>
            <p:spPr>
              <a:xfrm>
                <a:off x="2407675" y="1612100"/>
                <a:ext cx="5025" cy="28275"/>
              </a:xfrm>
              <a:custGeom>
                <a:rect b="b" l="l" r="r" t="t"/>
                <a:pathLst>
                  <a:path extrusionOk="0" h="1131" w="201">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5"/>
              <p:cNvSpPr/>
              <p:nvPr/>
            </p:nvSpPr>
            <p:spPr>
              <a:xfrm>
                <a:off x="2415700" y="1602725"/>
                <a:ext cx="2300" cy="1550"/>
              </a:xfrm>
              <a:custGeom>
                <a:rect b="b" l="l" r="r" t="t"/>
                <a:pathLst>
                  <a:path extrusionOk="0" h="62" w="92">
                    <a:moveTo>
                      <a:pt x="62" y="1"/>
                    </a:moveTo>
                    <a:cubicBezTo>
                      <a:pt x="1" y="1"/>
                      <a:pt x="1" y="62"/>
                      <a:pt x="62" y="62"/>
                    </a:cubicBezTo>
                    <a:cubicBezTo>
                      <a:pt x="92" y="62"/>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5"/>
              <p:cNvSpPr/>
              <p:nvPr/>
            </p:nvSpPr>
            <p:spPr>
              <a:xfrm>
                <a:off x="2434700" y="1632375"/>
                <a:ext cx="3075" cy="12175"/>
              </a:xfrm>
              <a:custGeom>
                <a:rect b="b" l="l" r="r" t="t"/>
                <a:pathLst>
                  <a:path extrusionOk="0" h="487" w="123">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15"/>
              <p:cNvSpPr/>
              <p:nvPr/>
            </p:nvSpPr>
            <p:spPr>
              <a:xfrm>
                <a:off x="2445350" y="1641175"/>
                <a:ext cx="4575" cy="13075"/>
              </a:xfrm>
              <a:custGeom>
                <a:rect b="b" l="l" r="r" t="t"/>
                <a:pathLst>
                  <a:path extrusionOk="0" h="523" w="183">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15"/>
              <p:cNvSpPr/>
              <p:nvPr/>
            </p:nvSpPr>
            <p:spPr>
              <a:xfrm>
                <a:off x="2462050" y="1646425"/>
                <a:ext cx="2325" cy="15400"/>
              </a:xfrm>
              <a:custGeom>
                <a:rect b="b" l="l" r="r" t="t"/>
                <a:pathLst>
                  <a:path extrusionOk="0" h="616" w="93">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5"/>
              <p:cNvSpPr/>
              <p:nvPr/>
            </p:nvSpPr>
            <p:spPr>
              <a:xfrm>
                <a:off x="2481050" y="1647575"/>
                <a:ext cx="3075" cy="4575"/>
              </a:xfrm>
              <a:custGeom>
                <a:rect b="b" l="l" r="r" t="t"/>
                <a:pathLst>
                  <a:path extrusionOk="0" h="183" w="123">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5"/>
              <p:cNvSpPr/>
              <p:nvPr/>
            </p:nvSpPr>
            <p:spPr>
              <a:xfrm>
                <a:off x="2503100" y="1654400"/>
                <a:ext cx="25" cy="25"/>
              </a:xfrm>
              <a:custGeom>
                <a:rect b="b" l="l" r="r" t="t"/>
                <a:pathLst>
                  <a:path extrusionOk="0" h="1" w="1">
                    <a:moveTo>
                      <a:pt x="0" y="1"/>
                    </a:moveTo>
                    <a:lnTo>
                      <a:pt x="0" y="1"/>
                    </a:ln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15"/>
              <p:cNvSpPr/>
              <p:nvPr/>
            </p:nvSpPr>
            <p:spPr>
              <a:xfrm>
                <a:off x="2537300" y="1770675"/>
                <a:ext cx="2300" cy="10650"/>
              </a:xfrm>
              <a:custGeom>
                <a:rect b="b" l="l" r="r" t="t"/>
                <a:pathLst>
                  <a:path extrusionOk="0" h="426" w="92">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5"/>
              <p:cNvSpPr/>
              <p:nvPr/>
            </p:nvSpPr>
            <p:spPr>
              <a:xfrm>
                <a:off x="2553250" y="1774475"/>
                <a:ext cx="3050" cy="3050"/>
              </a:xfrm>
              <a:custGeom>
                <a:rect b="b" l="l" r="r" t="t"/>
                <a:pathLst>
                  <a:path extrusionOk="0" h="122" w="122">
                    <a:moveTo>
                      <a:pt x="61" y="0"/>
                    </a:moveTo>
                    <a:cubicBezTo>
                      <a:pt x="0" y="0"/>
                      <a:pt x="0" y="122"/>
                      <a:pt x="61" y="122"/>
                    </a:cubicBezTo>
                    <a:cubicBezTo>
                      <a:pt x="122" y="12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5"/>
              <p:cNvSpPr/>
              <p:nvPr/>
            </p:nvSpPr>
            <p:spPr>
              <a:xfrm>
                <a:off x="2569975" y="1776750"/>
                <a:ext cx="4575" cy="3050"/>
              </a:xfrm>
              <a:custGeom>
                <a:rect b="b" l="l" r="r" t="t"/>
                <a:pathLst>
                  <a:path extrusionOk="0" h="122" w="183">
                    <a:moveTo>
                      <a:pt x="91" y="0"/>
                    </a:moveTo>
                    <a:cubicBezTo>
                      <a:pt x="0" y="0"/>
                      <a:pt x="0" y="122"/>
                      <a:pt x="91" y="122"/>
                    </a:cubicBezTo>
                    <a:cubicBezTo>
                      <a:pt x="183" y="122"/>
                      <a:pt x="183"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69" name="Google Shape;569;p15"/>
          <p:cNvGrpSpPr/>
          <p:nvPr/>
        </p:nvGrpSpPr>
        <p:grpSpPr>
          <a:xfrm>
            <a:off x="6460877" y="549981"/>
            <a:ext cx="1219248" cy="579094"/>
            <a:chOff x="2132275" y="1549000"/>
            <a:chExt cx="785750" cy="373200"/>
          </a:xfrm>
        </p:grpSpPr>
        <p:sp>
          <p:nvSpPr>
            <p:cNvPr id="570" name="Google Shape;570;p15"/>
            <p:cNvSpPr/>
            <p:nvPr/>
          </p:nvSpPr>
          <p:spPr>
            <a:xfrm>
              <a:off x="2132275" y="1559000"/>
              <a:ext cx="781950" cy="359150"/>
            </a:xfrm>
            <a:custGeom>
              <a:rect b="b" l="l" r="r" t="t"/>
              <a:pathLst>
                <a:path extrusionOk="0" h="14366" w="31278">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1" name="Google Shape;571;p15"/>
            <p:cNvGrpSpPr/>
            <p:nvPr/>
          </p:nvGrpSpPr>
          <p:grpSpPr>
            <a:xfrm>
              <a:off x="2133025" y="1549000"/>
              <a:ext cx="785000" cy="373200"/>
              <a:chOff x="2133025" y="1549000"/>
              <a:chExt cx="785000" cy="373200"/>
            </a:xfrm>
          </p:grpSpPr>
          <p:sp>
            <p:nvSpPr>
              <p:cNvPr id="572" name="Google Shape;572;p15"/>
              <p:cNvSpPr/>
              <p:nvPr/>
            </p:nvSpPr>
            <p:spPr>
              <a:xfrm>
                <a:off x="2757025" y="1630150"/>
                <a:ext cx="47775" cy="21525"/>
              </a:xfrm>
              <a:custGeom>
                <a:rect b="b" l="l" r="r" t="t"/>
                <a:pathLst>
                  <a:path extrusionOk="0" h="861" w="1911">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5"/>
              <p:cNvSpPr/>
              <p:nvPr/>
            </p:nvSpPr>
            <p:spPr>
              <a:xfrm>
                <a:off x="2554775" y="1549000"/>
                <a:ext cx="217350" cy="92775"/>
              </a:xfrm>
              <a:custGeom>
                <a:rect b="b" l="l" r="r" t="t"/>
                <a:pathLst>
                  <a:path extrusionOk="0" h="3711" w="8694">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5"/>
              <p:cNvSpPr/>
              <p:nvPr/>
            </p:nvSpPr>
            <p:spPr>
              <a:xfrm>
                <a:off x="2525125" y="1605825"/>
                <a:ext cx="34225" cy="13650"/>
              </a:xfrm>
              <a:custGeom>
                <a:rect b="b" l="l" r="r" t="t"/>
                <a:pathLst>
                  <a:path extrusionOk="0" h="546" w="1369">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15"/>
              <p:cNvSpPr/>
              <p:nvPr/>
            </p:nvSpPr>
            <p:spPr>
              <a:xfrm>
                <a:off x="2412475" y="1575625"/>
                <a:ext cx="120450" cy="40400"/>
              </a:xfrm>
              <a:custGeom>
                <a:rect b="b" l="l" r="r" t="t"/>
                <a:pathLst>
                  <a:path extrusionOk="0" h="1616" w="4818">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5"/>
              <p:cNvSpPr/>
              <p:nvPr/>
            </p:nvSpPr>
            <p:spPr>
              <a:xfrm>
                <a:off x="2246250" y="1570175"/>
                <a:ext cx="175475" cy="112475"/>
              </a:xfrm>
              <a:custGeom>
                <a:rect b="b" l="l" r="r" t="t"/>
                <a:pathLst>
                  <a:path extrusionOk="0" h="4499" w="7019">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5"/>
              <p:cNvSpPr/>
              <p:nvPr/>
            </p:nvSpPr>
            <p:spPr>
              <a:xfrm>
                <a:off x="2211300" y="1678725"/>
                <a:ext cx="40300" cy="28125"/>
              </a:xfrm>
              <a:custGeom>
                <a:rect b="b" l="l" r="r" t="t"/>
                <a:pathLst>
                  <a:path extrusionOk="0" h="1125" w="1612">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5"/>
              <p:cNvSpPr/>
              <p:nvPr/>
            </p:nvSpPr>
            <p:spPr>
              <a:xfrm>
                <a:off x="2133025" y="1697950"/>
                <a:ext cx="84950" cy="128825"/>
              </a:xfrm>
              <a:custGeom>
                <a:rect b="b" l="l" r="r" t="t"/>
                <a:pathLst>
                  <a:path extrusionOk="0" h="5153" w="3398">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5"/>
              <p:cNvSpPr/>
              <p:nvPr/>
            </p:nvSpPr>
            <p:spPr>
              <a:xfrm>
                <a:off x="2173300" y="1818200"/>
                <a:ext cx="124475" cy="74275"/>
              </a:xfrm>
              <a:custGeom>
                <a:rect b="b" l="l" r="r" t="t"/>
                <a:pathLst>
                  <a:path extrusionOk="0" h="2971" w="4979">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5"/>
              <p:cNvSpPr/>
              <p:nvPr/>
            </p:nvSpPr>
            <p:spPr>
              <a:xfrm>
                <a:off x="2291850" y="1870725"/>
                <a:ext cx="122875" cy="45800"/>
              </a:xfrm>
              <a:custGeom>
                <a:rect b="b" l="l" r="r" t="t"/>
                <a:pathLst>
                  <a:path extrusionOk="0" h="1832" w="4915">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5"/>
              <p:cNvSpPr/>
              <p:nvPr/>
            </p:nvSpPr>
            <p:spPr>
              <a:xfrm>
                <a:off x="2403550" y="1870900"/>
                <a:ext cx="35750" cy="20625"/>
              </a:xfrm>
              <a:custGeom>
                <a:rect b="b" l="l" r="r" t="t"/>
                <a:pathLst>
                  <a:path extrusionOk="0" h="825" w="143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15"/>
              <p:cNvSpPr/>
              <p:nvPr/>
            </p:nvSpPr>
            <p:spPr>
              <a:xfrm>
                <a:off x="2434250" y="1873250"/>
                <a:ext cx="137250" cy="48950"/>
              </a:xfrm>
              <a:custGeom>
                <a:rect b="b" l="l" r="r" t="t"/>
                <a:pathLst>
                  <a:path extrusionOk="0" h="1958" w="549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5"/>
              <p:cNvSpPr/>
              <p:nvPr/>
            </p:nvSpPr>
            <p:spPr>
              <a:xfrm>
                <a:off x="2572250" y="1872500"/>
                <a:ext cx="24325" cy="11425"/>
              </a:xfrm>
              <a:custGeom>
                <a:rect b="b" l="l" r="r" t="t"/>
                <a:pathLst>
                  <a:path extrusionOk="0" h="457" w="973">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5"/>
              <p:cNvSpPr/>
              <p:nvPr/>
            </p:nvSpPr>
            <p:spPr>
              <a:xfrm>
                <a:off x="2592450" y="1856925"/>
                <a:ext cx="87550" cy="26725"/>
              </a:xfrm>
              <a:custGeom>
                <a:rect b="b" l="l" r="r" t="t"/>
                <a:pathLst>
                  <a:path extrusionOk="0" h="1069" w="3502">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5"/>
              <p:cNvSpPr/>
              <p:nvPr/>
            </p:nvSpPr>
            <p:spPr>
              <a:xfrm>
                <a:off x="2675350" y="1866925"/>
                <a:ext cx="162125" cy="54600"/>
              </a:xfrm>
              <a:custGeom>
                <a:rect b="b" l="l" r="r" t="t"/>
                <a:pathLst>
                  <a:path extrusionOk="0" h="2184" w="6485">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5"/>
              <p:cNvSpPr/>
              <p:nvPr/>
            </p:nvSpPr>
            <p:spPr>
              <a:xfrm>
                <a:off x="2827575" y="1779775"/>
                <a:ext cx="90450" cy="106100"/>
              </a:xfrm>
              <a:custGeom>
                <a:rect b="b" l="l" r="r" t="t"/>
                <a:pathLst>
                  <a:path extrusionOk="0" h="4244" w="3618">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5"/>
              <p:cNvSpPr/>
              <p:nvPr/>
            </p:nvSpPr>
            <p:spPr>
              <a:xfrm>
                <a:off x="2810100" y="1673200"/>
                <a:ext cx="103350" cy="116925"/>
              </a:xfrm>
              <a:custGeom>
                <a:rect b="b" l="l" r="r" t="t"/>
                <a:pathLst>
                  <a:path extrusionOk="0" h="4677" w="4134">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5"/>
              <p:cNvSpPr/>
              <p:nvPr/>
            </p:nvSpPr>
            <p:spPr>
              <a:xfrm>
                <a:off x="2782725" y="1641475"/>
                <a:ext cx="41075" cy="44100"/>
              </a:xfrm>
              <a:custGeom>
                <a:rect b="b" l="l" r="r" t="t"/>
                <a:pathLst>
                  <a:path extrusionOk="0" h="1764" w="1643">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15"/>
              <p:cNvSpPr/>
              <p:nvPr/>
            </p:nvSpPr>
            <p:spPr>
              <a:xfrm>
                <a:off x="2268475" y="1859475"/>
                <a:ext cx="68225" cy="25400"/>
              </a:xfrm>
              <a:custGeom>
                <a:rect b="b" l="l" r="r" t="t"/>
                <a:pathLst>
                  <a:path extrusionOk="0" h="1016" w="2729">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15"/>
              <p:cNvSpPr/>
              <p:nvPr/>
            </p:nvSpPr>
            <p:spPr>
              <a:xfrm>
                <a:off x="2174050" y="1794925"/>
                <a:ext cx="66900" cy="32750"/>
              </a:xfrm>
              <a:custGeom>
                <a:rect b="b" l="l" r="r" t="t"/>
                <a:pathLst>
                  <a:path extrusionOk="0" h="1310" w="2676">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5"/>
              <p:cNvSpPr/>
              <p:nvPr/>
            </p:nvSpPr>
            <p:spPr>
              <a:xfrm>
                <a:off x="2323725" y="1810825"/>
                <a:ext cx="85925" cy="37625"/>
              </a:xfrm>
              <a:custGeom>
                <a:rect b="b" l="l" r="r" t="t"/>
                <a:pathLst>
                  <a:path extrusionOk="0" h="1505" w="3437">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5"/>
              <p:cNvSpPr/>
              <p:nvPr/>
            </p:nvSpPr>
            <p:spPr>
              <a:xfrm>
                <a:off x="2395950" y="1864900"/>
                <a:ext cx="32700" cy="13700"/>
              </a:xfrm>
              <a:custGeom>
                <a:rect b="b" l="l" r="r" t="t"/>
                <a:pathLst>
                  <a:path extrusionOk="0" h="548" w="1308">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5"/>
              <p:cNvSpPr/>
              <p:nvPr/>
            </p:nvSpPr>
            <p:spPr>
              <a:xfrm>
                <a:off x="2490925" y="1833525"/>
                <a:ext cx="124550" cy="48650"/>
              </a:xfrm>
              <a:custGeom>
                <a:rect b="b" l="l" r="r" t="t"/>
                <a:pathLst>
                  <a:path extrusionOk="0" h="1946" w="4982">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5"/>
              <p:cNvSpPr/>
              <p:nvPr/>
            </p:nvSpPr>
            <p:spPr>
              <a:xfrm>
                <a:off x="2643675" y="1838750"/>
                <a:ext cx="22050" cy="13250"/>
              </a:xfrm>
              <a:custGeom>
                <a:rect b="b" l="l" r="r" t="t"/>
                <a:pathLst>
                  <a:path extrusionOk="0" h="530" w="882">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5"/>
              <p:cNvSpPr/>
              <p:nvPr/>
            </p:nvSpPr>
            <p:spPr>
              <a:xfrm>
                <a:off x="2666625" y="1852425"/>
                <a:ext cx="39375" cy="18000"/>
              </a:xfrm>
              <a:custGeom>
                <a:rect b="b" l="l" r="r" t="t"/>
                <a:pathLst>
                  <a:path extrusionOk="0" h="720" w="1575">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5"/>
              <p:cNvSpPr/>
              <p:nvPr/>
            </p:nvSpPr>
            <p:spPr>
              <a:xfrm>
                <a:off x="2804775" y="1862125"/>
                <a:ext cx="38025" cy="21800"/>
              </a:xfrm>
              <a:custGeom>
                <a:rect b="b" l="l" r="r" t="t"/>
                <a:pathLst>
                  <a:path extrusionOk="0" h="872" w="1521">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5"/>
              <p:cNvSpPr/>
              <p:nvPr/>
            </p:nvSpPr>
            <p:spPr>
              <a:xfrm>
                <a:off x="2766775" y="1824275"/>
                <a:ext cx="22825" cy="14800"/>
              </a:xfrm>
              <a:custGeom>
                <a:rect b="b" l="l" r="r" t="t"/>
                <a:pathLst>
                  <a:path extrusionOk="0" h="592" w="913">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5"/>
              <p:cNvSpPr/>
              <p:nvPr/>
            </p:nvSpPr>
            <p:spPr>
              <a:xfrm>
                <a:off x="2144700" y="1756925"/>
                <a:ext cx="6600" cy="36975"/>
              </a:xfrm>
              <a:custGeom>
                <a:rect b="b" l="l" r="r" t="t"/>
                <a:pathLst>
                  <a:path extrusionOk="0" h="1479" w="264">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5"/>
              <p:cNvSpPr/>
              <p:nvPr/>
            </p:nvSpPr>
            <p:spPr>
              <a:xfrm>
                <a:off x="2153550" y="1757550"/>
                <a:ext cx="5350" cy="43075"/>
              </a:xfrm>
              <a:custGeom>
                <a:rect b="b" l="l" r="r" t="t"/>
                <a:pathLst>
                  <a:path extrusionOk="0" h="1723" w="214">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5"/>
              <p:cNvSpPr/>
              <p:nvPr/>
            </p:nvSpPr>
            <p:spPr>
              <a:xfrm>
                <a:off x="2159625" y="1775800"/>
                <a:ext cx="5350" cy="34725"/>
              </a:xfrm>
              <a:custGeom>
                <a:rect b="b" l="l" r="r" t="t"/>
                <a:pathLst>
                  <a:path extrusionOk="0" h="1389" w="214">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5"/>
              <p:cNvSpPr/>
              <p:nvPr/>
            </p:nvSpPr>
            <p:spPr>
              <a:xfrm>
                <a:off x="2166475" y="1787000"/>
                <a:ext cx="6100" cy="27000"/>
              </a:xfrm>
              <a:custGeom>
                <a:rect b="b" l="l" r="r" t="t"/>
                <a:pathLst>
                  <a:path extrusionOk="0" h="1080" w="244">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5"/>
              <p:cNvSpPr/>
              <p:nvPr/>
            </p:nvSpPr>
            <p:spPr>
              <a:xfrm>
                <a:off x="2173300" y="1808050"/>
                <a:ext cx="4575" cy="14325"/>
              </a:xfrm>
              <a:custGeom>
                <a:rect b="b" l="l" r="r" t="t"/>
                <a:pathLst>
                  <a:path extrusionOk="0" h="573" w="183">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5"/>
              <p:cNvSpPr/>
              <p:nvPr/>
            </p:nvSpPr>
            <p:spPr>
              <a:xfrm>
                <a:off x="2179375" y="1787775"/>
                <a:ext cx="3075" cy="15600"/>
              </a:xfrm>
              <a:custGeom>
                <a:rect b="b" l="l" r="r" t="t"/>
                <a:pathLst>
                  <a:path extrusionOk="0" h="624" w="123">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5"/>
              <p:cNvSpPr/>
              <p:nvPr/>
            </p:nvSpPr>
            <p:spPr>
              <a:xfrm>
                <a:off x="2187750" y="1795750"/>
                <a:ext cx="4575" cy="19775"/>
              </a:xfrm>
              <a:custGeom>
                <a:rect b="b" l="l" r="r" t="t"/>
                <a:pathLst>
                  <a:path extrusionOk="0" h="791" w="183">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5"/>
              <p:cNvSpPr/>
              <p:nvPr/>
            </p:nvSpPr>
            <p:spPr>
              <a:xfrm>
                <a:off x="2199900" y="1794675"/>
                <a:ext cx="6100" cy="23425"/>
              </a:xfrm>
              <a:custGeom>
                <a:rect b="b" l="l" r="r" t="t"/>
                <a:pathLst>
                  <a:path extrusionOk="0" h="937" w="244">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5"/>
              <p:cNvSpPr/>
              <p:nvPr/>
            </p:nvSpPr>
            <p:spPr>
              <a:xfrm>
                <a:off x="2213575" y="1797825"/>
                <a:ext cx="10675" cy="23025"/>
              </a:xfrm>
              <a:custGeom>
                <a:rect b="b" l="l" r="r" t="t"/>
                <a:pathLst>
                  <a:path extrusionOk="0" h="921" w="427">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5"/>
              <p:cNvSpPr/>
              <p:nvPr/>
            </p:nvSpPr>
            <p:spPr>
              <a:xfrm>
                <a:off x="2228025" y="1794800"/>
                <a:ext cx="6100" cy="24075"/>
              </a:xfrm>
              <a:custGeom>
                <a:rect b="b" l="l" r="r" t="t"/>
                <a:pathLst>
                  <a:path extrusionOk="0" h="963" w="244">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5"/>
              <p:cNvSpPr/>
              <p:nvPr/>
            </p:nvSpPr>
            <p:spPr>
              <a:xfrm>
                <a:off x="2240925" y="1793075"/>
                <a:ext cx="5350" cy="24800"/>
              </a:xfrm>
              <a:custGeom>
                <a:rect b="b" l="l" r="r" t="t"/>
                <a:pathLst>
                  <a:path extrusionOk="0" h="992" w="214">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5"/>
              <p:cNvSpPr/>
              <p:nvPr/>
            </p:nvSpPr>
            <p:spPr>
              <a:xfrm>
                <a:off x="2256125" y="1784725"/>
                <a:ext cx="3825" cy="22250"/>
              </a:xfrm>
              <a:custGeom>
                <a:rect b="b" l="l" r="r" t="t"/>
                <a:pathLst>
                  <a:path extrusionOk="0" h="890" w="153">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5"/>
              <p:cNvSpPr/>
              <p:nvPr/>
            </p:nvSpPr>
            <p:spPr>
              <a:xfrm>
                <a:off x="2184700" y="1815950"/>
                <a:ext cx="3825" cy="19325"/>
              </a:xfrm>
              <a:custGeom>
                <a:rect b="b" l="l" r="r" t="t"/>
                <a:pathLst>
                  <a:path extrusionOk="0" h="773" w="153">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5"/>
              <p:cNvSpPr/>
              <p:nvPr/>
            </p:nvSpPr>
            <p:spPr>
              <a:xfrm>
                <a:off x="2190775" y="1821650"/>
                <a:ext cx="4600" cy="27375"/>
              </a:xfrm>
              <a:custGeom>
                <a:rect b="b" l="l" r="r" t="t"/>
                <a:pathLst>
                  <a:path extrusionOk="0" h="1095" w="184">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5"/>
              <p:cNvSpPr/>
              <p:nvPr/>
            </p:nvSpPr>
            <p:spPr>
              <a:xfrm>
                <a:off x="2198375" y="1826825"/>
                <a:ext cx="4300" cy="33525"/>
              </a:xfrm>
              <a:custGeom>
                <a:rect b="b" l="l" r="r" t="t"/>
                <a:pathLst>
                  <a:path extrusionOk="0" h="1341" w="172">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5"/>
              <p:cNvSpPr/>
              <p:nvPr/>
            </p:nvSpPr>
            <p:spPr>
              <a:xfrm>
                <a:off x="2207500" y="1832800"/>
                <a:ext cx="6100" cy="30475"/>
              </a:xfrm>
              <a:custGeom>
                <a:rect b="b" l="l" r="r" t="t"/>
                <a:pathLst>
                  <a:path extrusionOk="0" h="1219" w="244">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5"/>
              <p:cNvSpPr/>
              <p:nvPr/>
            </p:nvSpPr>
            <p:spPr>
              <a:xfrm>
                <a:off x="2215850" y="1844075"/>
                <a:ext cx="4600" cy="25975"/>
              </a:xfrm>
              <a:custGeom>
                <a:rect b="b" l="l" r="r" t="t"/>
                <a:pathLst>
                  <a:path extrusionOk="0" h="1039" w="184">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5"/>
              <p:cNvSpPr/>
              <p:nvPr/>
            </p:nvSpPr>
            <p:spPr>
              <a:xfrm>
                <a:off x="2225725" y="1844750"/>
                <a:ext cx="5350" cy="28075"/>
              </a:xfrm>
              <a:custGeom>
                <a:rect b="b" l="l" r="r" t="t"/>
                <a:pathLst>
                  <a:path extrusionOk="0" h="1123" w="214">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5"/>
              <p:cNvSpPr/>
              <p:nvPr/>
            </p:nvSpPr>
            <p:spPr>
              <a:xfrm>
                <a:off x="2238025" y="1852425"/>
                <a:ext cx="5200" cy="25600"/>
              </a:xfrm>
              <a:custGeom>
                <a:rect b="b" l="l" r="r" t="t"/>
                <a:pathLst>
                  <a:path extrusionOk="0" h="1024" w="208">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5"/>
              <p:cNvSpPr/>
              <p:nvPr/>
            </p:nvSpPr>
            <p:spPr>
              <a:xfrm>
                <a:off x="2251575" y="1851775"/>
                <a:ext cx="8375" cy="30925"/>
              </a:xfrm>
              <a:custGeom>
                <a:rect b="b" l="l" r="r" t="t"/>
                <a:pathLst>
                  <a:path extrusionOk="0" h="1237" w="335">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15"/>
              <p:cNvSpPr/>
              <p:nvPr/>
            </p:nvSpPr>
            <p:spPr>
              <a:xfrm>
                <a:off x="2263725" y="1850825"/>
                <a:ext cx="5350" cy="29300"/>
              </a:xfrm>
              <a:custGeom>
                <a:rect b="b" l="l" r="r" t="t"/>
                <a:pathLst>
                  <a:path extrusionOk="0" h="1172" w="214">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5"/>
              <p:cNvSpPr/>
              <p:nvPr/>
            </p:nvSpPr>
            <p:spPr>
              <a:xfrm>
                <a:off x="2274375" y="1863750"/>
                <a:ext cx="3825" cy="24525"/>
              </a:xfrm>
              <a:custGeom>
                <a:rect b="b" l="l" r="r" t="t"/>
                <a:pathLst>
                  <a:path extrusionOk="0" h="981" w="153">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5"/>
              <p:cNvSpPr/>
              <p:nvPr/>
            </p:nvSpPr>
            <p:spPr>
              <a:xfrm>
                <a:off x="2283475" y="1863375"/>
                <a:ext cx="3075" cy="7425"/>
              </a:xfrm>
              <a:custGeom>
                <a:rect b="b" l="l" r="r" t="t"/>
                <a:pathLst>
                  <a:path extrusionOk="0" h="297" w="123">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5"/>
              <p:cNvSpPr/>
              <p:nvPr/>
            </p:nvSpPr>
            <p:spPr>
              <a:xfrm>
                <a:off x="2291075" y="1861850"/>
                <a:ext cx="3825" cy="12950"/>
              </a:xfrm>
              <a:custGeom>
                <a:rect b="b" l="l" r="r" t="t"/>
                <a:pathLst>
                  <a:path extrusionOk="0" h="518" w="153">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5"/>
              <p:cNvSpPr/>
              <p:nvPr/>
            </p:nvSpPr>
            <p:spPr>
              <a:xfrm>
                <a:off x="2300975" y="1859200"/>
                <a:ext cx="3050" cy="15725"/>
              </a:xfrm>
              <a:custGeom>
                <a:rect b="b" l="l" r="r" t="t"/>
                <a:pathLst>
                  <a:path extrusionOk="0" h="629" w="122">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5"/>
              <p:cNvSpPr/>
              <p:nvPr/>
            </p:nvSpPr>
            <p:spPr>
              <a:xfrm>
                <a:off x="2311600" y="1856925"/>
                <a:ext cx="3075" cy="20900"/>
              </a:xfrm>
              <a:custGeom>
                <a:rect b="b" l="l" r="r" t="t"/>
                <a:pathLst>
                  <a:path extrusionOk="0" h="836" w="123">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5"/>
              <p:cNvSpPr/>
              <p:nvPr/>
            </p:nvSpPr>
            <p:spPr>
              <a:xfrm>
                <a:off x="2321475" y="1857675"/>
                <a:ext cx="3075" cy="21300"/>
              </a:xfrm>
              <a:custGeom>
                <a:rect b="b" l="l" r="r" t="t"/>
                <a:pathLst>
                  <a:path extrusionOk="0" h="852" w="123">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5"/>
              <p:cNvSpPr/>
              <p:nvPr/>
            </p:nvSpPr>
            <p:spPr>
              <a:xfrm>
                <a:off x="2330600" y="1849325"/>
                <a:ext cx="4575" cy="25775"/>
              </a:xfrm>
              <a:custGeom>
                <a:rect b="b" l="l" r="r" t="t"/>
                <a:pathLst>
                  <a:path extrusionOk="0" h="1031" w="183">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5"/>
              <p:cNvSpPr/>
              <p:nvPr/>
            </p:nvSpPr>
            <p:spPr>
              <a:xfrm>
                <a:off x="2340475" y="1844000"/>
                <a:ext cx="4575" cy="26550"/>
              </a:xfrm>
              <a:custGeom>
                <a:rect b="b" l="l" r="r" t="t"/>
                <a:pathLst>
                  <a:path extrusionOk="0" h="1062" w="183">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5"/>
              <p:cNvSpPr/>
              <p:nvPr/>
            </p:nvSpPr>
            <p:spPr>
              <a:xfrm>
                <a:off x="2352625" y="1844750"/>
                <a:ext cx="3075" cy="13325"/>
              </a:xfrm>
              <a:custGeom>
                <a:rect b="b" l="l" r="r" t="t"/>
                <a:pathLst>
                  <a:path extrusionOk="0" h="533" w="123">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5"/>
              <p:cNvSpPr/>
              <p:nvPr/>
            </p:nvSpPr>
            <p:spPr>
              <a:xfrm>
                <a:off x="2361000" y="1845125"/>
                <a:ext cx="2300" cy="3825"/>
              </a:xfrm>
              <a:custGeom>
                <a:rect b="b" l="l" r="r" t="t"/>
                <a:pathLst>
                  <a:path extrusionOk="0" h="153" w="92">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15"/>
              <p:cNvSpPr/>
              <p:nvPr/>
            </p:nvSpPr>
            <p:spPr>
              <a:xfrm>
                <a:off x="2300975" y="1878575"/>
                <a:ext cx="4575" cy="17500"/>
              </a:xfrm>
              <a:custGeom>
                <a:rect b="b" l="l" r="r" t="t"/>
                <a:pathLst>
                  <a:path extrusionOk="0" h="700" w="183">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15"/>
              <p:cNvSpPr/>
              <p:nvPr/>
            </p:nvSpPr>
            <p:spPr>
              <a:xfrm>
                <a:off x="2307800" y="1878950"/>
                <a:ext cx="3075" cy="22450"/>
              </a:xfrm>
              <a:custGeom>
                <a:rect b="b" l="l" r="r" t="t"/>
                <a:pathLst>
                  <a:path extrusionOk="0" h="898" w="123">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5"/>
              <p:cNvSpPr/>
              <p:nvPr/>
            </p:nvSpPr>
            <p:spPr>
              <a:xfrm>
                <a:off x="2313125" y="1878200"/>
                <a:ext cx="4575" cy="25275"/>
              </a:xfrm>
              <a:custGeom>
                <a:rect b="b" l="l" r="r" t="t"/>
                <a:pathLst>
                  <a:path extrusionOk="0" h="1011" w="183">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5"/>
              <p:cNvSpPr/>
              <p:nvPr/>
            </p:nvSpPr>
            <p:spPr>
              <a:xfrm>
                <a:off x="2321475" y="1877425"/>
                <a:ext cx="4975" cy="28825"/>
              </a:xfrm>
              <a:custGeom>
                <a:rect b="b" l="l" r="r" t="t"/>
                <a:pathLst>
                  <a:path extrusionOk="0" h="1153" w="199">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15"/>
              <p:cNvSpPr/>
              <p:nvPr/>
            </p:nvSpPr>
            <p:spPr>
              <a:xfrm>
                <a:off x="2330600" y="1885025"/>
                <a:ext cx="3075" cy="23775"/>
              </a:xfrm>
              <a:custGeom>
                <a:rect b="b" l="l" r="r" t="t"/>
                <a:pathLst>
                  <a:path extrusionOk="0" h="951" w="123">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5"/>
              <p:cNvSpPr/>
              <p:nvPr/>
            </p:nvSpPr>
            <p:spPr>
              <a:xfrm>
                <a:off x="2338200" y="1893400"/>
                <a:ext cx="3050" cy="17100"/>
              </a:xfrm>
              <a:custGeom>
                <a:rect b="b" l="l" r="r" t="t"/>
                <a:pathLst>
                  <a:path extrusionOk="0" h="684" w="122">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5"/>
              <p:cNvSpPr/>
              <p:nvPr/>
            </p:nvSpPr>
            <p:spPr>
              <a:xfrm>
                <a:off x="2349600" y="1892050"/>
                <a:ext cx="6100" cy="18075"/>
              </a:xfrm>
              <a:custGeom>
                <a:rect b="b" l="l" r="r" t="t"/>
                <a:pathLst>
                  <a:path extrusionOk="0" h="723" w="244">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5"/>
              <p:cNvSpPr/>
              <p:nvPr/>
            </p:nvSpPr>
            <p:spPr>
              <a:xfrm>
                <a:off x="2360225" y="1891500"/>
                <a:ext cx="3825" cy="12175"/>
              </a:xfrm>
              <a:custGeom>
                <a:rect b="b" l="l" r="r" t="t"/>
                <a:pathLst>
                  <a:path extrusionOk="0" h="487" w="153">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5"/>
              <p:cNvSpPr/>
              <p:nvPr/>
            </p:nvSpPr>
            <p:spPr>
              <a:xfrm>
                <a:off x="2368600" y="1884275"/>
                <a:ext cx="3825" cy="18450"/>
              </a:xfrm>
              <a:custGeom>
                <a:rect b="b" l="l" r="r" t="t"/>
                <a:pathLst>
                  <a:path extrusionOk="0" h="738" w="153">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5"/>
              <p:cNvSpPr/>
              <p:nvPr/>
            </p:nvSpPr>
            <p:spPr>
              <a:xfrm>
                <a:off x="2375775" y="1877900"/>
                <a:ext cx="5750" cy="22475"/>
              </a:xfrm>
              <a:custGeom>
                <a:rect b="b" l="l" r="r" t="t"/>
                <a:pathLst>
                  <a:path extrusionOk="0" h="899" w="23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5"/>
              <p:cNvSpPr/>
              <p:nvPr/>
            </p:nvSpPr>
            <p:spPr>
              <a:xfrm>
                <a:off x="2387600" y="1873825"/>
                <a:ext cx="3825" cy="17700"/>
              </a:xfrm>
              <a:custGeom>
                <a:rect b="b" l="l" r="r" t="t"/>
                <a:pathLst>
                  <a:path extrusionOk="0" h="708" w="153">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5"/>
              <p:cNvSpPr/>
              <p:nvPr/>
            </p:nvSpPr>
            <p:spPr>
              <a:xfrm>
                <a:off x="2395950" y="1872500"/>
                <a:ext cx="3825" cy="7625"/>
              </a:xfrm>
              <a:custGeom>
                <a:rect b="b" l="l" r="r" t="t"/>
                <a:pathLst>
                  <a:path extrusionOk="0" h="305" w="153">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5"/>
              <p:cNvSpPr/>
              <p:nvPr/>
            </p:nvSpPr>
            <p:spPr>
              <a:xfrm>
                <a:off x="2404300" y="1867925"/>
                <a:ext cx="3825" cy="4600"/>
              </a:xfrm>
              <a:custGeom>
                <a:rect b="b" l="l" r="r" t="t"/>
                <a:pathLst>
                  <a:path extrusionOk="0" h="184" w="153">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5"/>
              <p:cNvSpPr/>
              <p:nvPr/>
            </p:nvSpPr>
            <p:spPr>
              <a:xfrm>
                <a:off x="2424075" y="1868700"/>
                <a:ext cx="3825" cy="12925"/>
              </a:xfrm>
              <a:custGeom>
                <a:rect b="b" l="l" r="r" t="t"/>
                <a:pathLst>
                  <a:path extrusionOk="0" h="517" w="153">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5"/>
              <p:cNvSpPr/>
              <p:nvPr/>
            </p:nvSpPr>
            <p:spPr>
              <a:xfrm>
                <a:off x="2431675" y="1866800"/>
                <a:ext cx="2300" cy="16350"/>
              </a:xfrm>
              <a:custGeom>
                <a:rect b="b" l="l" r="r" t="t"/>
                <a:pathLst>
                  <a:path extrusionOk="0" h="654" w="92">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5"/>
              <p:cNvSpPr/>
              <p:nvPr/>
            </p:nvSpPr>
            <p:spPr>
              <a:xfrm>
                <a:off x="2442300" y="1859950"/>
                <a:ext cx="3825" cy="29850"/>
              </a:xfrm>
              <a:custGeom>
                <a:rect b="b" l="l" r="r" t="t"/>
                <a:pathLst>
                  <a:path extrusionOk="0" h="1194" w="153">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5"/>
              <p:cNvSpPr/>
              <p:nvPr/>
            </p:nvSpPr>
            <p:spPr>
              <a:xfrm>
                <a:off x="2452175" y="1859950"/>
                <a:ext cx="6100" cy="40075"/>
              </a:xfrm>
              <a:custGeom>
                <a:rect b="b" l="l" r="r" t="t"/>
                <a:pathLst>
                  <a:path extrusionOk="0" h="1603" w="244">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5"/>
              <p:cNvSpPr/>
              <p:nvPr/>
            </p:nvSpPr>
            <p:spPr>
              <a:xfrm>
                <a:off x="2463575" y="1878200"/>
                <a:ext cx="3825" cy="32125"/>
              </a:xfrm>
              <a:custGeom>
                <a:rect b="b" l="l" r="r" t="t"/>
                <a:pathLst>
                  <a:path extrusionOk="0" h="1285" w="153">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5"/>
              <p:cNvSpPr/>
              <p:nvPr/>
            </p:nvSpPr>
            <p:spPr>
              <a:xfrm>
                <a:off x="2474975" y="1884575"/>
                <a:ext cx="4600" cy="28025"/>
              </a:xfrm>
              <a:custGeom>
                <a:rect b="b" l="l" r="r" t="t"/>
                <a:pathLst>
                  <a:path extrusionOk="0" h="1121" w="184">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5"/>
              <p:cNvSpPr/>
              <p:nvPr/>
            </p:nvSpPr>
            <p:spPr>
              <a:xfrm>
                <a:off x="2490175" y="1889775"/>
                <a:ext cx="3825" cy="26425"/>
              </a:xfrm>
              <a:custGeom>
                <a:rect b="b" l="l" r="r" t="t"/>
                <a:pathLst>
                  <a:path extrusionOk="0" h="1057" w="153">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5"/>
              <p:cNvSpPr/>
              <p:nvPr/>
            </p:nvSpPr>
            <p:spPr>
              <a:xfrm>
                <a:off x="2503850" y="1889900"/>
                <a:ext cx="3825" cy="25475"/>
              </a:xfrm>
              <a:custGeom>
                <a:rect b="b" l="l" r="r" t="t"/>
                <a:pathLst>
                  <a:path extrusionOk="0" h="1019" w="153">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5"/>
              <p:cNvSpPr/>
              <p:nvPr/>
            </p:nvSpPr>
            <p:spPr>
              <a:xfrm>
                <a:off x="2515250" y="1886550"/>
                <a:ext cx="4575" cy="27000"/>
              </a:xfrm>
              <a:custGeom>
                <a:rect b="b" l="l" r="r" t="t"/>
                <a:pathLst>
                  <a:path extrusionOk="0" h="1080" w="183">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5"/>
              <p:cNvSpPr/>
              <p:nvPr/>
            </p:nvSpPr>
            <p:spPr>
              <a:xfrm>
                <a:off x="2525900" y="1883050"/>
                <a:ext cx="4575" cy="26700"/>
              </a:xfrm>
              <a:custGeom>
                <a:rect b="b" l="l" r="r" t="t"/>
                <a:pathLst>
                  <a:path extrusionOk="0" h="1068" w="183">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5"/>
              <p:cNvSpPr/>
              <p:nvPr/>
            </p:nvSpPr>
            <p:spPr>
              <a:xfrm>
                <a:off x="2535000" y="1878200"/>
                <a:ext cx="4225" cy="23750"/>
              </a:xfrm>
              <a:custGeom>
                <a:rect b="b" l="l" r="r" t="t"/>
                <a:pathLst>
                  <a:path extrusionOk="0" h="950" w="169">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5"/>
              <p:cNvSpPr/>
              <p:nvPr/>
            </p:nvSpPr>
            <p:spPr>
              <a:xfrm>
                <a:off x="2544125" y="1879325"/>
                <a:ext cx="3825" cy="13700"/>
              </a:xfrm>
              <a:custGeom>
                <a:rect b="b" l="l" r="r" t="t"/>
                <a:pathLst>
                  <a:path extrusionOk="0" h="548" w="153">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15"/>
              <p:cNvSpPr/>
              <p:nvPr/>
            </p:nvSpPr>
            <p:spPr>
              <a:xfrm>
                <a:off x="2554775" y="1877800"/>
                <a:ext cx="3050" cy="9150"/>
              </a:xfrm>
              <a:custGeom>
                <a:rect b="b" l="l" r="r" t="t"/>
                <a:pathLst>
                  <a:path extrusionOk="0" h="366" w="122">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15"/>
              <p:cNvSpPr/>
              <p:nvPr/>
            </p:nvSpPr>
            <p:spPr>
              <a:xfrm>
                <a:off x="2501575" y="1826525"/>
                <a:ext cx="3075" cy="14650"/>
              </a:xfrm>
              <a:custGeom>
                <a:rect b="b" l="l" r="r" t="t"/>
                <a:pathLst>
                  <a:path extrusionOk="0" h="586" w="123">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5"/>
              <p:cNvSpPr/>
              <p:nvPr/>
            </p:nvSpPr>
            <p:spPr>
              <a:xfrm>
                <a:off x="2506900" y="1836775"/>
                <a:ext cx="4575" cy="17500"/>
              </a:xfrm>
              <a:custGeom>
                <a:rect b="b" l="l" r="r" t="t"/>
                <a:pathLst>
                  <a:path extrusionOk="0" h="700" w="183">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5"/>
              <p:cNvSpPr/>
              <p:nvPr/>
            </p:nvSpPr>
            <p:spPr>
              <a:xfrm>
                <a:off x="2517525" y="1843625"/>
                <a:ext cx="3825" cy="14450"/>
              </a:xfrm>
              <a:custGeom>
                <a:rect b="b" l="l" r="r" t="t"/>
                <a:pathLst>
                  <a:path extrusionOk="0" h="578" w="153">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5"/>
              <p:cNvSpPr/>
              <p:nvPr/>
            </p:nvSpPr>
            <p:spPr>
              <a:xfrm>
                <a:off x="2533500" y="1855025"/>
                <a:ext cx="3050" cy="7625"/>
              </a:xfrm>
              <a:custGeom>
                <a:rect b="b" l="l" r="r" t="t"/>
                <a:pathLst>
                  <a:path extrusionOk="0" h="305" w="122">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5"/>
              <p:cNvSpPr/>
              <p:nvPr/>
            </p:nvSpPr>
            <p:spPr>
              <a:xfrm>
                <a:off x="2549450" y="1855775"/>
                <a:ext cx="3050" cy="2300"/>
              </a:xfrm>
              <a:custGeom>
                <a:rect b="b" l="l" r="r" t="t"/>
                <a:pathLst>
                  <a:path extrusionOk="0" h="92" w="122">
                    <a:moveTo>
                      <a:pt x="61" y="0"/>
                    </a:moveTo>
                    <a:cubicBezTo>
                      <a:pt x="0" y="0"/>
                      <a:pt x="0" y="92"/>
                      <a:pt x="61" y="92"/>
                    </a:cubicBezTo>
                    <a:cubicBezTo>
                      <a:pt x="122" y="9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5"/>
              <p:cNvSpPr/>
              <p:nvPr/>
            </p:nvSpPr>
            <p:spPr>
              <a:xfrm>
                <a:off x="2570725" y="1856525"/>
                <a:ext cx="3075" cy="3075"/>
              </a:xfrm>
              <a:custGeom>
                <a:rect b="b" l="l" r="r" t="t"/>
                <a:pathLst>
                  <a:path extrusionOk="0" h="123" w="123">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5"/>
              <p:cNvSpPr/>
              <p:nvPr/>
            </p:nvSpPr>
            <p:spPr>
              <a:xfrm>
                <a:off x="2583650" y="1843625"/>
                <a:ext cx="3825" cy="3050"/>
              </a:xfrm>
              <a:custGeom>
                <a:rect b="b" l="l" r="r" t="t"/>
                <a:pathLst>
                  <a:path extrusionOk="0" h="122" w="153">
                    <a:moveTo>
                      <a:pt x="91" y="0"/>
                    </a:moveTo>
                    <a:cubicBezTo>
                      <a:pt x="0" y="0"/>
                      <a:pt x="0" y="122"/>
                      <a:pt x="91" y="122"/>
                    </a:cubicBezTo>
                    <a:cubicBezTo>
                      <a:pt x="152" y="122"/>
                      <a:pt x="15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15"/>
              <p:cNvSpPr/>
              <p:nvPr/>
            </p:nvSpPr>
            <p:spPr>
              <a:xfrm>
                <a:off x="2598850" y="1837525"/>
                <a:ext cx="25" cy="25"/>
              </a:xfrm>
              <a:custGeom>
                <a:rect b="b" l="l" r="r" t="t"/>
                <a:pathLst>
                  <a:path extrusionOk="0" h="1" w="1">
                    <a:moveTo>
                      <a:pt x="0" y="1"/>
                    </a:moveTo>
                    <a:cubicBezTo>
                      <a:pt x="0" y="1"/>
                      <a:pt x="0" y="1"/>
                      <a:pt x="0" y="1"/>
                    </a:cubicBez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5"/>
              <p:cNvSpPr/>
              <p:nvPr/>
            </p:nvSpPr>
            <p:spPr>
              <a:xfrm>
                <a:off x="2600350" y="1854175"/>
                <a:ext cx="5825" cy="18150"/>
              </a:xfrm>
              <a:custGeom>
                <a:rect b="b" l="l" r="r" t="t"/>
                <a:pathLst>
                  <a:path extrusionOk="0" h="726" w="233">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5"/>
              <p:cNvSpPr/>
              <p:nvPr/>
            </p:nvSpPr>
            <p:spPr>
              <a:xfrm>
                <a:off x="2606450" y="1849400"/>
                <a:ext cx="4575" cy="21600"/>
              </a:xfrm>
              <a:custGeom>
                <a:rect b="b" l="l" r="r" t="t"/>
                <a:pathLst>
                  <a:path extrusionOk="0" h="864" w="183">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5"/>
              <p:cNvSpPr/>
              <p:nvPr/>
            </p:nvSpPr>
            <p:spPr>
              <a:xfrm>
                <a:off x="2617075" y="1845525"/>
                <a:ext cx="3825" cy="29075"/>
              </a:xfrm>
              <a:custGeom>
                <a:rect b="b" l="l" r="r" t="t"/>
                <a:pathLst>
                  <a:path extrusionOk="0" h="1163" w="153">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5"/>
              <p:cNvSpPr/>
              <p:nvPr/>
            </p:nvSpPr>
            <p:spPr>
              <a:xfrm>
                <a:off x="2627725" y="1846275"/>
                <a:ext cx="4575" cy="27750"/>
              </a:xfrm>
              <a:custGeom>
                <a:rect b="b" l="l" r="r" t="t"/>
                <a:pathLst>
                  <a:path extrusionOk="0" h="1110" w="183">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5"/>
              <p:cNvSpPr/>
              <p:nvPr/>
            </p:nvSpPr>
            <p:spPr>
              <a:xfrm>
                <a:off x="2639125" y="1846275"/>
                <a:ext cx="3825" cy="26050"/>
              </a:xfrm>
              <a:custGeom>
                <a:rect b="b" l="l" r="r" t="t"/>
                <a:pathLst>
                  <a:path extrusionOk="0" h="1042" w="153">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5"/>
              <p:cNvSpPr/>
              <p:nvPr/>
            </p:nvSpPr>
            <p:spPr>
              <a:xfrm>
                <a:off x="2648225" y="1848875"/>
                <a:ext cx="4600" cy="21175"/>
              </a:xfrm>
              <a:custGeom>
                <a:rect b="b" l="l" r="r" t="t"/>
                <a:pathLst>
                  <a:path extrusionOk="0" h="847" w="184">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5"/>
              <p:cNvSpPr/>
              <p:nvPr/>
            </p:nvSpPr>
            <p:spPr>
              <a:xfrm>
                <a:off x="2661150" y="1848925"/>
                <a:ext cx="3075" cy="15575"/>
              </a:xfrm>
              <a:custGeom>
                <a:rect b="b" l="l" r="r" t="t"/>
                <a:pathLst>
                  <a:path extrusionOk="0" h="623" w="123">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15"/>
              <p:cNvSpPr/>
              <p:nvPr/>
            </p:nvSpPr>
            <p:spPr>
              <a:xfrm>
                <a:off x="2675600" y="1847850"/>
                <a:ext cx="4575" cy="9775"/>
              </a:xfrm>
              <a:custGeom>
                <a:rect b="b" l="l" r="r" t="t"/>
                <a:pathLst>
                  <a:path extrusionOk="0" h="391" w="183">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5"/>
              <p:cNvSpPr/>
              <p:nvPr/>
            </p:nvSpPr>
            <p:spPr>
              <a:xfrm>
                <a:off x="2690800" y="1851225"/>
                <a:ext cx="3050" cy="8375"/>
              </a:xfrm>
              <a:custGeom>
                <a:rect b="b" l="l" r="r" t="t"/>
                <a:pathLst>
                  <a:path extrusionOk="0" h="335" w="122">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5"/>
              <p:cNvSpPr/>
              <p:nvPr/>
            </p:nvSpPr>
            <p:spPr>
              <a:xfrm>
                <a:off x="2684700" y="1862625"/>
                <a:ext cx="3825" cy="13250"/>
              </a:xfrm>
              <a:custGeom>
                <a:rect b="b" l="l" r="r" t="t"/>
                <a:pathLst>
                  <a:path extrusionOk="0" h="530" w="153">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15"/>
              <p:cNvSpPr/>
              <p:nvPr/>
            </p:nvSpPr>
            <p:spPr>
              <a:xfrm>
                <a:off x="2693825" y="1850825"/>
                <a:ext cx="3075" cy="27400"/>
              </a:xfrm>
              <a:custGeom>
                <a:rect b="b" l="l" r="r" t="t"/>
                <a:pathLst>
                  <a:path extrusionOk="0" h="1096" w="123">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15"/>
              <p:cNvSpPr/>
              <p:nvPr/>
            </p:nvSpPr>
            <p:spPr>
              <a:xfrm>
                <a:off x="2701425" y="1842475"/>
                <a:ext cx="6100" cy="50625"/>
              </a:xfrm>
              <a:custGeom>
                <a:rect b="b" l="l" r="r" t="t"/>
                <a:pathLst>
                  <a:path extrusionOk="0" h="2025" w="244">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15"/>
              <p:cNvSpPr/>
              <p:nvPr/>
            </p:nvSpPr>
            <p:spPr>
              <a:xfrm>
                <a:off x="2708275" y="1848550"/>
                <a:ext cx="4575" cy="48100"/>
              </a:xfrm>
              <a:custGeom>
                <a:rect b="b" l="l" r="r" t="t"/>
                <a:pathLst>
                  <a:path extrusionOk="0" h="1924" w="183">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15"/>
              <p:cNvSpPr/>
              <p:nvPr/>
            </p:nvSpPr>
            <p:spPr>
              <a:xfrm>
                <a:off x="2717375" y="1864525"/>
                <a:ext cx="3825" cy="37375"/>
              </a:xfrm>
              <a:custGeom>
                <a:rect b="b" l="l" r="r" t="t"/>
                <a:pathLst>
                  <a:path extrusionOk="0" h="1495" w="153">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5"/>
              <p:cNvSpPr/>
              <p:nvPr/>
            </p:nvSpPr>
            <p:spPr>
              <a:xfrm>
                <a:off x="2728025" y="1873050"/>
                <a:ext cx="4575" cy="34150"/>
              </a:xfrm>
              <a:custGeom>
                <a:rect b="b" l="l" r="r" t="t"/>
                <a:pathLst>
                  <a:path extrusionOk="0" h="1366" w="183">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15"/>
              <p:cNvSpPr/>
              <p:nvPr/>
            </p:nvSpPr>
            <p:spPr>
              <a:xfrm>
                <a:off x="2742450" y="1884275"/>
                <a:ext cx="4600" cy="30425"/>
              </a:xfrm>
              <a:custGeom>
                <a:rect b="b" l="l" r="r" t="t"/>
                <a:pathLst>
                  <a:path extrusionOk="0" h="1217" w="184">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15"/>
              <p:cNvSpPr/>
              <p:nvPr/>
            </p:nvSpPr>
            <p:spPr>
              <a:xfrm>
                <a:off x="2754625" y="1888075"/>
                <a:ext cx="3825" cy="30425"/>
              </a:xfrm>
              <a:custGeom>
                <a:rect b="b" l="l" r="r" t="t"/>
                <a:pathLst>
                  <a:path extrusionOk="0" h="1217" w="153">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5"/>
              <p:cNvSpPr/>
              <p:nvPr/>
            </p:nvSpPr>
            <p:spPr>
              <a:xfrm>
                <a:off x="2770575" y="1893400"/>
                <a:ext cx="3075" cy="22250"/>
              </a:xfrm>
              <a:custGeom>
                <a:rect b="b" l="l" r="r" t="t"/>
                <a:pathLst>
                  <a:path extrusionOk="0" h="890" w="123">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5"/>
              <p:cNvSpPr/>
              <p:nvPr/>
            </p:nvSpPr>
            <p:spPr>
              <a:xfrm>
                <a:off x="2783500" y="1890650"/>
                <a:ext cx="3825" cy="25675"/>
              </a:xfrm>
              <a:custGeom>
                <a:rect b="b" l="l" r="r" t="t"/>
                <a:pathLst>
                  <a:path extrusionOk="0" h="1027" w="153">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15"/>
              <p:cNvSpPr/>
              <p:nvPr/>
            </p:nvSpPr>
            <p:spPr>
              <a:xfrm>
                <a:off x="2799450" y="1885800"/>
                <a:ext cx="3075" cy="19200"/>
              </a:xfrm>
              <a:custGeom>
                <a:rect b="b" l="l" r="r" t="t"/>
                <a:pathLst>
                  <a:path extrusionOk="0" h="768" w="123">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15"/>
              <p:cNvSpPr/>
              <p:nvPr/>
            </p:nvSpPr>
            <p:spPr>
              <a:xfrm>
                <a:off x="2811600" y="1878200"/>
                <a:ext cx="4600" cy="18200"/>
              </a:xfrm>
              <a:custGeom>
                <a:rect b="b" l="l" r="r" t="t"/>
                <a:pathLst>
                  <a:path extrusionOk="0" h="728" w="184">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15"/>
              <p:cNvSpPr/>
              <p:nvPr/>
            </p:nvSpPr>
            <p:spPr>
              <a:xfrm>
                <a:off x="2823000" y="1877050"/>
                <a:ext cx="3075" cy="9150"/>
              </a:xfrm>
              <a:custGeom>
                <a:rect b="b" l="l" r="r" t="t"/>
                <a:pathLst>
                  <a:path extrusionOk="0" h="366" w="123">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15"/>
              <p:cNvSpPr/>
              <p:nvPr/>
            </p:nvSpPr>
            <p:spPr>
              <a:xfrm>
                <a:off x="2756900" y="1893750"/>
                <a:ext cx="5350" cy="18400"/>
              </a:xfrm>
              <a:custGeom>
                <a:rect b="b" l="l" r="r" t="t"/>
                <a:pathLst>
                  <a:path extrusionOk="0" h="736" w="214">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15"/>
              <p:cNvSpPr/>
              <p:nvPr/>
            </p:nvSpPr>
            <p:spPr>
              <a:xfrm>
                <a:off x="2806300" y="1861100"/>
                <a:ext cx="4575" cy="10475"/>
              </a:xfrm>
              <a:custGeom>
                <a:rect b="b" l="l" r="r" t="t"/>
                <a:pathLst>
                  <a:path extrusionOk="0" h="419" w="183">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5"/>
              <p:cNvSpPr/>
              <p:nvPr/>
            </p:nvSpPr>
            <p:spPr>
              <a:xfrm>
                <a:off x="2832900" y="1836700"/>
                <a:ext cx="6100" cy="43725"/>
              </a:xfrm>
              <a:custGeom>
                <a:rect b="b" l="l" r="r" t="t"/>
                <a:pathLst>
                  <a:path extrusionOk="0" h="1749" w="244">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5"/>
              <p:cNvSpPr/>
              <p:nvPr/>
            </p:nvSpPr>
            <p:spPr>
              <a:xfrm>
                <a:off x="2844275" y="1840200"/>
                <a:ext cx="3075" cy="33650"/>
              </a:xfrm>
              <a:custGeom>
                <a:rect b="b" l="l" r="r" t="t"/>
                <a:pathLst>
                  <a:path extrusionOk="0" h="1346" w="123">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5"/>
              <p:cNvSpPr/>
              <p:nvPr/>
            </p:nvSpPr>
            <p:spPr>
              <a:xfrm>
                <a:off x="2854175" y="1841725"/>
                <a:ext cx="3825" cy="30600"/>
              </a:xfrm>
              <a:custGeom>
                <a:rect b="b" l="l" r="r" t="t"/>
                <a:pathLst>
                  <a:path extrusionOk="0" h="1224" w="153">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5"/>
              <p:cNvSpPr/>
              <p:nvPr/>
            </p:nvSpPr>
            <p:spPr>
              <a:xfrm>
                <a:off x="2865575" y="1835950"/>
                <a:ext cx="4575" cy="25750"/>
              </a:xfrm>
              <a:custGeom>
                <a:rect b="b" l="l" r="r" t="t"/>
                <a:pathLst>
                  <a:path extrusionOk="0" h="1030" w="183">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15"/>
              <p:cNvSpPr/>
              <p:nvPr/>
            </p:nvSpPr>
            <p:spPr>
              <a:xfrm>
                <a:off x="2878475" y="1831075"/>
                <a:ext cx="3825" cy="19975"/>
              </a:xfrm>
              <a:custGeom>
                <a:rect b="b" l="l" r="r" t="t"/>
                <a:pathLst>
                  <a:path extrusionOk="0" h="799" w="153">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5"/>
              <p:cNvSpPr/>
              <p:nvPr/>
            </p:nvSpPr>
            <p:spPr>
              <a:xfrm>
                <a:off x="2889125" y="1820825"/>
                <a:ext cx="6100" cy="17875"/>
              </a:xfrm>
              <a:custGeom>
                <a:rect b="b" l="l" r="r" t="t"/>
                <a:pathLst>
                  <a:path extrusionOk="0" h="715" w="244">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5"/>
              <p:cNvSpPr/>
              <p:nvPr/>
            </p:nvSpPr>
            <p:spPr>
              <a:xfrm>
                <a:off x="2896725" y="1814350"/>
                <a:ext cx="4575" cy="16175"/>
              </a:xfrm>
              <a:custGeom>
                <a:rect b="b" l="l" r="r" t="t"/>
                <a:pathLst>
                  <a:path extrusionOk="0" h="647" w="183">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5"/>
              <p:cNvSpPr/>
              <p:nvPr/>
            </p:nvSpPr>
            <p:spPr>
              <a:xfrm>
                <a:off x="2825300" y="1751675"/>
                <a:ext cx="3050" cy="9700"/>
              </a:xfrm>
              <a:custGeom>
                <a:rect b="b" l="l" r="r" t="t"/>
                <a:pathLst>
                  <a:path extrusionOk="0" h="388" w="122">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5"/>
              <p:cNvSpPr/>
              <p:nvPr/>
            </p:nvSpPr>
            <p:spPr>
              <a:xfrm>
                <a:off x="2831375" y="1748325"/>
                <a:ext cx="4575" cy="24450"/>
              </a:xfrm>
              <a:custGeom>
                <a:rect b="b" l="l" r="r" t="t"/>
                <a:pathLst>
                  <a:path extrusionOk="0" h="978" w="183">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15"/>
              <p:cNvSpPr/>
              <p:nvPr/>
            </p:nvSpPr>
            <p:spPr>
              <a:xfrm>
                <a:off x="2841250" y="1744900"/>
                <a:ext cx="6100" cy="37200"/>
              </a:xfrm>
              <a:custGeom>
                <a:rect b="b" l="l" r="r" t="t"/>
                <a:pathLst>
                  <a:path extrusionOk="0" h="1488" w="244">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5"/>
              <p:cNvSpPr/>
              <p:nvPr/>
            </p:nvSpPr>
            <p:spPr>
              <a:xfrm>
                <a:off x="2855675" y="1749000"/>
                <a:ext cx="3075" cy="36500"/>
              </a:xfrm>
              <a:custGeom>
                <a:rect b="b" l="l" r="r" t="t"/>
                <a:pathLst>
                  <a:path extrusionOk="0" h="1460" w="123">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5"/>
              <p:cNvSpPr/>
              <p:nvPr/>
            </p:nvSpPr>
            <p:spPr>
              <a:xfrm>
                <a:off x="2867075" y="1751300"/>
                <a:ext cx="3825" cy="36675"/>
              </a:xfrm>
              <a:custGeom>
                <a:rect b="b" l="l" r="r" t="t"/>
                <a:pathLst>
                  <a:path extrusionOk="0" h="1467" w="153">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5"/>
              <p:cNvSpPr/>
              <p:nvPr/>
            </p:nvSpPr>
            <p:spPr>
              <a:xfrm>
                <a:off x="2876575" y="1749775"/>
                <a:ext cx="6500" cy="33425"/>
              </a:xfrm>
              <a:custGeom>
                <a:rect b="b" l="l" r="r" t="t"/>
                <a:pathLst>
                  <a:path extrusionOk="0" h="1337" w="26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5"/>
              <p:cNvSpPr/>
              <p:nvPr/>
            </p:nvSpPr>
            <p:spPr>
              <a:xfrm>
                <a:off x="2888350" y="1745200"/>
                <a:ext cx="3075" cy="16750"/>
              </a:xfrm>
              <a:custGeom>
                <a:rect b="b" l="l" r="r" t="t"/>
                <a:pathLst>
                  <a:path extrusionOk="0" h="670" w="123">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5"/>
              <p:cNvSpPr/>
              <p:nvPr/>
            </p:nvSpPr>
            <p:spPr>
              <a:xfrm>
                <a:off x="2899000" y="1734200"/>
                <a:ext cx="3075" cy="8175"/>
              </a:xfrm>
              <a:custGeom>
                <a:rect b="b" l="l" r="r" t="t"/>
                <a:pathLst>
                  <a:path extrusionOk="0" h="327" w="123">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5"/>
              <p:cNvSpPr/>
              <p:nvPr/>
            </p:nvSpPr>
            <p:spPr>
              <a:xfrm>
                <a:off x="2902050" y="1725825"/>
                <a:ext cx="3825" cy="3075"/>
              </a:xfrm>
              <a:custGeom>
                <a:rect b="b" l="l" r="r" t="t"/>
                <a:pathLst>
                  <a:path extrusionOk="0" h="123" w="153">
                    <a:moveTo>
                      <a:pt x="61" y="1"/>
                    </a:moveTo>
                    <a:cubicBezTo>
                      <a:pt x="0" y="1"/>
                      <a:pt x="0" y="122"/>
                      <a:pt x="61" y="122"/>
                    </a:cubicBezTo>
                    <a:cubicBezTo>
                      <a:pt x="152" y="122"/>
                      <a:pt x="15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5"/>
              <p:cNvSpPr/>
              <p:nvPr/>
            </p:nvSpPr>
            <p:spPr>
              <a:xfrm>
                <a:off x="2733350" y="1687850"/>
                <a:ext cx="3825" cy="11225"/>
              </a:xfrm>
              <a:custGeom>
                <a:rect b="b" l="l" r="r" t="t"/>
                <a:pathLst>
                  <a:path extrusionOk="0" h="449" w="153">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5"/>
              <p:cNvSpPr/>
              <p:nvPr/>
            </p:nvSpPr>
            <p:spPr>
              <a:xfrm>
                <a:off x="2741700" y="1684425"/>
                <a:ext cx="3075" cy="18250"/>
              </a:xfrm>
              <a:custGeom>
                <a:rect b="b" l="l" r="r" t="t"/>
                <a:pathLst>
                  <a:path extrusionOk="0" h="730" w="123">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5"/>
              <p:cNvSpPr/>
              <p:nvPr/>
            </p:nvSpPr>
            <p:spPr>
              <a:xfrm>
                <a:off x="2749300" y="1683100"/>
                <a:ext cx="3825" cy="23575"/>
              </a:xfrm>
              <a:custGeom>
                <a:rect b="b" l="l" r="r" t="t"/>
                <a:pathLst>
                  <a:path extrusionOk="0" h="943" w="153">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5"/>
              <p:cNvSpPr/>
              <p:nvPr/>
            </p:nvSpPr>
            <p:spPr>
              <a:xfrm>
                <a:off x="2762975" y="1690500"/>
                <a:ext cx="3450" cy="18650"/>
              </a:xfrm>
              <a:custGeom>
                <a:rect b="b" l="l" r="r" t="t"/>
                <a:pathLst>
                  <a:path extrusionOk="0" h="746" w="138">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5"/>
              <p:cNvSpPr/>
              <p:nvPr/>
            </p:nvSpPr>
            <p:spPr>
              <a:xfrm>
                <a:off x="2772850" y="1687850"/>
                <a:ext cx="5350" cy="12175"/>
              </a:xfrm>
              <a:custGeom>
                <a:rect b="b" l="l" r="r" t="t"/>
                <a:pathLst>
                  <a:path extrusionOk="0" h="487" w="214">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5"/>
              <p:cNvSpPr/>
              <p:nvPr/>
            </p:nvSpPr>
            <p:spPr>
              <a:xfrm>
                <a:off x="2786525" y="1678725"/>
                <a:ext cx="3825" cy="5350"/>
              </a:xfrm>
              <a:custGeom>
                <a:rect b="b" l="l" r="r" t="t"/>
                <a:pathLst>
                  <a:path extrusionOk="0" h="214" w="153">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5"/>
              <p:cNvSpPr/>
              <p:nvPr/>
            </p:nvSpPr>
            <p:spPr>
              <a:xfrm>
                <a:off x="2792625" y="1679475"/>
                <a:ext cx="3825" cy="2300"/>
              </a:xfrm>
              <a:custGeom>
                <a:rect b="b" l="l" r="r" t="t"/>
                <a:pathLst>
                  <a:path extrusionOk="0" h="92" w="153">
                    <a:moveTo>
                      <a:pt x="91" y="1"/>
                    </a:moveTo>
                    <a:cubicBezTo>
                      <a:pt x="0" y="1"/>
                      <a:pt x="0" y="92"/>
                      <a:pt x="91" y="92"/>
                    </a:cubicBezTo>
                    <a:cubicBezTo>
                      <a:pt x="152" y="92"/>
                      <a:pt x="15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5"/>
              <p:cNvSpPr/>
              <p:nvPr/>
            </p:nvSpPr>
            <p:spPr>
              <a:xfrm>
                <a:off x="2658875" y="1629525"/>
                <a:ext cx="3825" cy="8950"/>
              </a:xfrm>
              <a:custGeom>
                <a:rect b="b" l="l" r="r" t="t"/>
                <a:pathLst>
                  <a:path extrusionOk="0" h="358" w="153">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5"/>
              <p:cNvSpPr/>
              <p:nvPr/>
            </p:nvSpPr>
            <p:spPr>
              <a:xfrm>
                <a:off x="2668750" y="1627800"/>
                <a:ext cx="3825" cy="22650"/>
              </a:xfrm>
              <a:custGeom>
                <a:rect b="b" l="l" r="r" t="t"/>
                <a:pathLst>
                  <a:path extrusionOk="0" h="906" w="153">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5"/>
              <p:cNvSpPr/>
              <p:nvPr/>
            </p:nvSpPr>
            <p:spPr>
              <a:xfrm>
                <a:off x="2678625" y="1623700"/>
                <a:ext cx="4600" cy="28450"/>
              </a:xfrm>
              <a:custGeom>
                <a:rect b="b" l="l" r="r" t="t"/>
                <a:pathLst>
                  <a:path extrusionOk="0" h="1138" w="184">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5"/>
              <p:cNvSpPr/>
              <p:nvPr/>
            </p:nvSpPr>
            <p:spPr>
              <a:xfrm>
                <a:off x="2693825" y="1619825"/>
                <a:ext cx="6100" cy="35850"/>
              </a:xfrm>
              <a:custGeom>
                <a:rect b="b" l="l" r="r" t="t"/>
                <a:pathLst>
                  <a:path extrusionOk="0" h="1434" w="244">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5"/>
              <p:cNvSpPr/>
              <p:nvPr/>
            </p:nvSpPr>
            <p:spPr>
              <a:xfrm>
                <a:off x="2708275" y="1617550"/>
                <a:ext cx="5325" cy="40425"/>
              </a:xfrm>
              <a:custGeom>
                <a:rect b="b" l="l" r="r" t="t"/>
                <a:pathLst>
                  <a:path extrusionOk="0" h="1617" w="213">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5"/>
              <p:cNvSpPr/>
              <p:nvPr/>
            </p:nvSpPr>
            <p:spPr>
              <a:xfrm>
                <a:off x="2723475" y="1611350"/>
                <a:ext cx="6100" cy="38900"/>
              </a:xfrm>
              <a:custGeom>
                <a:rect b="b" l="l" r="r" t="t"/>
                <a:pathLst>
                  <a:path extrusionOk="0" h="1556" w="244">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5"/>
              <p:cNvSpPr/>
              <p:nvPr/>
            </p:nvSpPr>
            <p:spPr>
              <a:xfrm>
                <a:off x="2735625" y="1609200"/>
                <a:ext cx="3825" cy="29850"/>
              </a:xfrm>
              <a:custGeom>
                <a:rect b="b" l="l" r="r" t="t"/>
                <a:pathLst>
                  <a:path extrusionOk="0" h="1194" w="153">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5"/>
              <p:cNvSpPr/>
              <p:nvPr/>
            </p:nvSpPr>
            <p:spPr>
              <a:xfrm>
                <a:off x="2744750" y="1609950"/>
                <a:ext cx="3050" cy="16175"/>
              </a:xfrm>
              <a:custGeom>
                <a:rect b="b" l="l" r="r" t="t"/>
                <a:pathLst>
                  <a:path extrusionOk="0" h="647" w="122">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5"/>
              <p:cNvSpPr/>
              <p:nvPr/>
            </p:nvSpPr>
            <p:spPr>
              <a:xfrm>
                <a:off x="2750825" y="1619900"/>
                <a:ext cx="3050" cy="6975"/>
              </a:xfrm>
              <a:custGeom>
                <a:rect b="b" l="l" r="r" t="t"/>
                <a:pathLst>
                  <a:path extrusionOk="0" h="279" w="122">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5"/>
              <p:cNvSpPr/>
              <p:nvPr/>
            </p:nvSpPr>
            <p:spPr>
              <a:xfrm>
                <a:off x="2693825" y="1598175"/>
                <a:ext cx="4575" cy="9150"/>
              </a:xfrm>
              <a:custGeom>
                <a:rect b="b" l="l" r="r" t="t"/>
                <a:pathLst>
                  <a:path extrusionOk="0" h="366" w="183">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5"/>
              <p:cNvSpPr/>
              <p:nvPr/>
            </p:nvSpPr>
            <p:spPr>
              <a:xfrm>
                <a:off x="2705225" y="1593600"/>
                <a:ext cx="3825" cy="8200"/>
              </a:xfrm>
              <a:custGeom>
                <a:rect b="b" l="l" r="r" t="t"/>
                <a:pathLst>
                  <a:path extrusionOk="0" h="328" w="153">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5"/>
              <p:cNvSpPr/>
              <p:nvPr/>
            </p:nvSpPr>
            <p:spPr>
              <a:xfrm>
                <a:off x="2716625" y="1589050"/>
                <a:ext cx="3075" cy="7950"/>
              </a:xfrm>
              <a:custGeom>
                <a:rect b="b" l="l" r="r" t="t"/>
                <a:pathLst>
                  <a:path extrusionOk="0" h="318" w="123">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5"/>
              <p:cNvSpPr/>
              <p:nvPr/>
            </p:nvSpPr>
            <p:spPr>
              <a:xfrm>
                <a:off x="2726500" y="1592100"/>
                <a:ext cx="3825" cy="3050"/>
              </a:xfrm>
              <a:custGeom>
                <a:rect b="b" l="l" r="r" t="t"/>
                <a:pathLst>
                  <a:path extrusionOk="0" h="122" w="153">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5"/>
              <p:cNvSpPr/>
              <p:nvPr/>
            </p:nvSpPr>
            <p:spPr>
              <a:xfrm>
                <a:off x="2374675" y="1822350"/>
                <a:ext cx="5350" cy="13700"/>
              </a:xfrm>
              <a:custGeom>
                <a:rect b="b" l="l" r="r" t="t"/>
                <a:pathLst>
                  <a:path extrusionOk="0" h="548" w="214">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5"/>
              <p:cNvSpPr/>
              <p:nvPr/>
            </p:nvSpPr>
            <p:spPr>
              <a:xfrm>
                <a:off x="2387600" y="1821575"/>
                <a:ext cx="3050" cy="6675"/>
              </a:xfrm>
              <a:custGeom>
                <a:rect b="b" l="l" r="r" t="t"/>
                <a:pathLst>
                  <a:path extrusionOk="0" h="267" w="122">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5"/>
              <p:cNvSpPr/>
              <p:nvPr/>
            </p:nvSpPr>
            <p:spPr>
              <a:xfrm>
                <a:off x="2327550" y="1661250"/>
                <a:ext cx="2325" cy="9125"/>
              </a:xfrm>
              <a:custGeom>
                <a:rect b="b" l="l" r="r" t="t"/>
                <a:pathLst>
                  <a:path extrusionOk="0" h="365" w="93">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5"/>
              <p:cNvSpPr/>
              <p:nvPr/>
            </p:nvSpPr>
            <p:spPr>
              <a:xfrm>
                <a:off x="2333650" y="1653275"/>
                <a:ext cx="3050" cy="14825"/>
              </a:xfrm>
              <a:custGeom>
                <a:rect b="b" l="l" r="r" t="t"/>
                <a:pathLst>
                  <a:path extrusionOk="0" h="593" w="122">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5"/>
              <p:cNvSpPr/>
              <p:nvPr/>
            </p:nvSpPr>
            <p:spPr>
              <a:xfrm>
                <a:off x="2344275" y="1650975"/>
                <a:ext cx="3075" cy="18275"/>
              </a:xfrm>
              <a:custGeom>
                <a:rect b="b" l="l" r="r" t="t"/>
                <a:pathLst>
                  <a:path extrusionOk="0" h="731" w="123">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5"/>
              <p:cNvSpPr/>
              <p:nvPr/>
            </p:nvSpPr>
            <p:spPr>
              <a:xfrm>
                <a:off x="2357200" y="1643775"/>
                <a:ext cx="5350" cy="21025"/>
              </a:xfrm>
              <a:custGeom>
                <a:rect b="b" l="l" r="r" t="t"/>
                <a:pathLst>
                  <a:path extrusionOk="0" h="841" w="214">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5"/>
              <p:cNvSpPr/>
              <p:nvPr/>
            </p:nvSpPr>
            <p:spPr>
              <a:xfrm>
                <a:off x="2372775" y="1634450"/>
                <a:ext cx="5725" cy="30425"/>
              </a:xfrm>
              <a:custGeom>
                <a:rect b="b" l="l" r="r" t="t"/>
                <a:pathLst>
                  <a:path extrusionOk="0" h="1217" w="229">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5"/>
              <p:cNvSpPr/>
              <p:nvPr/>
            </p:nvSpPr>
            <p:spPr>
              <a:xfrm>
                <a:off x="2388350" y="1631225"/>
                <a:ext cx="4575" cy="29400"/>
              </a:xfrm>
              <a:custGeom>
                <a:rect b="b" l="l" r="r" t="t"/>
                <a:pathLst>
                  <a:path extrusionOk="0" h="1176" w="183">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5"/>
              <p:cNvSpPr/>
              <p:nvPr/>
            </p:nvSpPr>
            <p:spPr>
              <a:xfrm>
                <a:off x="2407675" y="1612100"/>
                <a:ext cx="5025" cy="28275"/>
              </a:xfrm>
              <a:custGeom>
                <a:rect b="b" l="l" r="r" t="t"/>
                <a:pathLst>
                  <a:path extrusionOk="0" h="1131" w="201">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15"/>
              <p:cNvSpPr/>
              <p:nvPr/>
            </p:nvSpPr>
            <p:spPr>
              <a:xfrm>
                <a:off x="2415700" y="1602725"/>
                <a:ext cx="2300" cy="1550"/>
              </a:xfrm>
              <a:custGeom>
                <a:rect b="b" l="l" r="r" t="t"/>
                <a:pathLst>
                  <a:path extrusionOk="0" h="62" w="92">
                    <a:moveTo>
                      <a:pt x="62" y="1"/>
                    </a:moveTo>
                    <a:cubicBezTo>
                      <a:pt x="1" y="1"/>
                      <a:pt x="1" y="62"/>
                      <a:pt x="62" y="62"/>
                    </a:cubicBezTo>
                    <a:cubicBezTo>
                      <a:pt x="92" y="62"/>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5"/>
              <p:cNvSpPr/>
              <p:nvPr/>
            </p:nvSpPr>
            <p:spPr>
              <a:xfrm>
                <a:off x="2434700" y="1632375"/>
                <a:ext cx="3075" cy="12175"/>
              </a:xfrm>
              <a:custGeom>
                <a:rect b="b" l="l" r="r" t="t"/>
                <a:pathLst>
                  <a:path extrusionOk="0" h="487" w="123">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5"/>
              <p:cNvSpPr/>
              <p:nvPr/>
            </p:nvSpPr>
            <p:spPr>
              <a:xfrm>
                <a:off x="2445350" y="1641175"/>
                <a:ext cx="4575" cy="13075"/>
              </a:xfrm>
              <a:custGeom>
                <a:rect b="b" l="l" r="r" t="t"/>
                <a:pathLst>
                  <a:path extrusionOk="0" h="523" w="183">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5"/>
              <p:cNvSpPr/>
              <p:nvPr/>
            </p:nvSpPr>
            <p:spPr>
              <a:xfrm>
                <a:off x="2462050" y="1646425"/>
                <a:ext cx="2325" cy="15400"/>
              </a:xfrm>
              <a:custGeom>
                <a:rect b="b" l="l" r="r" t="t"/>
                <a:pathLst>
                  <a:path extrusionOk="0" h="616" w="93">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15"/>
              <p:cNvSpPr/>
              <p:nvPr/>
            </p:nvSpPr>
            <p:spPr>
              <a:xfrm>
                <a:off x="2481050" y="1647575"/>
                <a:ext cx="3075" cy="4575"/>
              </a:xfrm>
              <a:custGeom>
                <a:rect b="b" l="l" r="r" t="t"/>
                <a:pathLst>
                  <a:path extrusionOk="0" h="183" w="123">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5"/>
              <p:cNvSpPr/>
              <p:nvPr/>
            </p:nvSpPr>
            <p:spPr>
              <a:xfrm>
                <a:off x="2503100" y="1654400"/>
                <a:ext cx="25" cy="25"/>
              </a:xfrm>
              <a:custGeom>
                <a:rect b="b" l="l" r="r" t="t"/>
                <a:pathLst>
                  <a:path extrusionOk="0" h="1" w="1">
                    <a:moveTo>
                      <a:pt x="0" y="1"/>
                    </a:moveTo>
                    <a:lnTo>
                      <a:pt x="0" y="1"/>
                    </a:ln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5"/>
              <p:cNvSpPr/>
              <p:nvPr/>
            </p:nvSpPr>
            <p:spPr>
              <a:xfrm>
                <a:off x="2537300" y="1770675"/>
                <a:ext cx="2300" cy="10650"/>
              </a:xfrm>
              <a:custGeom>
                <a:rect b="b" l="l" r="r" t="t"/>
                <a:pathLst>
                  <a:path extrusionOk="0" h="426" w="92">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5"/>
              <p:cNvSpPr/>
              <p:nvPr/>
            </p:nvSpPr>
            <p:spPr>
              <a:xfrm>
                <a:off x="2553250" y="1774475"/>
                <a:ext cx="3050" cy="3050"/>
              </a:xfrm>
              <a:custGeom>
                <a:rect b="b" l="l" r="r" t="t"/>
                <a:pathLst>
                  <a:path extrusionOk="0" h="122" w="122">
                    <a:moveTo>
                      <a:pt x="61" y="0"/>
                    </a:moveTo>
                    <a:cubicBezTo>
                      <a:pt x="0" y="0"/>
                      <a:pt x="0" y="122"/>
                      <a:pt x="61" y="122"/>
                    </a:cubicBezTo>
                    <a:cubicBezTo>
                      <a:pt x="122" y="12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5"/>
              <p:cNvSpPr/>
              <p:nvPr/>
            </p:nvSpPr>
            <p:spPr>
              <a:xfrm>
                <a:off x="2569975" y="1776750"/>
                <a:ext cx="4575" cy="3050"/>
              </a:xfrm>
              <a:custGeom>
                <a:rect b="b" l="l" r="r" t="t"/>
                <a:pathLst>
                  <a:path extrusionOk="0" h="122" w="183">
                    <a:moveTo>
                      <a:pt x="91" y="0"/>
                    </a:moveTo>
                    <a:cubicBezTo>
                      <a:pt x="0" y="0"/>
                      <a:pt x="0" y="122"/>
                      <a:pt x="91" y="122"/>
                    </a:cubicBezTo>
                    <a:cubicBezTo>
                      <a:pt x="183" y="122"/>
                      <a:pt x="183"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41" name="Google Shape;741;p15"/>
          <p:cNvSpPr txBox="1"/>
          <p:nvPr>
            <p:ph type="ctrTitle"/>
          </p:nvPr>
        </p:nvSpPr>
        <p:spPr>
          <a:xfrm>
            <a:off x="491418" y="1895891"/>
            <a:ext cx="4761300" cy="2412938"/>
          </a:xfrm>
          <a:prstGeom prst="rect">
            <a:avLst/>
          </a:prstGeom>
          <a:noFill/>
          <a:ln>
            <a:noFill/>
          </a:ln>
        </p:spPr>
        <p:txBody>
          <a:bodyPr anchorCtr="0" anchor="b" bIns="91425" lIns="91425" spcFirstLastPara="1" rIns="91425" wrap="square" tIns="91425">
            <a:spAutoFit/>
          </a:bodyPr>
          <a:lstStyle/>
          <a:p>
            <a:pPr indent="0" lvl="0" marL="0" rtl="0" algn="ctr">
              <a:lnSpc>
                <a:spcPct val="80000"/>
              </a:lnSpc>
              <a:spcBef>
                <a:spcPts val="0"/>
              </a:spcBef>
              <a:spcAft>
                <a:spcPts val="0"/>
              </a:spcAft>
              <a:buSzPts val="5200"/>
              <a:buNone/>
            </a:pPr>
            <a:r>
              <a:rPr lang="en-GB" sz="2300">
                <a:solidFill>
                  <a:schemeClr val="accent5"/>
                </a:solidFill>
                <a:latin typeface="Times New Roman"/>
                <a:ea typeface="Times New Roman"/>
                <a:cs typeface="Times New Roman"/>
                <a:sym typeface="Times New Roman"/>
              </a:rPr>
              <a:t>Assessing the impacts of climate change on vulnerable populations using a health informatics approach</a:t>
            </a:r>
            <a:br>
              <a:rPr lang="en-GB" sz="2300">
                <a:solidFill>
                  <a:schemeClr val="accent5"/>
                </a:solidFill>
                <a:latin typeface="Times New Roman"/>
                <a:ea typeface="Times New Roman"/>
                <a:cs typeface="Times New Roman"/>
                <a:sym typeface="Times New Roman"/>
              </a:rPr>
            </a:br>
            <a:br>
              <a:rPr lang="en-GB" sz="2300">
                <a:solidFill>
                  <a:schemeClr val="accent5"/>
                </a:solidFill>
                <a:latin typeface="Times New Roman"/>
                <a:ea typeface="Times New Roman"/>
                <a:cs typeface="Times New Roman"/>
                <a:sym typeface="Times New Roman"/>
              </a:rPr>
            </a:br>
            <a:br>
              <a:rPr lang="en-GB" sz="2300">
                <a:solidFill>
                  <a:schemeClr val="accent5"/>
                </a:solidFill>
                <a:latin typeface="Times New Roman"/>
                <a:ea typeface="Times New Roman"/>
                <a:cs typeface="Times New Roman"/>
                <a:sym typeface="Times New Roman"/>
              </a:rPr>
            </a:br>
            <a:r>
              <a:rPr lang="en-GB" sz="2000">
                <a:solidFill>
                  <a:schemeClr val="accent5"/>
                </a:solidFill>
                <a:latin typeface="Times New Roman"/>
                <a:ea typeface="Times New Roman"/>
                <a:cs typeface="Times New Roman"/>
                <a:sym typeface="Times New Roman"/>
              </a:rPr>
              <a:t>Kavya Sri Pachchava</a:t>
            </a:r>
            <a:br>
              <a:rPr lang="en-GB" sz="2000">
                <a:solidFill>
                  <a:schemeClr val="accent5"/>
                </a:solidFill>
                <a:latin typeface="Times New Roman"/>
                <a:ea typeface="Times New Roman"/>
                <a:cs typeface="Times New Roman"/>
                <a:sym typeface="Times New Roman"/>
              </a:rPr>
            </a:br>
            <a:r>
              <a:rPr lang="en-GB" sz="2000">
                <a:solidFill>
                  <a:schemeClr val="accent5"/>
                </a:solidFill>
                <a:latin typeface="Times New Roman"/>
                <a:ea typeface="Times New Roman"/>
                <a:cs typeface="Times New Roman"/>
                <a:sym typeface="Times New Roman"/>
              </a:rPr>
              <a:t>Sesha Sai Ramineni</a:t>
            </a:r>
            <a:br>
              <a:rPr lang="en-GB" sz="2300">
                <a:solidFill>
                  <a:schemeClr val="accent5"/>
                </a:solidFill>
                <a:latin typeface="Times New Roman"/>
                <a:ea typeface="Times New Roman"/>
                <a:cs typeface="Times New Roman"/>
                <a:sym typeface="Times New Roman"/>
              </a:rPr>
            </a:br>
            <a:endParaRPr sz="2300">
              <a:solidFill>
                <a:schemeClr val="accent5"/>
              </a:solidFill>
              <a:latin typeface="Times New Roman"/>
              <a:ea typeface="Times New Roman"/>
              <a:cs typeface="Times New Roman"/>
              <a:sym typeface="Times New Roman"/>
            </a:endParaRPr>
          </a:p>
        </p:txBody>
      </p:sp>
      <p:grpSp>
        <p:nvGrpSpPr>
          <p:cNvPr id="742" name="Google Shape;742;p15"/>
          <p:cNvGrpSpPr/>
          <p:nvPr/>
        </p:nvGrpSpPr>
        <p:grpSpPr>
          <a:xfrm>
            <a:off x="4369430" y="131605"/>
            <a:ext cx="2501234" cy="1916843"/>
            <a:chOff x="9847575" y="414400"/>
            <a:chExt cx="1610375" cy="1234125"/>
          </a:xfrm>
        </p:grpSpPr>
        <p:sp>
          <p:nvSpPr>
            <p:cNvPr id="743" name="Google Shape;743;p15"/>
            <p:cNvSpPr/>
            <p:nvPr/>
          </p:nvSpPr>
          <p:spPr>
            <a:xfrm>
              <a:off x="9853800" y="426600"/>
              <a:ext cx="950650" cy="855775"/>
            </a:xfrm>
            <a:custGeom>
              <a:rect b="b" l="l" r="r" t="t"/>
              <a:pathLst>
                <a:path extrusionOk="0" h="34231" w="38026">
                  <a:moveTo>
                    <a:pt x="10943" y="0"/>
                  </a:moveTo>
                  <a:cubicBezTo>
                    <a:pt x="10912" y="1003"/>
                    <a:pt x="10456" y="1915"/>
                    <a:pt x="9970" y="2796"/>
                  </a:cubicBezTo>
                  <a:cubicBezTo>
                    <a:pt x="9484" y="3648"/>
                    <a:pt x="8937" y="4499"/>
                    <a:pt x="8663" y="5471"/>
                  </a:cubicBezTo>
                  <a:cubicBezTo>
                    <a:pt x="8389" y="6383"/>
                    <a:pt x="8450" y="7417"/>
                    <a:pt x="9028" y="8176"/>
                  </a:cubicBezTo>
                  <a:cubicBezTo>
                    <a:pt x="8997" y="8207"/>
                    <a:pt x="8997" y="8207"/>
                    <a:pt x="8997" y="8207"/>
                  </a:cubicBezTo>
                  <a:cubicBezTo>
                    <a:pt x="7934" y="7477"/>
                    <a:pt x="6687" y="6961"/>
                    <a:pt x="5411" y="6778"/>
                  </a:cubicBezTo>
                  <a:lnTo>
                    <a:pt x="5411" y="6778"/>
                  </a:lnTo>
                  <a:cubicBezTo>
                    <a:pt x="5301" y="7961"/>
                    <a:pt x="5888" y="9169"/>
                    <a:pt x="6879" y="9816"/>
                  </a:cubicBezTo>
                  <a:lnTo>
                    <a:pt x="6879" y="9816"/>
                  </a:lnTo>
                  <a:cubicBezTo>
                    <a:pt x="6279" y="9521"/>
                    <a:pt x="5602" y="9422"/>
                    <a:pt x="4909" y="9422"/>
                  </a:cubicBezTo>
                  <a:cubicBezTo>
                    <a:pt x="4253" y="9422"/>
                    <a:pt x="3583" y="9511"/>
                    <a:pt x="2949" y="9605"/>
                  </a:cubicBezTo>
                  <a:cubicBezTo>
                    <a:pt x="2553" y="9666"/>
                    <a:pt x="2158" y="9727"/>
                    <a:pt x="1763" y="9848"/>
                  </a:cubicBezTo>
                  <a:cubicBezTo>
                    <a:pt x="1229" y="10045"/>
                    <a:pt x="695" y="10372"/>
                    <a:pt x="137" y="10372"/>
                  </a:cubicBezTo>
                  <a:cubicBezTo>
                    <a:pt x="92" y="10372"/>
                    <a:pt x="46" y="10370"/>
                    <a:pt x="0" y="10365"/>
                  </a:cubicBezTo>
                  <a:lnTo>
                    <a:pt x="0" y="10365"/>
                  </a:lnTo>
                  <a:cubicBezTo>
                    <a:pt x="1064" y="11307"/>
                    <a:pt x="1915" y="12462"/>
                    <a:pt x="2493" y="13739"/>
                  </a:cubicBezTo>
                  <a:cubicBezTo>
                    <a:pt x="2705" y="14195"/>
                    <a:pt x="2888" y="14681"/>
                    <a:pt x="3161" y="15076"/>
                  </a:cubicBezTo>
                  <a:cubicBezTo>
                    <a:pt x="3435" y="15502"/>
                    <a:pt x="3860" y="15867"/>
                    <a:pt x="4347" y="15927"/>
                  </a:cubicBezTo>
                  <a:cubicBezTo>
                    <a:pt x="3161" y="16505"/>
                    <a:pt x="2067" y="17295"/>
                    <a:pt x="1125" y="18207"/>
                  </a:cubicBezTo>
                  <a:cubicBezTo>
                    <a:pt x="1642" y="18420"/>
                    <a:pt x="2128" y="18724"/>
                    <a:pt x="2523" y="19119"/>
                  </a:cubicBezTo>
                  <a:cubicBezTo>
                    <a:pt x="2736" y="19332"/>
                    <a:pt x="2918" y="19544"/>
                    <a:pt x="3131" y="19727"/>
                  </a:cubicBezTo>
                  <a:cubicBezTo>
                    <a:pt x="3496" y="19970"/>
                    <a:pt x="3952" y="20092"/>
                    <a:pt x="4408" y="20152"/>
                  </a:cubicBezTo>
                  <a:cubicBezTo>
                    <a:pt x="4286" y="20335"/>
                    <a:pt x="4134" y="20547"/>
                    <a:pt x="3982" y="20760"/>
                  </a:cubicBezTo>
                  <a:cubicBezTo>
                    <a:pt x="3344" y="21672"/>
                    <a:pt x="3040" y="22797"/>
                    <a:pt x="2857" y="23861"/>
                  </a:cubicBezTo>
                  <a:cubicBezTo>
                    <a:pt x="2584" y="25532"/>
                    <a:pt x="2462" y="27356"/>
                    <a:pt x="1338" y="28633"/>
                  </a:cubicBezTo>
                  <a:cubicBezTo>
                    <a:pt x="2979" y="28967"/>
                    <a:pt x="4651" y="29241"/>
                    <a:pt x="6323" y="29423"/>
                  </a:cubicBezTo>
                  <a:cubicBezTo>
                    <a:pt x="6737" y="29475"/>
                    <a:pt x="7172" y="29512"/>
                    <a:pt x="7602" y="29512"/>
                  </a:cubicBezTo>
                  <a:cubicBezTo>
                    <a:pt x="8683" y="29512"/>
                    <a:pt x="9734" y="29277"/>
                    <a:pt x="10365" y="28450"/>
                  </a:cubicBezTo>
                  <a:cubicBezTo>
                    <a:pt x="10548" y="30061"/>
                    <a:pt x="11155" y="31642"/>
                    <a:pt x="12128" y="32949"/>
                  </a:cubicBezTo>
                  <a:cubicBezTo>
                    <a:pt x="12888" y="32493"/>
                    <a:pt x="13800" y="32432"/>
                    <a:pt x="14681" y="32280"/>
                  </a:cubicBezTo>
                  <a:cubicBezTo>
                    <a:pt x="15532" y="32098"/>
                    <a:pt x="16475" y="31763"/>
                    <a:pt x="16870" y="30973"/>
                  </a:cubicBezTo>
                  <a:cubicBezTo>
                    <a:pt x="17052" y="31855"/>
                    <a:pt x="17751" y="32554"/>
                    <a:pt x="18572" y="32979"/>
                  </a:cubicBezTo>
                  <a:cubicBezTo>
                    <a:pt x="19362" y="33405"/>
                    <a:pt x="20274" y="33557"/>
                    <a:pt x="21156" y="33739"/>
                  </a:cubicBezTo>
                  <a:lnTo>
                    <a:pt x="23648" y="34195"/>
                  </a:lnTo>
                  <a:cubicBezTo>
                    <a:pt x="23753" y="34213"/>
                    <a:pt x="23859" y="34230"/>
                    <a:pt x="23964" y="34230"/>
                  </a:cubicBezTo>
                  <a:cubicBezTo>
                    <a:pt x="24041" y="34230"/>
                    <a:pt x="24118" y="34221"/>
                    <a:pt x="24195" y="34195"/>
                  </a:cubicBezTo>
                  <a:cubicBezTo>
                    <a:pt x="24408" y="34134"/>
                    <a:pt x="24590" y="33982"/>
                    <a:pt x="24742" y="33830"/>
                  </a:cubicBezTo>
                  <a:cubicBezTo>
                    <a:pt x="26353" y="32250"/>
                    <a:pt x="28055" y="30335"/>
                    <a:pt x="27873" y="28086"/>
                  </a:cubicBezTo>
                  <a:lnTo>
                    <a:pt x="27873" y="28086"/>
                  </a:lnTo>
                  <a:cubicBezTo>
                    <a:pt x="28293" y="28359"/>
                    <a:pt x="28789" y="28479"/>
                    <a:pt x="29289" y="28479"/>
                  </a:cubicBezTo>
                  <a:cubicBezTo>
                    <a:pt x="29623" y="28479"/>
                    <a:pt x="29958" y="28426"/>
                    <a:pt x="30274" y="28329"/>
                  </a:cubicBezTo>
                  <a:cubicBezTo>
                    <a:pt x="31095" y="28086"/>
                    <a:pt x="31794" y="27630"/>
                    <a:pt x="32493" y="27174"/>
                  </a:cubicBezTo>
                  <a:cubicBezTo>
                    <a:pt x="31612" y="26383"/>
                    <a:pt x="31034" y="25259"/>
                    <a:pt x="30943" y="24073"/>
                  </a:cubicBezTo>
                  <a:cubicBezTo>
                    <a:pt x="33861" y="23982"/>
                    <a:pt x="36110" y="21611"/>
                    <a:pt x="38025" y="19423"/>
                  </a:cubicBezTo>
                  <a:cubicBezTo>
                    <a:pt x="36901" y="18815"/>
                    <a:pt x="36353" y="17599"/>
                    <a:pt x="35746" y="16505"/>
                  </a:cubicBezTo>
                  <a:cubicBezTo>
                    <a:pt x="35138" y="15411"/>
                    <a:pt x="34287" y="14286"/>
                    <a:pt x="33040" y="14164"/>
                  </a:cubicBezTo>
                  <a:cubicBezTo>
                    <a:pt x="33770" y="14012"/>
                    <a:pt x="34165" y="13192"/>
                    <a:pt x="34287" y="12432"/>
                  </a:cubicBezTo>
                  <a:cubicBezTo>
                    <a:pt x="34408" y="11702"/>
                    <a:pt x="34347" y="10912"/>
                    <a:pt x="34682" y="10243"/>
                  </a:cubicBezTo>
                  <a:cubicBezTo>
                    <a:pt x="33405" y="10091"/>
                    <a:pt x="32128" y="9939"/>
                    <a:pt x="30852" y="9787"/>
                  </a:cubicBezTo>
                  <a:cubicBezTo>
                    <a:pt x="31581" y="9180"/>
                    <a:pt x="31612" y="8055"/>
                    <a:pt x="31277" y="7173"/>
                  </a:cubicBezTo>
                  <a:cubicBezTo>
                    <a:pt x="30943" y="6292"/>
                    <a:pt x="30335" y="5562"/>
                    <a:pt x="29940" y="4711"/>
                  </a:cubicBezTo>
                  <a:cubicBezTo>
                    <a:pt x="29514" y="3769"/>
                    <a:pt x="29332" y="2705"/>
                    <a:pt x="29454" y="1702"/>
                  </a:cubicBezTo>
                  <a:lnTo>
                    <a:pt x="29454" y="1702"/>
                  </a:lnTo>
                  <a:cubicBezTo>
                    <a:pt x="28511" y="2492"/>
                    <a:pt x="27204" y="2614"/>
                    <a:pt x="26019" y="2796"/>
                  </a:cubicBezTo>
                  <a:cubicBezTo>
                    <a:pt x="24803" y="2979"/>
                    <a:pt x="23466" y="3404"/>
                    <a:pt x="22919" y="4499"/>
                  </a:cubicBezTo>
                  <a:cubicBezTo>
                    <a:pt x="23040" y="3040"/>
                    <a:pt x="22675" y="1550"/>
                    <a:pt x="21824" y="334"/>
                  </a:cubicBezTo>
                  <a:cubicBezTo>
                    <a:pt x="20092" y="1034"/>
                    <a:pt x="18694" y="2492"/>
                    <a:pt x="17994" y="4225"/>
                  </a:cubicBezTo>
                  <a:cubicBezTo>
                    <a:pt x="17994" y="4134"/>
                    <a:pt x="17964" y="4043"/>
                    <a:pt x="17964" y="3951"/>
                  </a:cubicBezTo>
                  <a:cubicBezTo>
                    <a:pt x="17782" y="2979"/>
                    <a:pt x="16839" y="2310"/>
                    <a:pt x="15988" y="1915"/>
                  </a:cubicBezTo>
                  <a:cubicBezTo>
                    <a:pt x="15107" y="1520"/>
                    <a:pt x="14104" y="1337"/>
                    <a:pt x="13222" y="912"/>
                  </a:cubicBezTo>
                  <a:cubicBezTo>
                    <a:pt x="12462" y="578"/>
                    <a:pt x="11763" y="61"/>
                    <a:pt x="10943" y="0"/>
                  </a:cubicBezTo>
                  <a:close/>
                </a:path>
              </a:pathLst>
            </a:custGeom>
            <a:solidFill>
              <a:srgbClr val="FFDB76">
                <a:alpha val="2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5"/>
            <p:cNvSpPr/>
            <p:nvPr/>
          </p:nvSpPr>
          <p:spPr>
            <a:xfrm>
              <a:off x="9980700" y="544900"/>
              <a:ext cx="705950" cy="626650"/>
            </a:xfrm>
            <a:custGeom>
              <a:rect b="b" l="l" r="r" t="t"/>
              <a:pathLst>
                <a:path extrusionOk="0" h="25066" w="28238">
                  <a:moveTo>
                    <a:pt x="14128" y="0"/>
                  </a:moveTo>
                  <a:cubicBezTo>
                    <a:pt x="12728" y="0"/>
                    <a:pt x="11303" y="238"/>
                    <a:pt x="9909" y="739"/>
                  </a:cubicBezTo>
                  <a:cubicBezTo>
                    <a:pt x="3374" y="3049"/>
                    <a:pt x="0" y="10223"/>
                    <a:pt x="2310" y="16758"/>
                  </a:cubicBezTo>
                  <a:cubicBezTo>
                    <a:pt x="4149" y="21869"/>
                    <a:pt x="8972" y="25065"/>
                    <a:pt x="14110" y="25065"/>
                  </a:cubicBezTo>
                  <a:cubicBezTo>
                    <a:pt x="15511" y="25065"/>
                    <a:pt x="16935" y="24828"/>
                    <a:pt x="18329" y="24326"/>
                  </a:cubicBezTo>
                  <a:cubicBezTo>
                    <a:pt x="24864" y="21986"/>
                    <a:pt x="28238" y="14812"/>
                    <a:pt x="25897" y="8308"/>
                  </a:cubicBezTo>
                  <a:cubicBezTo>
                    <a:pt x="24082" y="3197"/>
                    <a:pt x="19265" y="0"/>
                    <a:pt x="141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5"/>
            <p:cNvSpPr/>
            <p:nvPr/>
          </p:nvSpPr>
          <p:spPr>
            <a:xfrm>
              <a:off x="10173700" y="813375"/>
              <a:ext cx="129225" cy="149250"/>
            </a:xfrm>
            <a:custGeom>
              <a:rect b="b" l="l" r="r" t="t"/>
              <a:pathLst>
                <a:path extrusionOk="0" h="5970" w="5169">
                  <a:moveTo>
                    <a:pt x="214" y="0"/>
                  </a:moveTo>
                  <a:cubicBezTo>
                    <a:pt x="1" y="760"/>
                    <a:pt x="214" y="1672"/>
                    <a:pt x="396" y="2402"/>
                  </a:cubicBezTo>
                  <a:cubicBezTo>
                    <a:pt x="487" y="2797"/>
                    <a:pt x="609" y="3162"/>
                    <a:pt x="700" y="3557"/>
                  </a:cubicBezTo>
                  <a:cubicBezTo>
                    <a:pt x="791" y="3800"/>
                    <a:pt x="882" y="4073"/>
                    <a:pt x="973" y="4317"/>
                  </a:cubicBezTo>
                  <a:cubicBezTo>
                    <a:pt x="1217" y="4773"/>
                    <a:pt x="1551" y="5168"/>
                    <a:pt x="1977" y="5472"/>
                  </a:cubicBezTo>
                  <a:cubicBezTo>
                    <a:pt x="2409" y="5774"/>
                    <a:pt x="2949" y="5969"/>
                    <a:pt x="3476" y="5969"/>
                  </a:cubicBezTo>
                  <a:cubicBezTo>
                    <a:pt x="3690" y="5969"/>
                    <a:pt x="3902" y="5937"/>
                    <a:pt x="4104" y="5867"/>
                  </a:cubicBezTo>
                  <a:cubicBezTo>
                    <a:pt x="4256" y="5806"/>
                    <a:pt x="4408" y="5745"/>
                    <a:pt x="4530" y="5624"/>
                  </a:cubicBezTo>
                  <a:cubicBezTo>
                    <a:pt x="4651" y="5502"/>
                    <a:pt x="4743" y="5350"/>
                    <a:pt x="4803" y="5198"/>
                  </a:cubicBezTo>
                  <a:cubicBezTo>
                    <a:pt x="5016" y="4773"/>
                    <a:pt x="5107" y="4256"/>
                    <a:pt x="5138" y="3769"/>
                  </a:cubicBezTo>
                  <a:cubicBezTo>
                    <a:pt x="5168" y="3709"/>
                    <a:pt x="5168" y="3648"/>
                    <a:pt x="5138" y="3587"/>
                  </a:cubicBezTo>
                  <a:cubicBezTo>
                    <a:pt x="5107" y="3496"/>
                    <a:pt x="5047" y="3435"/>
                    <a:pt x="4986" y="3405"/>
                  </a:cubicBezTo>
                  <a:cubicBezTo>
                    <a:pt x="3618" y="2158"/>
                    <a:pt x="2129" y="1064"/>
                    <a:pt x="518" y="122"/>
                  </a:cubicBezTo>
                  <a:cubicBezTo>
                    <a:pt x="426" y="61"/>
                    <a:pt x="335" y="0"/>
                    <a:pt x="21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5"/>
            <p:cNvSpPr/>
            <p:nvPr/>
          </p:nvSpPr>
          <p:spPr>
            <a:xfrm>
              <a:off x="10400925" y="816350"/>
              <a:ext cx="130725" cy="143700"/>
            </a:xfrm>
            <a:custGeom>
              <a:rect b="b" l="l" r="r" t="t"/>
              <a:pathLst>
                <a:path extrusionOk="0" h="5748" w="5229">
                  <a:moveTo>
                    <a:pt x="4884" y="0"/>
                  </a:moveTo>
                  <a:cubicBezTo>
                    <a:pt x="4543" y="0"/>
                    <a:pt x="4206" y="199"/>
                    <a:pt x="3921" y="398"/>
                  </a:cubicBezTo>
                  <a:cubicBezTo>
                    <a:pt x="3009" y="1036"/>
                    <a:pt x="2158" y="1736"/>
                    <a:pt x="1368" y="2465"/>
                  </a:cubicBezTo>
                  <a:cubicBezTo>
                    <a:pt x="1003" y="2769"/>
                    <a:pt x="578" y="3103"/>
                    <a:pt x="274" y="3468"/>
                  </a:cubicBezTo>
                  <a:cubicBezTo>
                    <a:pt x="0" y="3772"/>
                    <a:pt x="183" y="4167"/>
                    <a:pt x="334" y="4502"/>
                  </a:cubicBezTo>
                  <a:cubicBezTo>
                    <a:pt x="547" y="4957"/>
                    <a:pt x="942" y="5353"/>
                    <a:pt x="1398" y="5565"/>
                  </a:cubicBezTo>
                  <a:cubicBezTo>
                    <a:pt x="1581" y="5657"/>
                    <a:pt x="1824" y="5717"/>
                    <a:pt x="2037" y="5748"/>
                  </a:cubicBezTo>
                  <a:cubicBezTo>
                    <a:pt x="2371" y="5748"/>
                    <a:pt x="2675" y="5657"/>
                    <a:pt x="2979" y="5505"/>
                  </a:cubicBezTo>
                  <a:cubicBezTo>
                    <a:pt x="3860" y="5049"/>
                    <a:pt x="4529" y="4167"/>
                    <a:pt x="4863" y="3195"/>
                  </a:cubicBezTo>
                  <a:cubicBezTo>
                    <a:pt x="5198" y="2252"/>
                    <a:pt x="5228" y="1219"/>
                    <a:pt x="5137" y="185"/>
                  </a:cubicBezTo>
                  <a:cubicBezTo>
                    <a:pt x="5137" y="155"/>
                    <a:pt x="5107" y="94"/>
                    <a:pt x="5107" y="64"/>
                  </a:cubicBezTo>
                  <a:cubicBezTo>
                    <a:pt x="5046" y="33"/>
                    <a:pt x="5015" y="3"/>
                    <a:pt x="4955" y="3"/>
                  </a:cubicBezTo>
                  <a:cubicBezTo>
                    <a:pt x="4931" y="1"/>
                    <a:pt x="4908" y="0"/>
                    <a:pt x="488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15"/>
            <p:cNvSpPr/>
            <p:nvPr/>
          </p:nvSpPr>
          <p:spPr>
            <a:xfrm>
              <a:off x="10205625" y="985100"/>
              <a:ext cx="206050" cy="110225"/>
            </a:xfrm>
            <a:custGeom>
              <a:rect b="b" l="l" r="r" t="t"/>
              <a:pathLst>
                <a:path extrusionOk="0" h="4409" w="8242">
                  <a:moveTo>
                    <a:pt x="608" y="1"/>
                  </a:moveTo>
                  <a:cubicBezTo>
                    <a:pt x="548" y="1"/>
                    <a:pt x="487" y="1"/>
                    <a:pt x="426" y="31"/>
                  </a:cubicBezTo>
                  <a:cubicBezTo>
                    <a:pt x="365" y="62"/>
                    <a:pt x="335" y="153"/>
                    <a:pt x="335" y="244"/>
                  </a:cubicBezTo>
                  <a:cubicBezTo>
                    <a:pt x="152" y="1247"/>
                    <a:pt x="0" y="2311"/>
                    <a:pt x="396" y="3223"/>
                  </a:cubicBezTo>
                  <a:cubicBezTo>
                    <a:pt x="487" y="3436"/>
                    <a:pt x="639" y="3648"/>
                    <a:pt x="821" y="3800"/>
                  </a:cubicBezTo>
                  <a:cubicBezTo>
                    <a:pt x="973" y="3891"/>
                    <a:pt x="1155" y="3952"/>
                    <a:pt x="1338" y="4013"/>
                  </a:cubicBezTo>
                  <a:cubicBezTo>
                    <a:pt x="2584" y="4347"/>
                    <a:pt x="3891" y="4408"/>
                    <a:pt x="5168" y="4408"/>
                  </a:cubicBezTo>
                  <a:cubicBezTo>
                    <a:pt x="5654" y="4408"/>
                    <a:pt x="6171" y="4408"/>
                    <a:pt x="6657" y="4287"/>
                  </a:cubicBezTo>
                  <a:cubicBezTo>
                    <a:pt x="7022" y="4195"/>
                    <a:pt x="7387" y="4013"/>
                    <a:pt x="7751" y="3861"/>
                  </a:cubicBezTo>
                  <a:cubicBezTo>
                    <a:pt x="7843" y="3831"/>
                    <a:pt x="7934" y="3770"/>
                    <a:pt x="7995" y="3709"/>
                  </a:cubicBezTo>
                  <a:cubicBezTo>
                    <a:pt x="8055" y="3618"/>
                    <a:pt x="8086" y="3496"/>
                    <a:pt x="8086" y="3375"/>
                  </a:cubicBezTo>
                  <a:cubicBezTo>
                    <a:pt x="8116" y="2858"/>
                    <a:pt x="8177" y="2341"/>
                    <a:pt x="8207" y="1794"/>
                  </a:cubicBezTo>
                  <a:cubicBezTo>
                    <a:pt x="8241" y="1504"/>
                    <a:pt x="8084" y="1434"/>
                    <a:pt x="7885" y="1434"/>
                  </a:cubicBezTo>
                  <a:cubicBezTo>
                    <a:pt x="7730" y="1434"/>
                    <a:pt x="7550" y="1477"/>
                    <a:pt x="7417" y="1490"/>
                  </a:cubicBezTo>
                  <a:cubicBezTo>
                    <a:pt x="6870" y="1490"/>
                    <a:pt x="6323" y="1490"/>
                    <a:pt x="5776" y="1429"/>
                  </a:cubicBezTo>
                  <a:cubicBezTo>
                    <a:pt x="5563" y="1399"/>
                    <a:pt x="5380" y="1369"/>
                    <a:pt x="5168" y="1308"/>
                  </a:cubicBezTo>
                  <a:cubicBezTo>
                    <a:pt x="4013" y="1065"/>
                    <a:pt x="2888" y="852"/>
                    <a:pt x="1763" y="609"/>
                  </a:cubicBezTo>
                  <a:cubicBezTo>
                    <a:pt x="1611" y="578"/>
                    <a:pt x="1459" y="548"/>
                    <a:pt x="1307" y="487"/>
                  </a:cubicBezTo>
                  <a:cubicBezTo>
                    <a:pt x="1064" y="335"/>
                    <a:pt x="882" y="92"/>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8" name="Google Shape;748;p15"/>
            <p:cNvGrpSpPr/>
            <p:nvPr/>
          </p:nvGrpSpPr>
          <p:grpSpPr>
            <a:xfrm>
              <a:off x="9847575" y="414400"/>
              <a:ext cx="1610375" cy="1234125"/>
              <a:chOff x="9847575" y="414400"/>
              <a:chExt cx="1610375" cy="1234125"/>
            </a:xfrm>
          </p:grpSpPr>
          <p:sp>
            <p:nvSpPr>
              <p:cNvPr id="749" name="Google Shape;749;p15"/>
              <p:cNvSpPr/>
              <p:nvPr/>
            </p:nvSpPr>
            <p:spPr>
              <a:xfrm>
                <a:off x="10164600" y="762450"/>
                <a:ext cx="158825" cy="139150"/>
              </a:xfrm>
              <a:custGeom>
                <a:rect b="b" l="l" r="r" t="t"/>
                <a:pathLst>
                  <a:path extrusionOk="0" h="5566" w="6353">
                    <a:moveTo>
                      <a:pt x="1246" y="1"/>
                    </a:moveTo>
                    <a:cubicBezTo>
                      <a:pt x="1186" y="1"/>
                      <a:pt x="1125" y="31"/>
                      <a:pt x="1094" y="92"/>
                    </a:cubicBezTo>
                    <a:cubicBezTo>
                      <a:pt x="760" y="366"/>
                      <a:pt x="456" y="670"/>
                      <a:pt x="182" y="1034"/>
                    </a:cubicBezTo>
                    <a:cubicBezTo>
                      <a:pt x="152" y="1095"/>
                      <a:pt x="91" y="1156"/>
                      <a:pt x="61" y="1247"/>
                    </a:cubicBezTo>
                    <a:cubicBezTo>
                      <a:pt x="0" y="1551"/>
                      <a:pt x="304" y="1794"/>
                      <a:pt x="547" y="1946"/>
                    </a:cubicBezTo>
                    <a:cubicBezTo>
                      <a:pt x="2006" y="2858"/>
                      <a:pt x="3374" y="3892"/>
                      <a:pt x="4651" y="5077"/>
                    </a:cubicBezTo>
                    <a:cubicBezTo>
                      <a:pt x="4863" y="5229"/>
                      <a:pt x="5046" y="5411"/>
                      <a:pt x="5259" y="5503"/>
                    </a:cubicBezTo>
                    <a:cubicBezTo>
                      <a:pt x="5360" y="5545"/>
                      <a:pt x="5473" y="5566"/>
                      <a:pt x="5585" y="5566"/>
                    </a:cubicBezTo>
                    <a:cubicBezTo>
                      <a:pt x="5878" y="5566"/>
                      <a:pt x="6165" y="5423"/>
                      <a:pt x="6231" y="5138"/>
                    </a:cubicBezTo>
                    <a:cubicBezTo>
                      <a:pt x="6353" y="4712"/>
                      <a:pt x="5866" y="4256"/>
                      <a:pt x="5593" y="4013"/>
                    </a:cubicBezTo>
                    <a:cubicBezTo>
                      <a:pt x="4286" y="2645"/>
                      <a:pt x="2888" y="1338"/>
                      <a:pt x="1459" y="92"/>
                    </a:cubicBezTo>
                    <a:cubicBezTo>
                      <a:pt x="1398" y="31"/>
                      <a:pt x="1337" y="1"/>
                      <a:pt x="124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5"/>
              <p:cNvSpPr/>
              <p:nvPr/>
            </p:nvSpPr>
            <p:spPr>
              <a:xfrm>
                <a:off x="10381925" y="767925"/>
                <a:ext cx="158075" cy="135900"/>
              </a:xfrm>
              <a:custGeom>
                <a:rect b="b" l="l" r="r" t="t"/>
                <a:pathLst>
                  <a:path extrusionOk="0" h="5436" w="6323">
                    <a:moveTo>
                      <a:pt x="5198" y="0"/>
                    </a:moveTo>
                    <a:cubicBezTo>
                      <a:pt x="4935" y="0"/>
                      <a:pt x="4720" y="168"/>
                      <a:pt x="4438" y="390"/>
                    </a:cubicBezTo>
                    <a:cubicBezTo>
                      <a:pt x="3587" y="1028"/>
                      <a:pt x="2797" y="1758"/>
                      <a:pt x="2128" y="2609"/>
                    </a:cubicBezTo>
                    <a:cubicBezTo>
                      <a:pt x="1946" y="2852"/>
                      <a:pt x="1763" y="3125"/>
                      <a:pt x="1550" y="3338"/>
                    </a:cubicBezTo>
                    <a:cubicBezTo>
                      <a:pt x="1125" y="3794"/>
                      <a:pt x="578" y="4098"/>
                      <a:pt x="122" y="4524"/>
                    </a:cubicBezTo>
                    <a:cubicBezTo>
                      <a:pt x="61" y="4615"/>
                      <a:pt x="0" y="4676"/>
                      <a:pt x="0" y="4797"/>
                    </a:cubicBezTo>
                    <a:cubicBezTo>
                      <a:pt x="0" y="4858"/>
                      <a:pt x="61" y="4949"/>
                      <a:pt x="152" y="4980"/>
                    </a:cubicBezTo>
                    <a:cubicBezTo>
                      <a:pt x="274" y="5132"/>
                      <a:pt x="426" y="5253"/>
                      <a:pt x="578" y="5375"/>
                    </a:cubicBezTo>
                    <a:cubicBezTo>
                      <a:pt x="639" y="5405"/>
                      <a:pt x="669" y="5435"/>
                      <a:pt x="730" y="5435"/>
                    </a:cubicBezTo>
                    <a:cubicBezTo>
                      <a:pt x="760" y="5435"/>
                      <a:pt x="821" y="5405"/>
                      <a:pt x="851" y="5375"/>
                    </a:cubicBezTo>
                    <a:cubicBezTo>
                      <a:pt x="1490" y="4980"/>
                      <a:pt x="2098" y="4524"/>
                      <a:pt x="2675" y="4037"/>
                    </a:cubicBezTo>
                    <a:cubicBezTo>
                      <a:pt x="3070" y="3642"/>
                      <a:pt x="3496" y="3247"/>
                      <a:pt x="3921" y="2882"/>
                    </a:cubicBezTo>
                    <a:cubicBezTo>
                      <a:pt x="4560" y="2335"/>
                      <a:pt x="5289" y="1910"/>
                      <a:pt x="6079" y="1545"/>
                    </a:cubicBezTo>
                    <a:cubicBezTo>
                      <a:pt x="6140" y="1514"/>
                      <a:pt x="6231" y="1484"/>
                      <a:pt x="6262" y="1423"/>
                    </a:cubicBezTo>
                    <a:cubicBezTo>
                      <a:pt x="6323" y="1362"/>
                      <a:pt x="6323" y="1271"/>
                      <a:pt x="6292" y="1180"/>
                    </a:cubicBezTo>
                    <a:cubicBezTo>
                      <a:pt x="6262" y="755"/>
                      <a:pt x="5988" y="390"/>
                      <a:pt x="5654" y="147"/>
                    </a:cubicBezTo>
                    <a:cubicBezTo>
                      <a:pt x="5479" y="44"/>
                      <a:pt x="5333" y="0"/>
                      <a:pt x="519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5"/>
              <p:cNvSpPr/>
              <p:nvPr/>
            </p:nvSpPr>
            <p:spPr>
              <a:xfrm>
                <a:off x="10018700" y="563750"/>
                <a:ext cx="192500" cy="306375"/>
              </a:xfrm>
              <a:custGeom>
                <a:rect b="b" l="l" r="r" t="t"/>
                <a:pathLst>
                  <a:path extrusionOk="0" h="12255" w="7700">
                    <a:moveTo>
                      <a:pt x="7508" y="0"/>
                    </a:moveTo>
                    <a:cubicBezTo>
                      <a:pt x="7489" y="0"/>
                      <a:pt x="7469" y="5"/>
                      <a:pt x="7447" y="16"/>
                    </a:cubicBezTo>
                    <a:cubicBezTo>
                      <a:pt x="5167" y="958"/>
                      <a:pt x="3192" y="2538"/>
                      <a:pt x="1854" y="4605"/>
                    </a:cubicBezTo>
                    <a:cubicBezTo>
                      <a:pt x="1155" y="5700"/>
                      <a:pt x="638" y="6946"/>
                      <a:pt x="334" y="8222"/>
                    </a:cubicBezTo>
                    <a:cubicBezTo>
                      <a:pt x="182" y="8861"/>
                      <a:pt x="122" y="9529"/>
                      <a:pt x="91" y="10198"/>
                    </a:cubicBezTo>
                    <a:cubicBezTo>
                      <a:pt x="91" y="10502"/>
                      <a:pt x="91" y="10836"/>
                      <a:pt x="91" y="11171"/>
                    </a:cubicBezTo>
                    <a:cubicBezTo>
                      <a:pt x="61" y="11505"/>
                      <a:pt x="0" y="11840"/>
                      <a:pt x="91" y="12174"/>
                    </a:cubicBezTo>
                    <a:cubicBezTo>
                      <a:pt x="108" y="12223"/>
                      <a:pt x="167" y="12254"/>
                      <a:pt x="224" y="12254"/>
                    </a:cubicBezTo>
                    <a:cubicBezTo>
                      <a:pt x="273" y="12254"/>
                      <a:pt x="320" y="12230"/>
                      <a:pt x="334" y="12174"/>
                    </a:cubicBezTo>
                    <a:cubicBezTo>
                      <a:pt x="365" y="11931"/>
                      <a:pt x="334" y="11718"/>
                      <a:pt x="274" y="11475"/>
                    </a:cubicBezTo>
                    <a:cubicBezTo>
                      <a:pt x="243" y="11110"/>
                      <a:pt x="243" y="10776"/>
                      <a:pt x="274" y="10441"/>
                    </a:cubicBezTo>
                    <a:cubicBezTo>
                      <a:pt x="334" y="9773"/>
                      <a:pt x="456" y="9104"/>
                      <a:pt x="638" y="8466"/>
                    </a:cubicBezTo>
                    <a:cubicBezTo>
                      <a:pt x="912" y="7219"/>
                      <a:pt x="1429" y="6004"/>
                      <a:pt x="2097" y="4909"/>
                    </a:cubicBezTo>
                    <a:cubicBezTo>
                      <a:pt x="3374" y="2873"/>
                      <a:pt x="5319" y="1262"/>
                      <a:pt x="7538" y="350"/>
                    </a:cubicBezTo>
                    <a:cubicBezTo>
                      <a:pt x="7699" y="270"/>
                      <a:pt x="7647" y="0"/>
                      <a:pt x="750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5"/>
              <p:cNvSpPr/>
              <p:nvPr/>
            </p:nvSpPr>
            <p:spPr>
              <a:xfrm>
                <a:off x="10023250" y="896850"/>
                <a:ext cx="150425" cy="228875"/>
              </a:xfrm>
              <a:custGeom>
                <a:rect b="b" l="l" r="r" t="t"/>
                <a:pathLst>
                  <a:path extrusionOk="0" h="9155" w="6017">
                    <a:moveTo>
                      <a:pt x="131" y="1"/>
                    </a:moveTo>
                    <a:cubicBezTo>
                      <a:pt x="63" y="1"/>
                      <a:pt x="0" y="39"/>
                      <a:pt x="0" y="127"/>
                    </a:cubicBezTo>
                    <a:cubicBezTo>
                      <a:pt x="304" y="3804"/>
                      <a:pt x="2432" y="7361"/>
                      <a:pt x="5715" y="9124"/>
                    </a:cubicBezTo>
                    <a:cubicBezTo>
                      <a:pt x="5747" y="9145"/>
                      <a:pt x="5778" y="9154"/>
                      <a:pt x="5807" y="9154"/>
                    </a:cubicBezTo>
                    <a:cubicBezTo>
                      <a:pt x="5941" y="9154"/>
                      <a:pt x="6017" y="8956"/>
                      <a:pt x="5867" y="8880"/>
                    </a:cubicBezTo>
                    <a:cubicBezTo>
                      <a:pt x="2888" y="6874"/>
                      <a:pt x="760" y="3744"/>
                      <a:pt x="304" y="127"/>
                    </a:cubicBezTo>
                    <a:cubicBezTo>
                      <a:pt x="289" y="47"/>
                      <a:pt x="206" y="1"/>
                      <a:pt x="13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5"/>
              <p:cNvSpPr/>
              <p:nvPr/>
            </p:nvSpPr>
            <p:spPr>
              <a:xfrm>
                <a:off x="10180550" y="1131000"/>
                <a:ext cx="775" cy="800"/>
              </a:xfrm>
              <a:custGeom>
                <a:rect b="b" l="l" r="r" t="t"/>
                <a:pathLst>
                  <a:path extrusionOk="0" h="32" w="31">
                    <a:moveTo>
                      <a:pt x="0" y="1"/>
                    </a:moveTo>
                    <a:cubicBezTo>
                      <a:pt x="0" y="1"/>
                      <a:pt x="0" y="31"/>
                      <a:pt x="0" y="31"/>
                    </a:cubicBezTo>
                    <a:cubicBezTo>
                      <a:pt x="31" y="31"/>
                      <a:pt x="31"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5"/>
              <p:cNvSpPr/>
              <p:nvPr/>
            </p:nvSpPr>
            <p:spPr>
              <a:xfrm>
                <a:off x="10198025" y="1138025"/>
                <a:ext cx="18250" cy="12000"/>
              </a:xfrm>
              <a:custGeom>
                <a:rect b="b" l="l" r="r" t="t"/>
                <a:pathLst>
                  <a:path extrusionOk="0" h="480" w="730">
                    <a:moveTo>
                      <a:pt x="164" y="1"/>
                    </a:moveTo>
                    <a:cubicBezTo>
                      <a:pt x="145" y="1"/>
                      <a:pt x="122" y="9"/>
                      <a:pt x="92" y="24"/>
                    </a:cubicBezTo>
                    <a:cubicBezTo>
                      <a:pt x="61" y="24"/>
                      <a:pt x="31" y="54"/>
                      <a:pt x="31" y="54"/>
                    </a:cubicBezTo>
                    <a:cubicBezTo>
                      <a:pt x="0" y="115"/>
                      <a:pt x="0" y="206"/>
                      <a:pt x="61" y="236"/>
                    </a:cubicBezTo>
                    <a:cubicBezTo>
                      <a:pt x="122" y="267"/>
                      <a:pt x="152" y="267"/>
                      <a:pt x="183" y="297"/>
                    </a:cubicBezTo>
                    <a:cubicBezTo>
                      <a:pt x="244" y="328"/>
                      <a:pt x="274" y="328"/>
                      <a:pt x="335" y="358"/>
                    </a:cubicBezTo>
                    <a:cubicBezTo>
                      <a:pt x="365" y="388"/>
                      <a:pt x="396" y="419"/>
                      <a:pt x="456" y="419"/>
                    </a:cubicBezTo>
                    <a:cubicBezTo>
                      <a:pt x="487" y="449"/>
                      <a:pt x="517" y="449"/>
                      <a:pt x="548" y="449"/>
                    </a:cubicBezTo>
                    <a:cubicBezTo>
                      <a:pt x="548" y="480"/>
                      <a:pt x="578" y="480"/>
                      <a:pt x="608" y="480"/>
                    </a:cubicBezTo>
                    <a:cubicBezTo>
                      <a:pt x="639" y="480"/>
                      <a:pt x="700" y="480"/>
                      <a:pt x="730" y="419"/>
                    </a:cubicBezTo>
                    <a:cubicBezTo>
                      <a:pt x="730" y="388"/>
                      <a:pt x="730" y="328"/>
                      <a:pt x="700" y="297"/>
                    </a:cubicBezTo>
                    <a:cubicBezTo>
                      <a:pt x="669" y="267"/>
                      <a:pt x="639" y="236"/>
                      <a:pt x="578" y="206"/>
                    </a:cubicBezTo>
                    <a:cubicBezTo>
                      <a:pt x="548" y="206"/>
                      <a:pt x="487" y="176"/>
                      <a:pt x="456" y="145"/>
                    </a:cubicBezTo>
                    <a:cubicBezTo>
                      <a:pt x="426" y="115"/>
                      <a:pt x="365" y="115"/>
                      <a:pt x="335" y="85"/>
                    </a:cubicBezTo>
                    <a:cubicBezTo>
                      <a:pt x="304" y="54"/>
                      <a:pt x="244" y="54"/>
                      <a:pt x="213" y="24"/>
                    </a:cubicBezTo>
                    <a:cubicBezTo>
                      <a:pt x="198" y="9"/>
                      <a:pt x="183" y="1"/>
                      <a:pt x="16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5"/>
              <p:cNvSpPr/>
              <p:nvPr/>
            </p:nvSpPr>
            <p:spPr>
              <a:xfrm>
                <a:off x="10238300" y="1140875"/>
                <a:ext cx="234150" cy="37325"/>
              </a:xfrm>
              <a:custGeom>
                <a:rect b="b" l="l" r="r" t="t"/>
                <a:pathLst>
                  <a:path extrusionOk="0" h="1493" w="9366">
                    <a:moveTo>
                      <a:pt x="9179" y="1"/>
                    </a:moveTo>
                    <a:cubicBezTo>
                      <a:pt x="9151" y="1"/>
                      <a:pt x="9121" y="10"/>
                      <a:pt x="9089" y="31"/>
                    </a:cubicBezTo>
                    <a:cubicBezTo>
                      <a:pt x="7721" y="761"/>
                      <a:pt x="6239" y="996"/>
                      <a:pt x="4735" y="996"/>
                    </a:cubicBezTo>
                    <a:cubicBezTo>
                      <a:pt x="3230" y="996"/>
                      <a:pt x="1703" y="761"/>
                      <a:pt x="244" y="548"/>
                    </a:cubicBezTo>
                    <a:cubicBezTo>
                      <a:pt x="92" y="548"/>
                      <a:pt x="0" y="761"/>
                      <a:pt x="183" y="791"/>
                    </a:cubicBezTo>
                    <a:cubicBezTo>
                      <a:pt x="1725" y="1170"/>
                      <a:pt x="3268" y="1492"/>
                      <a:pt x="4864" y="1492"/>
                    </a:cubicBezTo>
                    <a:cubicBezTo>
                      <a:pt x="4935" y="1492"/>
                      <a:pt x="5006" y="1492"/>
                      <a:pt x="5077" y="1490"/>
                    </a:cubicBezTo>
                    <a:cubicBezTo>
                      <a:pt x="5806" y="1460"/>
                      <a:pt x="6536" y="1369"/>
                      <a:pt x="7265" y="1186"/>
                    </a:cubicBezTo>
                    <a:cubicBezTo>
                      <a:pt x="7995" y="1004"/>
                      <a:pt x="8602" y="700"/>
                      <a:pt x="9241" y="274"/>
                    </a:cubicBezTo>
                    <a:cubicBezTo>
                      <a:pt x="9366" y="199"/>
                      <a:pt x="9306" y="1"/>
                      <a:pt x="917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5"/>
              <p:cNvSpPr/>
              <p:nvPr/>
            </p:nvSpPr>
            <p:spPr>
              <a:xfrm>
                <a:off x="10498950" y="1126450"/>
                <a:ext cx="25" cy="775"/>
              </a:xfrm>
              <a:custGeom>
                <a:rect b="b" l="l" r="r" t="t"/>
                <a:pathLst>
                  <a:path extrusionOk="0" h="31" w="1">
                    <a:moveTo>
                      <a:pt x="0" y="31"/>
                    </a:moveTo>
                    <a:cubicBezTo>
                      <a:pt x="0" y="31"/>
                      <a:pt x="0" y="0"/>
                      <a:pt x="0" y="0"/>
                    </a:cubicBezTo>
                    <a:cubicBezTo>
                      <a:pt x="0" y="0"/>
                      <a:pt x="0" y="31"/>
                      <a:pt x="0" y="3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5"/>
              <p:cNvSpPr/>
              <p:nvPr/>
            </p:nvSpPr>
            <p:spPr>
              <a:xfrm>
                <a:off x="10494650" y="892800"/>
                <a:ext cx="159775" cy="240950"/>
              </a:xfrm>
              <a:custGeom>
                <a:rect b="b" l="l" r="r" t="t"/>
                <a:pathLst>
                  <a:path extrusionOk="0" h="9638" w="6391">
                    <a:moveTo>
                      <a:pt x="6251" y="1"/>
                    </a:moveTo>
                    <a:cubicBezTo>
                      <a:pt x="6197" y="1"/>
                      <a:pt x="6137" y="25"/>
                      <a:pt x="6099" y="76"/>
                    </a:cubicBezTo>
                    <a:cubicBezTo>
                      <a:pt x="5735" y="744"/>
                      <a:pt x="5583" y="1565"/>
                      <a:pt x="5309" y="2295"/>
                    </a:cubicBezTo>
                    <a:cubicBezTo>
                      <a:pt x="5036" y="2963"/>
                      <a:pt x="4762" y="3632"/>
                      <a:pt x="4458" y="4301"/>
                    </a:cubicBezTo>
                    <a:cubicBezTo>
                      <a:pt x="4002" y="5213"/>
                      <a:pt x="3485" y="6124"/>
                      <a:pt x="2817" y="6915"/>
                    </a:cubicBezTo>
                    <a:cubicBezTo>
                      <a:pt x="2026" y="7857"/>
                      <a:pt x="1023" y="8526"/>
                      <a:pt x="142" y="9346"/>
                    </a:cubicBezTo>
                    <a:cubicBezTo>
                      <a:pt x="0" y="9464"/>
                      <a:pt x="115" y="9638"/>
                      <a:pt x="259" y="9638"/>
                    </a:cubicBezTo>
                    <a:cubicBezTo>
                      <a:pt x="301" y="9638"/>
                      <a:pt x="344" y="9623"/>
                      <a:pt x="385" y="9590"/>
                    </a:cubicBezTo>
                    <a:cubicBezTo>
                      <a:pt x="810" y="9255"/>
                      <a:pt x="1236" y="8982"/>
                      <a:pt x="1631" y="8647"/>
                    </a:cubicBezTo>
                    <a:cubicBezTo>
                      <a:pt x="2209" y="8161"/>
                      <a:pt x="2695" y="7644"/>
                      <a:pt x="3151" y="7067"/>
                    </a:cubicBezTo>
                    <a:cubicBezTo>
                      <a:pt x="3820" y="6216"/>
                      <a:pt x="4397" y="5334"/>
                      <a:pt x="4853" y="4362"/>
                    </a:cubicBezTo>
                    <a:cubicBezTo>
                      <a:pt x="5157" y="3784"/>
                      <a:pt x="5400" y="3176"/>
                      <a:pt x="5643" y="2568"/>
                    </a:cubicBezTo>
                    <a:cubicBezTo>
                      <a:pt x="5947" y="1808"/>
                      <a:pt x="6343" y="957"/>
                      <a:pt x="6373" y="137"/>
                    </a:cubicBezTo>
                    <a:cubicBezTo>
                      <a:pt x="6391" y="48"/>
                      <a:pt x="6326" y="1"/>
                      <a:pt x="625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5"/>
              <p:cNvSpPr/>
              <p:nvPr/>
            </p:nvSpPr>
            <p:spPr>
              <a:xfrm>
                <a:off x="10643325" y="835100"/>
                <a:ext cx="10650" cy="45175"/>
              </a:xfrm>
              <a:custGeom>
                <a:rect b="b" l="l" r="r" t="t"/>
                <a:pathLst>
                  <a:path extrusionOk="0" h="1807" w="426">
                    <a:moveTo>
                      <a:pt x="150" y="0"/>
                    </a:moveTo>
                    <a:cubicBezTo>
                      <a:pt x="119" y="0"/>
                      <a:pt x="83" y="22"/>
                      <a:pt x="61" y="43"/>
                    </a:cubicBezTo>
                    <a:cubicBezTo>
                      <a:pt x="0" y="104"/>
                      <a:pt x="31" y="165"/>
                      <a:pt x="31" y="256"/>
                    </a:cubicBezTo>
                    <a:cubicBezTo>
                      <a:pt x="31" y="317"/>
                      <a:pt x="61" y="378"/>
                      <a:pt x="61" y="469"/>
                    </a:cubicBezTo>
                    <a:cubicBezTo>
                      <a:pt x="92" y="590"/>
                      <a:pt x="122" y="712"/>
                      <a:pt x="152" y="834"/>
                    </a:cubicBezTo>
                    <a:cubicBezTo>
                      <a:pt x="152" y="1107"/>
                      <a:pt x="152" y="1381"/>
                      <a:pt x="122" y="1654"/>
                    </a:cubicBezTo>
                    <a:cubicBezTo>
                      <a:pt x="122" y="1745"/>
                      <a:pt x="183" y="1806"/>
                      <a:pt x="274" y="1806"/>
                    </a:cubicBezTo>
                    <a:cubicBezTo>
                      <a:pt x="335" y="1806"/>
                      <a:pt x="396" y="1745"/>
                      <a:pt x="396" y="1654"/>
                    </a:cubicBezTo>
                    <a:cubicBezTo>
                      <a:pt x="426" y="1381"/>
                      <a:pt x="426" y="1107"/>
                      <a:pt x="396" y="803"/>
                    </a:cubicBezTo>
                    <a:cubicBezTo>
                      <a:pt x="396" y="682"/>
                      <a:pt x="396" y="530"/>
                      <a:pt x="365" y="408"/>
                    </a:cubicBezTo>
                    <a:cubicBezTo>
                      <a:pt x="335" y="317"/>
                      <a:pt x="335" y="256"/>
                      <a:pt x="304" y="195"/>
                    </a:cubicBezTo>
                    <a:cubicBezTo>
                      <a:pt x="274" y="134"/>
                      <a:pt x="274" y="43"/>
                      <a:pt x="183" y="13"/>
                    </a:cubicBezTo>
                    <a:cubicBezTo>
                      <a:pt x="174" y="4"/>
                      <a:pt x="162" y="0"/>
                      <a:pt x="15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5"/>
              <p:cNvSpPr/>
              <p:nvPr/>
            </p:nvSpPr>
            <p:spPr>
              <a:xfrm>
                <a:off x="10640275" y="797425"/>
                <a:ext cx="6875" cy="21300"/>
              </a:xfrm>
              <a:custGeom>
                <a:rect b="b" l="l" r="r" t="t"/>
                <a:pathLst>
                  <a:path extrusionOk="0" h="852" w="275">
                    <a:moveTo>
                      <a:pt x="122" y="0"/>
                    </a:moveTo>
                    <a:cubicBezTo>
                      <a:pt x="62" y="0"/>
                      <a:pt x="1" y="61"/>
                      <a:pt x="1" y="122"/>
                    </a:cubicBezTo>
                    <a:cubicBezTo>
                      <a:pt x="1" y="334"/>
                      <a:pt x="31" y="547"/>
                      <a:pt x="31" y="760"/>
                    </a:cubicBezTo>
                    <a:cubicBezTo>
                      <a:pt x="31" y="790"/>
                      <a:pt x="92" y="851"/>
                      <a:pt x="153" y="851"/>
                    </a:cubicBezTo>
                    <a:cubicBezTo>
                      <a:pt x="214" y="851"/>
                      <a:pt x="274" y="821"/>
                      <a:pt x="274" y="760"/>
                    </a:cubicBezTo>
                    <a:cubicBezTo>
                      <a:pt x="274" y="547"/>
                      <a:pt x="274" y="334"/>
                      <a:pt x="244" y="122"/>
                    </a:cubicBezTo>
                    <a:cubicBezTo>
                      <a:pt x="244" y="61"/>
                      <a:pt x="183" y="0"/>
                      <a:pt x="12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5"/>
              <p:cNvSpPr/>
              <p:nvPr/>
            </p:nvSpPr>
            <p:spPr>
              <a:xfrm>
                <a:off x="10225375" y="548725"/>
                <a:ext cx="38775" cy="18200"/>
              </a:xfrm>
              <a:custGeom>
                <a:rect b="b" l="l" r="r" t="t"/>
                <a:pathLst>
                  <a:path extrusionOk="0" h="728" w="1551">
                    <a:moveTo>
                      <a:pt x="1390" y="0"/>
                    </a:moveTo>
                    <a:cubicBezTo>
                      <a:pt x="1292" y="0"/>
                      <a:pt x="1193" y="45"/>
                      <a:pt x="1095" y="70"/>
                    </a:cubicBezTo>
                    <a:cubicBezTo>
                      <a:pt x="1065" y="70"/>
                      <a:pt x="1004" y="100"/>
                      <a:pt x="973" y="100"/>
                    </a:cubicBezTo>
                    <a:lnTo>
                      <a:pt x="882" y="100"/>
                    </a:lnTo>
                    <a:cubicBezTo>
                      <a:pt x="852" y="100"/>
                      <a:pt x="821" y="130"/>
                      <a:pt x="821" y="130"/>
                    </a:cubicBezTo>
                    <a:cubicBezTo>
                      <a:pt x="609" y="161"/>
                      <a:pt x="396" y="252"/>
                      <a:pt x="183" y="313"/>
                    </a:cubicBezTo>
                    <a:cubicBezTo>
                      <a:pt x="92" y="343"/>
                      <a:pt x="1" y="465"/>
                      <a:pt x="31" y="586"/>
                    </a:cubicBezTo>
                    <a:cubicBezTo>
                      <a:pt x="55" y="657"/>
                      <a:pt x="133" y="728"/>
                      <a:pt x="224" y="728"/>
                    </a:cubicBezTo>
                    <a:cubicBezTo>
                      <a:pt x="250" y="728"/>
                      <a:pt x="277" y="722"/>
                      <a:pt x="305" y="708"/>
                    </a:cubicBezTo>
                    <a:cubicBezTo>
                      <a:pt x="396" y="677"/>
                      <a:pt x="517" y="647"/>
                      <a:pt x="609" y="617"/>
                    </a:cubicBezTo>
                    <a:cubicBezTo>
                      <a:pt x="730" y="586"/>
                      <a:pt x="821" y="556"/>
                      <a:pt x="943" y="495"/>
                    </a:cubicBezTo>
                    <a:cubicBezTo>
                      <a:pt x="1004" y="434"/>
                      <a:pt x="1095" y="404"/>
                      <a:pt x="1186" y="373"/>
                    </a:cubicBezTo>
                    <a:lnTo>
                      <a:pt x="1338" y="282"/>
                    </a:lnTo>
                    <a:cubicBezTo>
                      <a:pt x="1399" y="282"/>
                      <a:pt x="1460" y="252"/>
                      <a:pt x="1490" y="222"/>
                    </a:cubicBezTo>
                    <a:cubicBezTo>
                      <a:pt x="1551" y="161"/>
                      <a:pt x="1551" y="39"/>
                      <a:pt x="1460" y="9"/>
                    </a:cubicBezTo>
                    <a:cubicBezTo>
                      <a:pt x="1437" y="3"/>
                      <a:pt x="1413" y="0"/>
                      <a:pt x="1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5"/>
              <p:cNvSpPr/>
              <p:nvPr/>
            </p:nvSpPr>
            <p:spPr>
              <a:xfrm>
                <a:off x="10294525" y="540175"/>
                <a:ext cx="302600" cy="160225"/>
              </a:xfrm>
              <a:custGeom>
                <a:rect b="b" l="l" r="r" t="t"/>
                <a:pathLst>
                  <a:path extrusionOk="0" h="6409" w="12104">
                    <a:moveTo>
                      <a:pt x="1286" y="1"/>
                    </a:moveTo>
                    <a:cubicBezTo>
                      <a:pt x="912" y="1"/>
                      <a:pt x="535" y="17"/>
                      <a:pt x="153" y="47"/>
                    </a:cubicBezTo>
                    <a:cubicBezTo>
                      <a:pt x="1" y="47"/>
                      <a:pt x="1" y="320"/>
                      <a:pt x="153" y="320"/>
                    </a:cubicBezTo>
                    <a:cubicBezTo>
                      <a:pt x="261" y="317"/>
                      <a:pt x="369" y="316"/>
                      <a:pt x="477" y="316"/>
                    </a:cubicBezTo>
                    <a:cubicBezTo>
                      <a:pt x="2629" y="316"/>
                      <a:pt x="4869" y="887"/>
                      <a:pt x="6779" y="1871"/>
                    </a:cubicBezTo>
                    <a:cubicBezTo>
                      <a:pt x="7782" y="2387"/>
                      <a:pt x="8694" y="3026"/>
                      <a:pt x="9545" y="3785"/>
                    </a:cubicBezTo>
                    <a:cubicBezTo>
                      <a:pt x="9971" y="4181"/>
                      <a:pt x="10335" y="4576"/>
                      <a:pt x="10700" y="4971"/>
                    </a:cubicBezTo>
                    <a:cubicBezTo>
                      <a:pt x="11065" y="5427"/>
                      <a:pt x="11369" y="5913"/>
                      <a:pt x="11764" y="6339"/>
                    </a:cubicBezTo>
                    <a:cubicBezTo>
                      <a:pt x="11805" y="6388"/>
                      <a:pt x="11850" y="6408"/>
                      <a:pt x="11893" y="6408"/>
                    </a:cubicBezTo>
                    <a:cubicBezTo>
                      <a:pt x="12009" y="6408"/>
                      <a:pt x="12104" y="6259"/>
                      <a:pt x="12037" y="6126"/>
                    </a:cubicBezTo>
                    <a:cubicBezTo>
                      <a:pt x="11582" y="5092"/>
                      <a:pt x="10639" y="4181"/>
                      <a:pt x="9819" y="3421"/>
                    </a:cubicBezTo>
                    <a:cubicBezTo>
                      <a:pt x="8937" y="2661"/>
                      <a:pt x="7964" y="1992"/>
                      <a:pt x="6931" y="1445"/>
                    </a:cubicBezTo>
                    <a:cubicBezTo>
                      <a:pt x="5898" y="928"/>
                      <a:pt x="4773" y="503"/>
                      <a:pt x="3648" y="260"/>
                    </a:cubicBezTo>
                    <a:cubicBezTo>
                      <a:pt x="2846" y="74"/>
                      <a:pt x="2071" y="1"/>
                      <a:pt x="128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5"/>
              <p:cNvSpPr/>
              <p:nvPr/>
            </p:nvSpPr>
            <p:spPr>
              <a:xfrm>
                <a:off x="10606850" y="728675"/>
                <a:ext cx="11425" cy="15375"/>
              </a:xfrm>
              <a:custGeom>
                <a:rect b="b" l="l" r="r" t="t"/>
                <a:pathLst>
                  <a:path extrusionOk="0" h="615" w="457">
                    <a:moveTo>
                      <a:pt x="122" y="349"/>
                    </a:moveTo>
                    <a:cubicBezTo>
                      <a:pt x="122" y="349"/>
                      <a:pt x="122" y="373"/>
                      <a:pt x="143" y="378"/>
                    </a:cubicBezTo>
                    <a:lnTo>
                      <a:pt x="143" y="378"/>
                    </a:lnTo>
                    <a:cubicBezTo>
                      <a:pt x="134" y="361"/>
                      <a:pt x="122" y="349"/>
                      <a:pt x="122" y="349"/>
                    </a:cubicBezTo>
                    <a:close/>
                    <a:moveTo>
                      <a:pt x="153" y="1"/>
                    </a:moveTo>
                    <a:cubicBezTo>
                      <a:pt x="142" y="1"/>
                      <a:pt x="132" y="4"/>
                      <a:pt x="122" y="14"/>
                    </a:cubicBezTo>
                    <a:cubicBezTo>
                      <a:pt x="92" y="14"/>
                      <a:pt x="31" y="45"/>
                      <a:pt x="31" y="75"/>
                    </a:cubicBezTo>
                    <a:cubicBezTo>
                      <a:pt x="0" y="106"/>
                      <a:pt x="0" y="166"/>
                      <a:pt x="0" y="197"/>
                    </a:cubicBezTo>
                    <a:cubicBezTo>
                      <a:pt x="31" y="227"/>
                      <a:pt x="61" y="288"/>
                      <a:pt x="92" y="288"/>
                    </a:cubicBezTo>
                    <a:cubicBezTo>
                      <a:pt x="92" y="288"/>
                      <a:pt x="92" y="302"/>
                      <a:pt x="101" y="320"/>
                    </a:cubicBezTo>
                    <a:lnTo>
                      <a:pt x="101" y="320"/>
                    </a:lnTo>
                    <a:cubicBezTo>
                      <a:pt x="98" y="319"/>
                      <a:pt x="95" y="318"/>
                      <a:pt x="92" y="318"/>
                    </a:cubicBezTo>
                    <a:lnTo>
                      <a:pt x="92" y="318"/>
                    </a:lnTo>
                    <a:cubicBezTo>
                      <a:pt x="92" y="318"/>
                      <a:pt x="96" y="318"/>
                      <a:pt x="101" y="320"/>
                    </a:cubicBezTo>
                    <a:lnTo>
                      <a:pt x="101" y="320"/>
                    </a:lnTo>
                    <a:cubicBezTo>
                      <a:pt x="101" y="320"/>
                      <a:pt x="101" y="320"/>
                      <a:pt x="101" y="320"/>
                    </a:cubicBezTo>
                    <a:lnTo>
                      <a:pt x="101" y="320"/>
                    </a:lnTo>
                    <a:cubicBezTo>
                      <a:pt x="106" y="321"/>
                      <a:pt x="110" y="324"/>
                      <a:pt x="114" y="327"/>
                    </a:cubicBezTo>
                    <a:lnTo>
                      <a:pt x="114" y="327"/>
                    </a:lnTo>
                    <a:cubicBezTo>
                      <a:pt x="110" y="323"/>
                      <a:pt x="105" y="321"/>
                      <a:pt x="101" y="320"/>
                    </a:cubicBezTo>
                    <a:lnTo>
                      <a:pt x="101" y="320"/>
                    </a:lnTo>
                    <a:cubicBezTo>
                      <a:pt x="105" y="329"/>
                      <a:pt x="112" y="339"/>
                      <a:pt x="122" y="349"/>
                    </a:cubicBezTo>
                    <a:cubicBezTo>
                      <a:pt x="122" y="339"/>
                      <a:pt x="119" y="332"/>
                      <a:pt x="114" y="328"/>
                    </a:cubicBezTo>
                    <a:lnTo>
                      <a:pt x="114" y="328"/>
                    </a:lnTo>
                    <a:cubicBezTo>
                      <a:pt x="125" y="339"/>
                      <a:pt x="132" y="359"/>
                      <a:pt x="152" y="379"/>
                    </a:cubicBezTo>
                    <a:cubicBezTo>
                      <a:pt x="149" y="379"/>
                      <a:pt x="146" y="379"/>
                      <a:pt x="143" y="378"/>
                    </a:cubicBezTo>
                    <a:lnTo>
                      <a:pt x="143" y="378"/>
                    </a:lnTo>
                    <a:cubicBezTo>
                      <a:pt x="148" y="388"/>
                      <a:pt x="152" y="399"/>
                      <a:pt x="152" y="410"/>
                    </a:cubicBezTo>
                    <a:cubicBezTo>
                      <a:pt x="122" y="470"/>
                      <a:pt x="122" y="501"/>
                      <a:pt x="152" y="531"/>
                    </a:cubicBezTo>
                    <a:cubicBezTo>
                      <a:pt x="183" y="562"/>
                      <a:pt x="213" y="592"/>
                      <a:pt x="244" y="592"/>
                    </a:cubicBezTo>
                    <a:cubicBezTo>
                      <a:pt x="259" y="607"/>
                      <a:pt x="282" y="615"/>
                      <a:pt x="304" y="615"/>
                    </a:cubicBezTo>
                    <a:cubicBezTo>
                      <a:pt x="327" y="615"/>
                      <a:pt x="350" y="607"/>
                      <a:pt x="365" y="592"/>
                    </a:cubicBezTo>
                    <a:cubicBezTo>
                      <a:pt x="365" y="592"/>
                      <a:pt x="365" y="562"/>
                      <a:pt x="396" y="562"/>
                    </a:cubicBezTo>
                    <a:cubicBezTo>
                      <a:pt x="396" y="531"/>
                      <a:pt x="426" y="531"/>
                      <a:pt x="426" y="501"/>
                    </a:cubicBezTo>
                    <a:cubicBezTo>
                      <a:pt x="456" y="470"/>
                      <a:pt x="456" y="410"/>
                      <a:pt x="456" y="379"/>
                    </a:cubicBezTo>
                    <a:cubicBezTo>
                      <a:pt x="456" y="318"/>
                      <a:pt x="426" y="288"/>
                      <a:pt x="426" y="227"/>
                    </a:cubicBezTo>
                    <a:cubicBezTo>
                      <a:pt x="396" y="197"/>
                      <a:pt x="365" y="136"/>
                      <a:pt x="335" y="106"/>
                    </a:cubicBezTo>
                    <a:cubicBezTo>
                      <a:pt x="304" y="75"/>
                      <a:pt x="274" y="45"/>
                      <a:pt x="244" y="14"/>
                    </a:cubicBezTo>
                    <a:cubicBezTo>
                      <a:pt x="203" y="14"/>
                      <a:pt x="176" y="1"/>
                      <a:pt x="1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5"/>
              <p:cNvSpPr/>
              <p:nvPr/>
            </p:nvSpPr>
            <p:spPr>
              <a:xfrm>
                <a:off x="10622800" y="759425"/>
                <a:ext cx="9900" cy="12175"/>
              </a:xfrm>
              <a:custGeom>
                <a:rect b="b" l="l" r="r" t="t"/>
                <a:pathLst>
                  <a:path extrusionOk="0" h="487" w="396">
                    <a:moveTo>
                      <a:pt x="153" y="0"/>
                    </a:moveTo>
                    <a:cubicBezTo>
                      <a:pt x="122" y="0"/>
                      <a:pt x="122" y="0"/>
                      <a:pt x="92" y="31"/>
                    </a:cubicBezTo>
                    <a:cubicBezTo>
                      <a:pt x="61" y="31"/>
                      <a:pt x="61" y="31"/>
                      <a:pt x="31" y="61"/>
                    </a:cubicBezTo>
                    <a:cubicBezTo>
                      <a:pt x="31" y="61"/>
                      <a:pt x="1" y="92"/>
                      <a:pt x="1" y="122"/>
                    </a:cubicBezTo>
                    <a:cubicBezTo>
                      <a:pt x="1" y="122"/>
                      <a:pt x="1" y="152"/>
                      <a:pt x="1" y="183"/>
                    </a:cubicBezTo>
                    <a:cubicBezTo>
                      <a:pt x="1" y="213"/>
                      <a:pt x="1" y="213"/>
                      <a:pt x="31" y="243"/>
                    </a:cubicBezTo>
                    <a:cubicBezTo>
                      <a:pt x="31" y="304"/>
                      <a:pt x="61" y="365"/>
                      <a:pt x="92" y="426"/>
                    </a:cubicBezTo>
                    <a:cubicBezTo>
                      <a:pt x="92" y="426"/>
                      <a:pt x="122" y="456"/>
                      <a:pt x="122" y="456"/>
                    </a:cubicBezTo>
                    <a:cubicBezTo>
                      <a:pt x="153" y="456"/>
                      <a:pt x="153" y="487"/>
                      <a:pt x="183" y="487"/>
                    </a:cubicBezTo>
                    <a:lnTo>
                      <a:pt x="274" y="487"/>
                    </a:lnTo>
                    <a:cubicBezTo>
                      <a:pt x="305" y="456"/>
                      <a:pt x="305" y="456"/>
                      <a:pt x="305" y="456"/>
                    </a:cubicBezTo>
                    <a:cubicBezTo>
                      <a:pt x="335" y="456"/>
                      <a:pt x="335" y="426"/>
                      <a:pt x="365" y="426"/>
                    </a:cubicBezTo>
                    <a:cubicBezTo>
                      <a:pt x="365" y="365"/>
                      <a:pt x="396" y="335"/>
                      <a:pt x="365" y="304"/>
                    </a:cubicBezTo>
                    <a:cubicBezTo>
                      <a:pt x="365" y="243"/>
                      <a:pt x="335" y="183"/>
                      <a:pt x="305" y="122"/>
                    </a:cubicBezTo>
                    <a:cubicBezTo>
                      <a:pt x="305" y="92"/>
                      <a:pt x="305" y="61"/>
                      <a:pt x="274" y="61"/>
                    </a:cubicBezTo>
                    <a:cubicBezTo>
                      <a:pt x="274" y="61"/>
                      <a:pt x="244" y="31"/>
                      <a:pt x="244" y="31"/>
                    </a:cubicBezTo>
                    <a:cubicBezTo>
                      <a:pt x="213" y="0"/>
                      <a:pt x="183" y="0"/>
                      <a:pt x="15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5"/>
              <p:cNvSpPr/>
              <p:nvPr/>
            </p:nvSpPr>
            <p:spPr>
              <a:xfrm>
                <a:off x="10062000" y="502800"/>
                <a:ext cx="45075" cy="132250"/>
              </a:xfrm>
              <a:custGeom>
                <a:rect b="b" l="l" r="r" t="t"/>
                <a:pathLst>
                  <a:path extrusionOk="0" h="5290" w="1803">
                    <a:moveTo>
                      <a:pt x="1521" y="1"/>
                    </a:moveTo>
                    <a:cubicBezTo>
                      <a:pt x="1477" y="1"/>
                      <a:pt x="1435" y="17"/>
                      <a:pt x="1399" y="52"/>
                    </a:cubicBezTo>
                    <a:cubicBezTo>
                      <a:pt x="1065" y="387"/>
                      <a:pt x="821" y="812"/>
                      <a:pt x="639" y="1238"/>
                    </a:cubicBezTo>
                    <a:cubicBezTo>
                      <a:pt x="426" y="1633"/>
                      <a:pt x="274" y="2089"/>
                      <a:pt x="183" y="2545"/>
                    </a:cubicBezTo>
                    <a:cubicBezTo>
                      <a:pt x="1" y="3457"/>
                      <a:pt x="92" y="4369"/>
                      <a:pt x="548" y="5189"/>
                    </a:cubicBezTo>
                    <a:cubicBezTo>
                      <a:pt x="592" y="5260"/>
                      <a:pt x="655" y="5290"/>
                      <a:pt x="719" y="5290"/>
                    </a:cubicBezTo>
                    <a:cubicBezTo>
                      <a:pt x="872" y="5290"/>
                      <a:pt x="1029" y="5118"/>
                      <a:pt x="943" y="4946"/>
                    </a:cubicBezTo>
                    <a:cubicBezTo>
                      <a:pt x="548" y="4217"/>
                      <a:pt x="487" y="3366"/>
                      <a:pt x="669" y="2545"/>
                    </a:cubicBezTo>
                    <a:cubicBezTo>
                      <a:pt x="761" y="2150"/>
                      <a:pt x="882" y="1755"/>
                      <a:pt x="1095" y="1390"/>
                    </a:cubicBezTo>
                    <a:cubicBezTo>
                      <a:pt x="1277" y="1025"/>
                      <a:pt x="1520" y="691"/>
                      <a:pt x="1733" y="326"/>
                    </a:cubicBezTo>
                    <a:cubicBezTo>
                      <a:pt x="1803" y="163"/>
                      <a:pt x="1660" y="1"/>
                      <a:pt x="152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5"/>
              <p:cNvSpPr/>
              <p:nvPr/>
            </p:nvSpPr>
            <p:spPr>
              <a:xfrm>
                <a:off x="10106025" y="417850"/>
                <a:ext cx="28950" cy="79200"/>
              </a:xfrm>
              <a:custGeom>
                <a:rect b="b" l="l" r="r" t="t"/>
                <a:pathLst>
                  <a:path extrusionOk="0" h="3168" w="1158">
                    <a:moveTo>
                      <a:pt x="854" y="1"/>
                    </a:moveTo>
                    <a:cubicBezTo>
                      <a:pt x="808" y="1"/>
                      <a:pt x="763" y="16"/>
                      <a:pt x="732" y="46"/>
                    </a:cubicBezTo>
                    <a:cubicBezTo>
                      <a:pt x="550" y="198"/>
                      <a:pt x="611" y="563"/>
                      <a:pt x="580" y="776"/>
                    </a:cubicBezTo>
                    <a:cubicBezTo>
                      <a:pt x="550" y="1019"/>
                      <a:pt x="519" y="1232"/>
                      <a:pt x="489" y="1475"/>
                    </a:cubicBezTo>
                    <a:cubicBezTo>
                      <a:pt x="367" y="1961"/>
                      <a:pt x="246" y="2447"/>
                      <a:pt x="63" y="2903"/>
                    </a:cubicBezTo>
                    <a:cubicBezTo>
                      <a:pt x="1" y="3050"/>
                      <a:pt x="139" y="3167"/>
                      <a:pt x="271" y="3167"/>
                    </a:cubicBezTo>
                    <a:cubicBezTo>
                      <a:pt x="331" y="3167"/>
                      <a:pt x="390" y="3143"/>
                      <a:pt x="428" y="3086"/>
                    </a:cubicBezTo>
                    <a:cubicBezTo>
                      <a:pt x="671" y="2599"/>
                      <a:pt x="854" y="2113"/>
                      <a:pt x="945" y="1596"/>
                    </a:cubicBezTo>
                    <a:cubicBezTo>
                      <a:pt x="1006" y="1323"/>
                      <a:pt x="1036" y="1049"/>
                      <a:pt x="1066" y="806"/>
                    </a:cubicBezTo>
                    <a:cubicBezTo>
                      <a:pt x="1066" y="563"/>
                      <a:pt x="1158" y="198"/>
                      <a:pt x="975" y="46"/>
                    </a:cubicBezTo>
                    <a:cubicBezTo>
                      <a:pt x="945" y="16"/>
                      <a:pt x="899" y="1"/>
                      <a:pt x="85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5"/>
              <p:cNvSpPr/>
              <p:nvPr/>
            </p:nvSpPr>
            <p:spPr>
              <a:xfrm>
                <a:off x="10124900" y="420775"/>
                <a:ext cx="182575" cy="107200"/>
              </a:xfrm>
              <a:custGeom>
                <a:rect b="b" l="l" r="r" t="t"/>
                <a:pathLst>
                  <a:path extrusionOk="0" h="4288" w="7303">
                    <a:moveTo>
                      <a:pt x="289" y="0"/>
                    </a:moveTo>
                    <a:cubicBezTo>
                      <a:pt x="134" y="0"/>
                      <a:pt x="0" y="195"/>
                      <a:pt x="129" y="324"/>
                    </a:cubicBezTo>
                    <a:cubicBezTo>
                      <a:pt x="1223" y="1236"/>
                      <a:pt x="2561" y="1449"/>
                      <a:pt x="3868" y="1844"/>
                    </a:cubicBezTo>
                    <a:cubicBezTo>
                      <a:pt x="4536" y="2026"/>
                      <a:pt x="5205" y="2270"/>
                      <a:pt x="5783" y="2695"/>
                    </a:cubicBezTo>
                    <a:cubicBezTo>
                      <a:pt x="6026" y="2877"/>
                      <a:pt x="6269" y="3121"/>
                      <a:pt x="6451" y="3364"/>
                    </a:cubicBezTo>
                    <a:cubicBezTo>
                      <a:pt x="6634" y="3637"/>
                      <a:pt x="6695" y="3972"/>
                      <a:pt x="6877" y="4215"/>
                    </a:cubicBezTo>
                    <a:cubicBezTo>
                      <a:pt x="6920" y="4258"/>
                      <a:pt x="6997" y="4287"/>
                      <a:pt x="7069" y="4287"/>
                    </a:cubicBezTo>
                    <a:cubicBezTo>
                      <a:pt x="7150" y="4287"/>
                      <a:pt x="7226" y="4250"/>
                      <a:pt x="7242" y="4154"/>
                    </a:cubicBezTo>
                    <a:cubicBezTo>
                      <a:pt x="7302" y="3607"/>
                      <a:pt x="6816" y="2999"/>
                      <a:pt x="6451" y="2634"/>
                    </a:cubicBezTo>
                    <a:cubicBezTo>
                      <a:pt x="5935" y="2148"/>
                      <a:pt x="5327" y="1814"/>
                      <a:pt x="4719" y="1601"/>
                    </a:cubicBezTo>
                    <a:cubicBezTo>
                      <a:pt x="3260" y="1054"/>
                      <a:pt x="1649" y="932"/>
                      <a:pt x="372" y="20"/>
                    </a:cubicBezTo>
                    <a:cubicBezTo>
                      <a:pt x="345" y="7"/>
                      <a:pt x="317"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5"/>
              <p:cNvSpPr/>
              <p:nvPr/>
            </p:nvSpPr>
            <p:spPr>
              <a:xfrm>
                <a:off x="10300450" y="460800"/>
                <a:ext cx="60950" cy="73450"/>
              </a:xfrm>
              <a:custGeom>
                <a:rect b="b" l="l" r="r" t="t"/>
                <a:pathLst>
                  <a:path extrusionOk="0" h="2938" w="2438">
                    <a:moveTo>
                      <a:pt x="2140" y="0"/>
                    </a:moveTo>
                    <a:cubicBezTo>
                      <a:pt x="2108" y="0"/>
                      <a:pt x="2075" y="9"/>
                      <a:pt x="2043" y="30"/>
                    </a:cubicBezTo>
                    <a:cubicBezTo>
                      <a:pt x="1527" y="273"/>
                      <a:pt x="1132" y="729"/>
                      <a:pt x="797" y="1185"/>
                    </a:cubicBezTo>
                    <a:cubicBezTo>
                      <a:pt x="463" y="1641"/>
                      <a:pt x="220" y="2128"/>
                      <a:pt x="37" y="2675"/>
                    </a:cubicBezTo>
                    <a:cubicBezTo>
                      <a:pt x="1" y="2839"/>
                      <a:pt x="139" y="2937"/>
                      <a:pt x="276" y="2937"/>
                    </a:cubicBezTo>
                    <a:cubicBezTo>
                      <a:pt x="367" y="2937"/>
                      <a:pt x="457" y="2894"/>
                      <a:pt x="493" y="2796"/>
                    </a:cubicBezTo>
                    <a:cubicBezTo>
                      <a:pt x="645" y="2310"/>
                      <a:pt x="888" y="1854"/>
                      <a:pt x="1223" y="1428"/>
                    </a:cubicBezTo>
                    <a:cubicBezTo>
                      <a:pt x="1527" y="1033"/>
                      <a:pt x="1922" y="699"/>
                      <a:pt x="2287" y="365"/>
                    </a:cubicBezTo>
                    <a:cubicBezTo>
                      <a:pt x="2438" y="214"/>
                      <a:pt x="2297" y="0"/>
                      <a:pt x="214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15"/>
              <p:cNvSpPr/>
              <p:nvPr/>
            </p:nvSpPr>
            <p:spPr>
              <a:xfrm>
                <a:off x="10351525" y="414400"/>
                <a:ext cx="57025" cy="54000"/>
              </a:xfrm>
              <a:custGeom>
                <a:rect b="b" l="l" r="r" t="t"/>
                <a:pathLst>
                  <a:path extrusionOk="0" h="2160" w="2281">
                    <a:moveTo>
                      <a:pt x="2053" y="1"/>
                    </a:moveTo>
                    <a:cubicBezTo>
                      <a:pt x="2018" y="1"/>
                      <a:pt x="1982" y="10"/>
                      <a:pt x="1946" y="32"/>
                    </a:cubicBezTo>
                    <a:cubicBezTo>
                      <a:pt x="1824" y="93"/>
                      <a:pt x="1794" y="214"/>
                      <a:pt x="1733" y="336"/>
                    </a:cubicBezTo>
                    <a:cubicBezTo>
                      <a:pt x="1672" y="427"/>
                      <a:pt x="1611" y="488"/>
                      <a:pt x="1551" y="579"/>
                    </a:cubicBezTo>
                    <a:cubicBezTo>
                      <a:pt x="1429" y="731"/>
                      <a:pt x="1277" y="914"/>
                      <a:pt x="1155" y="1035"/>
                    </a:cubicBezTo>
                    <a:cubicBezTo>
                      <a:pt x="852" y="1339"/>
                      <a:pt x="487" y="1552"/>
                      <a:pt x="122" y="1765"/>
                    </a:cubicBezTo>
                    <a:cubicBezTo>
                      <a:pt x="31" y="1795"/>
                      <a:pt x="0" y="1947"/>
                      <a:pt x="61" y="2038"/>
                    </a:cubicBezTo>
                    <a:cubicBezTo>
                      <a:pt x="102" y="2119"/>
                      <a:pt x="169" y="2160"/>
                      <a:pt x="237" y="2160"/>
                    </a:cubicBezTo>
                    <a:cubicBezTo>
                      <a:pt x="271" y="2160"/>
                      <a:pt x="304" y="2150"/>
                      <a:pt x="335" y="2129"/>
                    </a:cubicBezTo>
                    <a:cubicBezTo>
                      <a:pt x="760" y="1947"/>
                      <a:pt x="1155" y="1704"/>
                      <a:pt x="1459" y="1370"/>
                    </a:cubicBezTo>
                    <a:cubicBezTo>
                      <a:pt x="1642" y="1218"/>
                      <a:pt x="1794" y="1035"/>
                      <a:pt x="1915" y="853"/>
                    </a:cubicBezTo>
                    <a:cubicBezTo>
                      <a:pt x="2007" y="762"/>
                      <a:pt x="2067" y="701"/>
                      <a:pt x="2128" y="579"/>
                    </a:cubicBezTo>
                    <a:cubicBezTo>
                      <a:pt x="2189" y="488"/>
                      <a:pt x="2280" y="366"/>
                      <a:pt x="2280" y="214"/>
                    </a:cubicBezTo>
                    <a:cubicBezTo>
                      <a:pt x="2257" y="99"/>
                      <a:pt x="2163" y="1"/>
                      <a:pt x="20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15"/>
              <p:cNvSpPr/>
              <p:nvPr/>
            </p:nvSpPr>
            <p:spPr>
              <a:xfrm>
                <a:off x="10400150" y="422025"/>
                <a:ext cx="33475" cy="125625"/>
              </a:xfrm>
              <a:custGeom>
                <a:rect b="b" l="l" r="r" t="t"/>
                <a:pathLst>
                  <a:path extrusionOk="0" h="5025" w="1339">
                    <a:moveTo>
                      <a:pt x="214" y="1"/>
                    </a:moveTo>
                    <a:cubicBezTo>
                      <a:pt x="122" y="1"/>
                      <a:pt x="31" y="61"/>
                      <a:pt x="31" y="183"/>
                    </a:cubicBezTo>
                    <a:cubicBezTo>
                      <a:pt x="1" y="578"/>
                      <a:pt x="1" y="1004"/>
                      <a:pt x="122" y="1399"/>
                    </a:cubicBezTo>
                    <a:cubicBezTo>
                      <a:pt x="274" y="1764"/>
                      <a:pt x="457" y="2098"/>
                      <a:pt x="578" y="2463"/>
                    </a:cubicBezTo>
                    <a:cubicBezTo>
                      <a:pt x="700" y="2858"/>
                      <a:pt x="761" y="3253"/>
                      <a:pt x="821" y="3648"/>
                    </a:cubicBezTo>
                    <a:cubicBezTo>
                      <a:pt x="821" y="3831"/>
                      <a:pt x="852" y="4013"/>
                      <a:pt x="821" y="4226"/>
                    </a:cubicBezTo>
                    <a:cubicBezTo>
                      <a:pt x="821" y="4408"/>
                      <a:pt x="761" y="4560"/>
                      <a:pt x="700" y="4742"/>
                    </a:cubicBezTo>
                    <a:cubicBezTo>
                      <a:pt x="653" y="4884"/>
                      <a:pt x="770" y="5025"/>
                      <a:pt x="896" y="5025"/>
                    </a:cubicBezTo>
                    <a:cubicBezTo>
                      <a:pt x="932" y="5025"/>
                      <a:pt x="970" y="5013"/>
                      <a:pt x="1004" y="4986"/>
                    </a:cubicBezTo>
                    <a:cubicBezTo>
                      <a:pt x="1338" y="4773"/>
                      <a:pt x="1338" y="4317"/>
                      <a:pt x="1308" y="3983"/>
                    </a:cubicBezTo>
                    <a:cubicBezTo>
                      <a:pt x="1308" y="3557"/>
                      <a:pt x="1247" y="3131"/>
                      <a:pt x="1125" y="2706"/>
                    </a:cubicBezTo>
                    <a:cubicBezTo>
                      <a:pt x="1034" y="2280"/>
                      <a:pt x="882" y="1885"/>
                      <a:pt x="700" y="1520"/>
                    </a:cubicBezTo>
                    <a:cubicBezTo>
                      <a:pt x="457" y="1065"/>
                      <a:pt x="426" y="669"/>
                      <a:pt x="396" y="183"/>
                    </a:cubicBezTo>
                    <a:cubicBezTo>
                      <a:pt x="396" y="61"/>
                      <a:pt x="305" y="1"/>
                      <a:pt x="21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5"/>
              <p:cNvSpPr/>
              <p:nvPr/>
            </p:nvSpPr>
            <p:spPr>
              <a:xfrm>
                <a:off x="10422775" y="463925"/>
                <a:ext cx="166575" cy="85275"/>
              </a:xfrm>
              <a:custGeom>
                <a:rect b="b" l="l" r="r" t="t"/>
                <a:pathLst>
                  <a:path extrusionOk="0" h="3411" w="6663">
                    <a:moveTo>
                      <a:pt x="6429" y="1"/>
                    </a:moveTo>
                    <a:cubicBezTo>
                      <a:pt x="6385" y="1"/>
                      <a:pt x="6339" y="17"/>
                      <a:pt x="6300" y="57"/>
                    </a:cubicBezTo>
                    <a:cubicBezTo>
                      <a:pt x="4597" y="1729"/>
                      <a:pt x="1558" y="999"/>
                      <a:pt x="129" y="3066"/>
                    </a:cubicBezTo>
                    <a:cubicBezTo>
                      <a:pt x="0" y="3238"/>
                      <a:pt x="175" y="3410"/>
                      <a:pt x="343" y="3410"/>
                    </a:cubicBezTo>
                    <a:cubicBezTo>
                      <a:pt x="412" y="3410"/>
                      <a:pt x="480" y="3381"/>
                      <a:pt x="524" y="3310"/>
                    </a:cubicBezTo>
                    <a:cubicBezTo>
                      <a:pt x="1223" y="2307"/>
                      <a:pt x="2530" y="2063"/>
                      <a:pt x="3625" y="1790"/>
                    </a:cubicBezTo>
                    <a:cubicBezTo>
                      <a:pt x="4719" y="1547"/>
                      <a:pt x="5904" y="1243"/>
                      <a:pt x="6573" y="270"/>
                    </a:cubicBezTo>
                    <a:cubicBezTo>
                      <a:pt x="6663" y="135"/>
                      <a:pt x="6554" y="1"/>
                      <a:pt x="642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15"/>
              <p:cNvSpPr/>
              <p:nvPr/>
            </p:nvSpPr>
            <p:spPr>
              <a:xfrm>
                <a:off x="10579500" y="461550"/>
                <a:ext cx="23575" cy="70125"/>
              </a:xfrm>
              <a:custGeom>
                <a:rect b="b" l="l" r="r" t="t"/>
                <a:pathLst>
                  <a:path extrusionOk="0" h="2805" w="943">
                    <a:moveTo>
                      <a:pt x="337" y="0"/>
                    </a:moveTo>
                    <a:cubicBezTo>
                      <a:pt x="240" y="0"/>
                      <a:pt x="152" y="41"/>
                      <a:pt x="91" y="122"/>
                    </a:cubicBezTo>
                    <a:cubicBezTo>
                      <a:pt x="31" y="183"/>
                      <a:pt x="0" y="304"/>
                      <a:pt x="61" y="395"/>
                    </a:cubicBezTo>
                    <a:cubicBezTo>
                      <a:pt x="92" y="441"/>
                      <a:pt x="146" y="472"/>
                      <a:pt x="199" y="483"/>
                    </a:cubicBezTo>
                    <a:lnTo>
                      <a:pt x="199" y="483"/>
                    </a:lnTo>
                    <a:cubicBezTo>
                      <a:pt x="185" y="837"/>
                      <a:pt x="194" y="1204"/>
                      <a:pt x="243" y="1550"/>
                    </a:cubicBezTo>
                    <a:cubicBezTo>
                      <a:pt x="274" y="1763"/>
                      <a:pt x="334" y="1976"/>
                      <a:pt x="365" y="2189"/>
                    </a:cubicBezTo>
                    <a:cubicBezTo>
                      <a:pt x="426" y="2402"/>
                      <a:pt x="456" y="2705"/>
                      <a:pt x="669" y="2797"/>
                    </a:cubicBezTo>
                    <a:cubicBezTo>
                      <a:pt x="686" y="2802"/>
                      <a:pt x="701" y="2805"/>
                      <a:pt x="716" y="2805"/>
                    </a:cubicBezTo>
                    <a:cubicBezTo>
                      <a:pt x="782" y="2805"/>
                      <a:pt x="832" y="2755"/>
                      <a:pt x="882" y="2705"/>
                    </a:cubicBezTo>
                    <a:cubicBezTo>
                      <a:pt x="942" y="2584"/>
                      <a:pt x="912" y="2493"/>
                      <a:pt x="882" y="2371"/>
                    </a:cubicBezTo>
                    <a:cubicBezTo>
                      <a:pt x="851" y="2280"/>
                      <a:pt x="821" y="2158"/>
                      <a:pt x="790" y="2067"/>
                    </a:cubicBezTo>
                    <a:cubicBezTo>
                      <a:pt x="760" y="1885"/>
                      <a:pt x="730" y="1672"/>
                      <a:pt x="699" y="1459"/>
                    </a:cubicBezTo>
                    <a:cubicBezTo>
                      <a:pt x="638" y="1064"/>
                      <a:pt x="638" y="639"/>
                      <a:pt x="638" y="243"/>
                    </a:cubicBezTo>
                    <a:cubicBezTo>
                      <a:pt x="669" y="122"/>
                      <a:pt x="578" y="61"/>
                      <a:pt x="486" y="31"/>
                    </a:cubicBezTo>
                    <a:cubicBezTo>
                      <a:pt x="436" y="10"/>
                      <a:pt x="385" y="0"/>
                      <a:pt x="33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5"/>
              <p:cNvSpPr/>
              <p:nvPr/>
            </p:nvSpPr>
            <p:spPr>
              <a:xfrm>
                <a:off x="10597850" y="534125"/>
                <a:ext cx="52325" cy="143300"/>
              </a:xfrm>
              <a:custGeom>
                <a:rect b="b" l="l" r="r" t="t"/>
                <a:pathLst>
                  <a:path extrusionOk="0" h="5732" w="2093">
                    <a:moveTo>
                      <a:pt x="263" y="0"/>
                    </a:moveTo>
                    <a:cubicBezTo>
                      <a:pt x="128" y="0"/>
                      <a:pt x="1" y="129"/>
                      <a:pt x="87" y="258"/>
                    </a:cubicBezTo>
                    <a:cubicBezTo>
                      <a:pt x="573" y="1079"/>
                      <a:pt x="1059" y="1930"/>
                      <a:pt x="1333" y="2842"/>
                    </a:cubicBezTo>
                    <a:cubicBezTo>
                      <a:pt x="1455" y="3298"/>
                      <a:pt x="1515" y="3784"/>
                      <a:pt x="1485" y="4271"/>
                    </a:cubicBezTo>
                    <a:cubicBezTo>
                      <a:pt x="1455" y="4605"/>
                      <a:pt x="1363" y="5213"/>
                      <a:pt x="938" y="5274"/>
                    </a:cubicBezTo>
                    <a:cubicBezTo>
                      <a:pt x="703" y="5332"/>
                      <a:pt x="752" y="5731"/>
                      <a:pt x="974" y="5731"/>
                    </a:cubicBezTo>
                    <a:cubicBezTo>
                      <a:pt x="982" y="5731"/>
                      <a:pt x="990" y="5731"/>
                      <a:pt x="999" y="5730"/>
                    </a:cubicBezTo>
                    <a:cubicBezTo>
                      <a:pt x="2093" y="5669"/>
                      <a:pt x="2032" y="3997"/>
                      <a:pt x="1911" y="3237"/>
                    </a:cubicBezTo>
                    <a:cubicBezTo>
                      <a:pt x="1698" y="2052"/>
                      <a:pt x="1059" y="1049"/>
                      <a:pt x="421" y="76"/>
                    </a:cubicBezTo>
                    <a:cubicBezTo>
                      <a:pt x="377" y="23"/>
                      <a:pt x="319"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5"/>
              <p:cNvSpPr/>
              <p:nvPr/>
            </p:nvSpPr>
            <p:spPr>
              <a:xfrm>
                <a:off x="10627375" y="672025"/>
                <a:ext cx="775" cy="25"/>
              </a:xfrm>
              <a:custGeom>
                <a:rect b="b" l="l" r="r" t="t"/>
                <a:pathLst>
                  <a:path extrusionOk="0" h="1" w="31">
                    <a:moveTo>
                      <a:pt x="0" y="1"/>
                    </a:moveTo>
                    <a:cubicBezTo>
                      <a:pt x="30" y="1"/>
                      <a:pt x="30" y="1"/>
                      <a:pt x="0" y="1"/>
                    </a:cubicBezTo>
                    <a:cubicBezTo>
                      <a:pt x="0" y="1"/>
                      <a:pt x="0"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5"/>
              <p:cNvSpPr/>
              <p:nvPr/>
            </p:nvSpPr>
            <p:spPr>
              <a:xfrm>
                <a:off x="10613000" y="671000"/>
                <a:ext cx="118775" cy="19225"/>
              </a:xfrm>
              <a:custGeom>
                <a:rect b="b" l="l" r="r" t="t"/>
                <a:pathLst>
                  <a:path extrusionOk="0" h="769" w="4751">
                    <a:moveTo>
                      <a:pt x="1465" y="1"/>
                    </a:moveTo>
                    <a:cubicBezTo>
                      <a:pt x="1032" y="1"/>
                      <a:pt x="591" y="53"/>
                      <a:pt x="210" y="224"/>
                    </a:cubicBezTo>
                    <a:cubicBezTo>
                      <a:pt x="1" y="355"/>
                      <a:pt x="130" y="644"/>
                      <a:pt x="344" y="644"/>
                    </a:cubicBezTo>
                    <a:cubicBezTo>
                      <a:pt x="379" y="644"/>
                      <a:pt x="415" y="636"/>
                      <a:pt x="453" y="619"/>
                    </a:cubicBezTo>
                    <a:cubicBezTo>
                      <a:pt x="692" y="511"/>
                      <a:pt x="947" y="495"/>
                      <a:pt x="1205" y="495"/>
                    </a:cubicBezTo>
                    <a:cubicBezTo>
                      <a:pt x="1309" y="495"/>
                      <a:pt x="1413" y="498"/>
                      <a:pt x="1517" y="498"/>
                    </a:cubicBezTo>
                    <a:cubicBezTo>
                      <a:pt x="1882" y="498"/>
                      <a:pt x="2247" y="528"/>
                      <a:pt x="2612" y="589"/>
                    </a:cubicBezTo>
                    <a:cubicBezTo>
                      <a:pt x="2969" y="670"/>
                      <a:pt x="3335" y="769"/>
                      <a:pt x="3686" y="769"/>
                    </a:cubicBezTo>
                    <a:cubicBezTo>
                      <a:pt x="3993" y="769"/>
                      <a:pt x="4288" y="694"/>
                      <a:pt x="4557" y="467"/>
                    </a:cubicBezTo>
                    <a:cubicBezTo>
                      <a:pt x="4751" y="322"/>
                      <a:pt x="4558" y="80"/>
                      <a:pt x="4349" y="80"/>
                    </a:cubicBezTo>
                    <a:cubicBezTo>
                      <a:pt x="4296" y="80"/>
                      <a:pt x="4242" y="96"/>
                      <a:pt x="4192" y="133"/>
                    </a:cubicBezTo>
                    <a:cubicBezTo>
                      <a:pt x="4055" y="236"/>
                      <a:pt x="3878" y="271"/>
                      <a:pt x="3701" y="271"/>
                    </a:cubicBezTo>
                    <a:cubicBezTo>
                      <a:pt x="3565" y="271"/>
                      <a:pt x="3429" y="251"/>
                      <a:pt x="3311" y="224"/>
                    </a:cubicBezTo>
                    <a:cubicBezTo>
                      <a:pt x="2946" y="163"/>
                      <a:pt x="2581" y="103"/>
                      <a:pt x="2216" y="42"/>
                    </a:cubicBezTo>
                    <a:cubicBezTo>
                      <a:pt x="1978" y="19"/>
                      <a:pt x="1723" y="1"/>
                      <a:pt x="146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5"/>
              <p:cNvSpPr/>
              <p:nvPr/>
            </p:nvSpPr>
            <p:spPr>
              <a:xfrm>
                <a:off x="10665950" y="676150"/>
                <a:ext cx="66825" cy="106375"/>
              </a:xfrm>
              <a:custGeom>
                <a:rect b="b" l="l" r="r" t="t"/>
                <a:pathLst>
                  <a:path extrusionOk="0" h="4255" w="2673">
                    <a:moveTo>
                      <a:pt x="2384" y="1"/>
                    </a:moveTo>
                    <a:cubicBezTo>
                      <a:pt x="2341" y="1"/>
                      <a:pt x="2297" y="15"/>
                      <a:pt x="2257" y="49"/>
                    </a:cubicBezTo>
                    <a:cubicBezTo>
                      <a:pt x="1679" y="626"/>
                      <a:pt x="1649" y="1447"/>
                      <a:pt x="1557" y="2176"/>
                    </a:cubicBezTo>
                    <a:cubicBezTo>
                      <a:pt x="1527" y="2571"/>
                      <a:pt x="1436" y="2967"/>
                      <a:pt x="1162" y="3271"/>
                    </a:cubicBezTo>
                    <a:cubicBezTo>
                      <a:pt x="1071" y="3423"/>
                      <a:pt x="919" y="3514"/>
                      <a:pt x="767" y="3635"/>
                    </a:cubicBezTo>
                    <a:cubicBezTo>
                      <a:pt x="741" y="3661"/>
                      <a:pt x="513" y="3800"/>
                      <a:pt x="411" y="3800"/>
                    </a:cubicBezTo>
                    <a:cubicBezTo>
                      <a:pt x="394" y="3800"/>
                      <a:pt x="381" y="3796"/>
                      <a:pt x="372" y="3787"/>
                    </a:cubicBezTo>
                    <a:cubicBezTo>
                      <a:pt x="333" y="3748"/>
                      <a:pt x="288" y="3731"/>
                      <a:pt x="244" y="3731"/>
                    </a:cubicBezTo>
                    <a:cubicBezTo>
                      <a:pt x="117" y="3731"/>
                      <a:pt x="0" y="3872"/>
                      <a:pt x="68" y="4030"/>
                    </a:cubicBezTo>
                    <a:cubicBezTo>
                      <a:pt x="150" y="4194"/>
                      <a:pt x="281" y="4254"/>
                      <a:pt x="428" y="4254"/>
                    </a:cubicBezTo>
                    <a:cubicBezTo>
                      <a:pt x="661" y="4254"/>
                      <a:pt x="933" y="4101"/>
                      <a:pt x="1101" y="3970"/>
                    </a:cubicBezTo>
                    <a:cubicBezTo>
                      <a:pt x="1436" y="3726"/>
                      <a:pt x="1709" y="3392"/>
                      <a:pt x="1861" y="2967"/>
                    </a:cubicBezTo>
                    <a:cubicBezTo>
                      <a:pt x="2165" y="2146"/>
                      <a:pt x="1861" y="1021"/>
                      <a:pt x="2530" y="322"/>
                    </a:cubicBezTo>
                    <a:cubicBezTo>
                      <a:pt x="2672" y="180"/>
                      <a:pt x="2537" y="1"/>
                      <a:pt x="238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5"/>
              <p:cNvSpPr/>
              <p:nvPr/>
            </p:nvSpPr>
            <p:spPr>
              <a:xfrm>
                <a:off x="10660050" y="778050"/>
                <a:ext cx="156125" cy="139625"/>
              </a:xfrm>
              <a:custGeom>
                <a:rect b="b" l="l" r="r" t="t"/>
                <a:pathLst>
                  <a:path extrusionOk="0" h="5585" w="6245">
                    <a:moveTo>
                      <a:pt x="572" y="0"/>
                    </a:moveTo>
                    <a:cubicBezTo>
                      <a:pt x="484" y="0"/>
                      <a:pt x="395" y="5"/>
                      <a:pt x="304" y="15"/>
                    </a:cubicBezTo>
                    <a:cubicBezTo>
                      <a:pt x="11" y="45"/>
                      <a:pt x="0" y="442"/>
                      <a:pt x="274" y="442"/>
                    </a:cubicBezTo>
                    <a:cubicBezTo>
                      <a:pt x="283" y="442"/>
                      <a:pt x="294" y="442"/>
                      <a:pt x="304" y="441"/>
                    </a:cubicBezTo>
                    <a:cubicBezTo>
                      <a:pt x="368" y="435"/>
                      <a:pt x="430" y="433"/>
                      <a:pt x="492" y="433"/>
                    </a:cubicBezTo>
                    <a:cubicBezTo>
                      <a:pt x="1847" y="433"/>
                      <a:pt x="2765" y="1675"/>
                      <a:pt x="3404" y="2751"/>
                    </a:cubicBezTo>
                    <a:cubicBezTo>
                      <a:pt x="3739" y="3298"/>
                      <a:pt x="4043" y="3875"/>
                      <a:pt x="4438" y="4392"/>
                    </a:cubicBezTo>
                    <a:cubicBezTo>
                      <a:pt x="4803" y="4848"/>
                      <a:pt x="5289" y="5395"/>
                      <a:pt x="5897" y="5578"/>
                    </a:cubicBezTo>
                    <a:cubicBezTo>
                      <a:pt x="5917" y="5583"/>
                      <a:pt x="5936" y="5585"/>
                      <a:pt x="5954" y="5585"/>
                    </a:cubicBezTo>
                    <a:cubicBezTo>
                      <a:pt x="6158" y="5585"/>
                      <a:pt x="6244" y="5292"/>
                      <a:pt x="6049" y="5152"/>
                    </a:cubicBezTo>
                    <a:cubicBezTo>
                      <a:pt x="5775" y="4970"/>
                      <a:pt x="5502" y="4818"/>
                      <a:pt x="5259" y="4575"/>
                    </a:cubicBezTo>
                    <a:cubicBezTo>
                      <a:pt x="5015" y="4362"/>
                      <a:pt x="4803" y="4088"/>
                      <a:pt x="4620" y="3815"/>
                    </a:cubicBezTo>
                    <a:cubicBezTo>
                      <a:pt x="4195" y="3207"/>
                      <a:pt x="3860" y="2568"/>
                      <a:pt x="3465" y="1961"/>
                    </a:cubicBezTo>
                    <a:cubicBezTo>
                      <a:pt x="2812" y="967"/>
                      <a:pt x="1815" y="0"/>
                      <a:pt x="57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15"/>
              <p:cNvSpPr/>
              <p:nvPr/>
            </p:nvSpPr>
            <p:spPr>
              <a:xfrm>
                <a:off x="10619975" y="912750"/>
                <a:ext cx="196900" cy="114750"/>
              </a:xfrm>
              <a:custGeom>
                <a:rect b="b" l="l" r="r" t="t"/>
                <a:pathLst>
                  <a:path extrusionOk="0" h="4590" w="7876">
                    <a:moveTo>
                      <a:pt x="7580" y="1"/>
                    </a:moveTo>
                    <a:cubicBezTo>
                      <a:pt x="7564" y="1"/>
                      <a:pt x="7548" y="3"/>
                      <a:pt x="7530" y="7"/>
                    </a:cubicBezTo>
                    <a:cubicBezTo>
                      <a:pt x="6071" y="433"/>
                      <a:pt x="5372" y="1831"/>
                      <a:pt x="4369" y="2804"/>
                    </a:cubicBezTo>
                    <a:cubicBezTo>
                      <a:pt x="3422" y="3699"/>
                      <a:pt x="2239" y="4056"/>
                      <a:pt x="1018" y="4056"/>
                    </a:cubicBezTo>
                    <a:cubicBezTo>
                      <a:pt x="788" y="4056"/>
                      <a:pt x="557" y="4044"/>
                      <a:pt x="326" y="4019"/>
                    </a:cubicBezTo>
                    <a:cubicBezTo>
                      <a:pt x="317" y="4018"/>
                      <a:pt x="308" y="4018"/>
                      <a:pt x="299" y="4018"/>
                    </a:cubicBezTo>
                    <a:cubicBezTo>
                      <a:pt x="49" y="4018"/>
                      <a:pt x="0" y="4417"/>
                      <a:pt x="235" y="4475"/>
                    </a:cubicBezTo>
                    <a:cubicBezTo>
                      <a:pt x="554" y="4553"/>
                      <a:pt x="883" y="4590"/>
                      <a:pt x="1213" y="4590"/>
                    </a:cubicBezTo>
                    <a:cubicBezTo>
                      <a:pt x="2301" y="4590"/>
                      <a:pt x="3408" y="4193"/>
                      <a:pt x="4248" y="3564"/>
                    </a:cubicBezTo>
                    <a:cubicBezTo>
                      <a:pt x="5463" y="2621"/>
                      <a:pt x="6071" y="889"/>
                      <a:pt x="7621" y="402"/>
                    </a:cubicBezTo>
                    <a:cubicBezTo>
                      <a:pt x="7876" y="346"/>
                      <a:pt x="7789" y="1"/>
                      <a:pt x="758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15"/>
              <p:cNvSpPr/>
              <p:nvPr/>
            </p:nvSpPr>
            <p:spPr>
              <a:xfrm>
                <a:off x="10612025" y="1015050"/>
                <a:ext cx="61725" cy="85700"/>
              </a:xfrm>
              <a:custGeom>
                <a:rect b="b" l="l" r="r" t="t"/>
                <a:pathLst>
                  <a:path extrusionOk="0" h="3428" w="2469">
                    <a:moveTo>
                      <a:pt x="344" y="1"/>
                    </a:moveTo>
                    <a:cubicBezTo>
                      <a:pt x="160" y="1"/>
                      <a:pt x="1" y="226"/>
                      <a:pt x="158" y="383"/>
                    </a:cubicBezTo>
                    <a:cubicBezTo>
                      <a:pt x="432" y="566"/>
                      <a:pt x="644" y="779"/>
                      <a:pt x="796" y="1082"/>
                    </a:cubicBezTo>
                    <a:cubicBezTo>
                      <a:pt x="918" y="1356"/>
                      <a:pt x="888" y="1690"/>
                      <a:pt x="948" y="1994"/>
                    </a:cubicBezTo>
                    <a:cubicBezTo>
                      <a:pt x="979" y="2329"/>
                      <a:pt x="1070" y="2633"/>
                      <a:pt x="1313" y="2876"/>
                    </a:cubicBezTo>
                    <a:cubicBezTo>
                      <a:pt x="1435" y="3028"/>
                      <a:pt x="1556" y="3119"/>
                      <a:pt x="1708" y="3210"/>
                    </a:cubicBezTo>
                    <a:cubicBezTo>
                      <a:pt x="1844" y="3319"/>
                      <a:pt x="1980" y="3428"/>
                      <a:pt x="2160" y="3428"/>
                    </a:cubicBezTo>
                    <a:cubicBezTo>
                      <a:pt x="2181" y="3428"/>
                      <a:pt x="2203" y="3426"/>
                      <a:pt x="2225" y="3423"/>
                    </a:cubicBezTo>
                    <a:cubicBezTo>
                      <a:pt x="2347" y="3423"/>
                      <a:pt x="2468" y="3271"/>
                      <a:pt x="2377" y="3119"/>
                    </a:cubicBezTo>
                    <a:cubicBezTo>
                      <a:pt x="2286" y="2967"/>
                      <a:pt x="2134" y="2906"/>
                      <a:pt x="1982" y="2815"/>
                    </a:cubicBezTo>
                    <a:cubicBezTo>
                      <a:pt x="1860" y="2724"/>
                      <a:pt x="1708" y="2633"/>
                      <a:pt x="1617" y="2511"/>
                    </a:cubicBezTo>
                    <a:cubicBezTo>
                      <a:pt x="1435" y="2268"/>
                      <a:pt x="1404" y="1934"/>
                      <a:pt x="1374" y="1630"/>
                    </a:cubicBezTo>
                    <a:cubicBezTo>
                      <a:pt x="1344" y="1295"/>
                      <a:pt x="1283" y="991"/>
                      <a:pt x="1131" y="718"/>
                    </a:cubicBezTo>
                    <a:cubicBezTo>
                      <a:pt x="948" y="444"/>
                      <a:pt x="736" y="201"/>
                      <a:pt x="432" y="19"/>
                    </a:cubicBezTo>
                    <a:cubicBezTo>
                      <a:pt x="403" y="6"/>
                      <a:pt x="373" y="1"/>
                      <a:pt x="34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5"/>
              <p:cNvSpPr/>
              <p:nvPr/>
            </p:nvSpPr>
            <p:spPr>
              <a:xfrm>
                <a:off x="10588600" y="1099800"/>
                <a:ext cx="85675" cy="43700"/>
              </a:xfrm>
              <a:custGeom>
                <a:rect b="b" l="l" r="r" t="t"/>
                <a:pathLst>
                  <a:path extrusionOk="0" h="1748" w="3427">
                    <a:moveTo>
                      <a:pt x="3185" y="1"/>
                    </a:moveTo>
                    <a:cubicBezTo>
                      <a:pt x="3178" y="1"/>
                      <a:pt x="3170" y="1"/>
                      <a:pt x="3162" y="3"/>
                    </a:cubicBezTo>
                    <a:cubicBezTo>
                      <a:pt x="2554" y="94"/>
                      <a:pt x="2098" y="428"/>
                      <a:pt x="1612" y="762"/>
                    </a:cubicBezTo>
                    <a:cubicBezTo>
                      <a:pt x="1369" y="914"/>
                      <a:pt x="1095" y="1097"/>
                      <a:pt x="822" y="1188"/>
                    </a:cubicBezTo>
                    <a:cubicBezTo>
                      <a:pt x="700" y="1249"/>
                      <a:pt x="548" y="1279"/>
                      <a:pt x="426" y="1279"/>
                    </a:cubicBezTo>
                    <a:cubicBezTo>
                      <a:pt x="305" y="1310"/>
                      <a:pt x="122" y="1340"/>
                      <a:pt x="31" y="1431"/>
                    </a:cubicBezTo>
                    <a:cubicBezTo>
                      <a:pt x="1" y="1462"/>
                      <a:pt x="1" y="1492"/>
                      <a:pt x="31" y="1553"/>
                    </a:cubicBezTo>
                    <a:cubicBezTo>
                      <a:pt x="62" y="1644"/>
                      <a:pt x="214" y="1705"/>
                      <a:pt x="335" y="1735"/>
                    </a:cubicBezTo>
                    <a:cubicBezTo>
                      <a:pt x="380" y="1744"/>
                      <a:pt x="424" y="1748"/>
                      <a:pt x="469" y="1748"/>
                    </a:cubicBezTo>
                    <a:cubicBezTo>
                      <a:pt x="576" y="1748"/>
                      <a:pt x="684" y="1726"/>
                      <a:pt x="791" y="1705"/>
                    </a:cubicBezTo>
                    <a:cubicBezTo>
                      <a:pt x="1095" y="1614"/>
                      <a:pt x="1399" y="1462"/>
                      <a:pt x="1673" y="1279"/>
                    </a:cubicBezTo>
                    <a:cubicBezTo>
                      <a:pt x="2159" y="975"/>
                      <a:pt x="2615" y="580"/>
                      <a:pt x="3192" y="428"/>
                    </a:cubicBezTo>
                    <a:cubicBezTo>
                      <a:pt x="3427" y="370"/>
                      <a:pt x="3379" y="1"/>
                      <a:pt x="318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5"/>
              <p:cNvSpPr/>
              <p:nvPr/>
            </p:nvSpPr>
            <p:spPr>
              <a:xfrm>
                <a:off x="10546050" y="1117325"/>
                <a:ext cx="41825" cy="26050"/>
              </a:xfrm>
              <a:custGeom>
                <a:rect b="b" l="l" r="r" t="t"/>
                <a:pathLst>
                  <a:path extrusionOk="0" h="1042" w="1673">
                    <a:moveTo>
                      <a:pt x="274" y="1"/>
                    </a:moveTo>
                    <a:cubicBezTo>
                      <a:pt x="183" y="1"/>
                      <a:pt x="122" y="31"/>
                      <a:pt x="62" y="92"/>
                    </a:cubicBezTo>
                    <a:cubicBezTo>
                      <a:pt x="31" y="153"/>
                      <a:pt x="1" y="213"/>
                      <a:pt x="31" y="274"/>
                    </a:cubicBezTo>
                    <a:cubicBezTo>
                      <a:pt x="31" y="365"/>
                      <a:pt x="62" y="426"/>
                      <a:pt x="153" y="457"/>
                    </a:cubicBezTo>
                    <a:cubicBezTo>
                      <a:pt x="517" y="761"/>
                      <a:pt x="913" y="943"/>
                      <a:pt x="1369" y="1034"/>
                    </a:cubicBezTo>
                    <a:cubicBezTo>
                      <a:pt x="1389" y="1039"/>
                      <a:pt x="1410" y="1042"/>
                      <a:pt x="1431" y="1042"/>
                    </a:cubicBezTo>
                    <a:cubicBezTo>
                      <a:pt x="1529" y="1042"/>
                      <a:pt x="1617" y="983"/>
                      <a:pt x="1642" y="882"/>
                    </a:cubicBezTo>
                    <a:cubicBezTo>
                      <a:pt x="1672" y="791"/>
                      <a:pt x="1612" y="669"/>
                      <a:pt x="1490" y="639"/>
                    </a:cubicBezTo>
                    <a:cubicBezTo>
                      <a:pt x="1399" y="609"/>
                      <a:pt x="1277" y="578"/>
                      <a:pt x="1186" y="517"/>
                    </a:cubicBezTo>
                    <a:lnTo>
                      <a:pt x="1186" y="517"/>
                    </a:lnTo>
                    <a:cubicBezTo>
                      <a:pt x="1195" y="526"/>
                      <a:pt x="1196" y="530"/>
                      <a:pt x="1193" y="530"/>
                    </a:cubicBezTo>
                    <a:cubicBezTo>
                      <a:pt x="1186" y="530"/>
                      <a:pt x="1156" y="508"/>
                      <a:pt x="1156" y="487"/>
                    </a:cubicBezTo>
                    <a:lnTo>
                      <a:pt x="1095" y="487"/>
                    </a:lnTo>
                    <a:cubicBezTo>
                      <a:pt x="1034" y="457"/>
                      <a:pt x="1004" y="426"/>
                      <a:pt x="943" y="396"/>
                    </a:cubicBezTo>
                    <a:cubicBezTo>
                      <a:pt x="852" y="365"/>
                      <a:pt x="761" y="305"/>
                      <a:pt x="669" y="244"/>
                    </a:cubicBezTo>
                    <a:cubicBezTo>
                      <a:pt x="639" y="213"/>
                      <a:pt x="578" y="183"/>
                      <a:pt x="548" y="153"/>
                    </a:cubicBezTo>
                    <a:cubicBezTo>
                      <a:pt x="517" y="153"/>
                      <a:pt x="487" y="122"/>
                      <a:pt x="487" y="92"/>
                    </a:cubicBezTo>
                    <a:lnTo>
                      <a:pt x="426" y="92"/>
                    </a:lnTo>
                    <a:cubicBezTo>
                      <a:pt x="396" y="31"/>
                      <a:pt x="335"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5"/>
              <p:cNvSpPr/>
              <p:nvPr/>
            </p:nvSpPr>
            <p:spPr>
              <a:xfrm>
                <a:off x="10460400" y="1121825"/>
                <a:ext cx="103150" cy="162325"/>
              </a:xfrm>
              <a:custGeom>
                <a:rect b="b" l="l" r="r" t="t"/>
                <a:pathLst>
                  <a:path extrusionOk="0" h="6493" w="4126">
                    <a:moveTo>
                      <a:pt x="3548" y="1"/>
                    </a:moveTo>
                    <a:cubicBezTo>
                      <a:pt x="3410" y="1"/>
                      <a:pt x="3268" y="111"/>
                      <a:pt x="3305" y="277"/>
                    </a:cubicBezTo>
                    <a:cubicBezTo>
                      <a:pt x="3670" y="1492"/>
                      <a:pt x="2940" y="2647"/>
                      <a:pt x="2150" y="3529"/>
                    </a:cubicBezTo>
                    <a:cubicBezTo>
                      <a:pt x="1755" y="3954"/>
                      <a:pt x="1329" y="4350"/>
                      <a:pt x="965" y="4775"/>
                    </a:cubicBezTo>
                    <a:cubicBezTo>
                      <a:pt x="600" y="5170"/>
                      <a:pt x="114" y="5687"/>
                      <a:pt x="22" y="6234"/>
                    </a:cubicBezTo>
                    <a:cubicBezTo>
                      <a:pt x="1" y="6363"/>
                      <a:pt x="101" y="6492"/>
                      <a:pt x="215" y="6492"/>
                    </a:cubicBezTo>
                    <a:cubicBezTo>
                      <a:pt x="263" y="6492"/>
                      <a:pt x="312" y="6470"/>
                      <a:pt x="357" y="6416"/>
                    </a:cubicBezTo>
                    <a:cubicBezTo>
                      <a:pt x="539" y="6204"/>
                      <a:pt x="661" y="5930"/>
                      <a:pt x="843" y="5687"/>
                    </a:cubicBezTo>
                    <a:cubicBezTo>
                      <a:pt x="1056" y="5413"/>
                      <a:pt x="1269" y="5140"/>
                      <a:pt x="1512" y="4897"/>
                    </a:cubicBezTo>
                    <a:cubicBezTo>
                      <a:pt x="1937" y="4410"/>
                      <a:pt x="2424" y="3954"/>
                      <a:pt x="2819" y="3468"/>
                    </a:cubicBezTo>
                    <a:cubicBezTo>
                      <a:pt x="3579" y="2526"/>
                      <a:pt x="4126" y="1371"/>
                      <a:pt x="3761" y="155"/>
                    </a:cubicBezTo>
                    <a:cubicBezTo>
                      <a:pt x="3725" y="47"/>
                      <a:pt x="3637" y="1"/>
                      <a:pt x="354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5"/>
              <p:cNvSpPr/>
              <p:nvPr/>
            </p:nvSpPr>
            <p:spPr>
              <a:xfrm>
                <a:off x="10267800" y="1191200"/>
                <a:ext cx="196325" cy="97450"/>
              </a:xfrm>
              <a:custGeom>
                <a:rect b="b" l="l" r="r" t="t"/>
                <a:pathLst>
                  <a:path extrusionOk="0" h="3898" w="7853">
                    <a:moveTo>
                      <a:pt x="272" y="0"/>
                    </a:moveTo>
                    <a:cubicBezTo>
                      <a:pt x="137" y="0"/>
                      <a:pt x="0" y="117"/>
                      <a:pt x="36" y="298"/>
                    </a:cubicBezTo>
                    <a:cubicBezTo>
                      <a:pt x="310" y="1666"/>
                      <a:pt x="1526" y="2638"/>
                      <a:pt x="2802" y="3003"/>
                    </a:cubicBezTo>
                    <a:cubicBezTo>
                      <a:pt x="4322" y="3489"/>
                      <a:pt x="5963" y="3338"/>
                      <a:pt x="7483" y="3885"/>
                    </a:cubicBezTo>
                    <a:cubicBezTo>
                      <a:pt x="7509" y="3893"/>
                      <a:pt x="7534" y="3897"/>
                      <a:pt x="7557" y="3897"/>
                    </a:cubicBezTo>
                    <a:cubicBezTo>
                      <a:pt x="7776" y="3897"/>
                      <a:pt x="7852" y="3539"/>
                      <a:pt x="7605" y="3429"/>
                    </a:cubicBezTo>
                    <a:cubicBezTo>
                      <a:pt x="6267" y="2882"/>
                      <a:pt x="4778" y="2973"/>
                      <a:pt x="3380" y="2669"/>
                    </a:cubicBezTo>
                    <a:cubicBezTo>
                      <a:pt x="2711" y="2517"/>
                      <a:pt x="2042" y="2243"/>
                      <a:pt x="1526" y="1818"/>
                    </a:cubicBezTo>
                    <a:cubicBezTo>
                      <a:pt x="1009" y="1362"/>
                      <a:pt x="705" y="784"/>
                      <a:pt x="492" y="176"/>
                    </a:cubicBezTo>
                    <a:cubicBezTo>
                      <a:pt x="455" y="54"/>
                      <a:pt x="364" y="0"/>
                      <a:pt x="27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15"/>
              <p:cNvSpPr/>
              <p:nvPr/>
            </p:nvSpPr>
            <p:spPr>
              <a:xfrm>
                <a:off x="10210175" y="1192275"/>
                <a:ext cx="65375" cy="45550"/>
              </a:xfrm>
              <a:custGeom>
                <a:rect b="b" l="l" r="r" t="t"/>
                <a:pathLst>
                  <a:path extrusionOk="0" h="1822" w="2615">
                    <a:moveTo>
                      <a:pt x="2348" y="1"/>
                    </a:moveTo>
                    <a:cubicBezTo>
                      <a:pt x="2283" y="1"/>
                      <a:pt x="2220" y="31"/>
                      <a:pt x="2189" y="103"/>
                    </a:cubicBezTo>
                    <a:cubicBezTo>
                      <a:pt x="2007" y="498"/>
                      <a:pt x="1733" y="802"/>
                      <a:pt x="1369" y="1015"/>
                    </a:cubicBezTo>
                    <a:cubicBezTo>
                      <a:pt x="1217" y="1136"/>
                      <a:pt x="1034" y="1228"/>
                      <a:pt x="822" y="1288"/>
                    </a:cubicBezTo>
                    <a:cubicBezTo>
                      <a:pt x="609" y="1349"/>
                      <a:pt x="396" y="1349"/>
                      <a:pt x="183" y="1410"/>
                    </a:cubicBezTo>
                    <a:cubicBezTo>
                      <a:pt x="1" y="1471"/>
                      <a:pt x="1" y="1714"/>
                      <a:pt x="183" y="1775"/>
                    </a:cubicBezTo>
                    <a:cubicBezTo>
                      <a:pt x="273" y="1808"/>
                      <a:pt x="370" y="1821"/>
                      <a:pt x="468" y="1821"/>
                    </a:cubicBezTo>
                    <a:cubicBezTo>
                      <a:pt x="637" y="1821"/>
                      <a:pt x="809" y="1783"/>
                      <a:pt x="943" y="1744"/>
                    </a:cubicBezTo>
                    <a:cubicBezTo>
                      <a:pt x="1186" y="1653"/>
                      <a:pt x="1429" y="1532"/>
                      <a:pt x="1612" y="1410"/>
                    </a:cubicBezTo>
                    <a:cubicBezTo>
                      <a:pt x="2037" y="1136"/>
                      <a:pt x="2372" y="741"/>
                      <a:pt x="2554" y="255"/>
                    </a:cubicBezTo>
                    <a:cubicBezTo>
                      <a:pt x="2614" y="114"/>
                      <a:pt x="2476"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15"/>
              <p:cNvSpPr/>
              <p:nvPr/>
            </p:nvSpPr>
            <p:spPr>
              <a:xfrm>
                <a:off x="10144075" y="1228275"/>
                <a:ext cx="64600" cy="30625"/>
              </a:xfrm>
              <a:custGeom>
                <a:rect b="b" l="l" r="r" t="t"/>
                <a:pathLst>
                  <a:path extrusionOk="0" h="1225" w="2584">
                    <a:moveTo>
                      <a:pt x="2341" y="0"/>
                    </a:moveTo>
                    <a:cubicBezTo>
                      <a:pt x="1946" y="31"/>
                      <a:pt x="1551" y="122"/>
                      <a:pt x="1186" y="244"/>
                    </a:cubicBezTo>
                    <a:cubicBezTo>
                      <a:pt x="973" y="304"/>
                      <a:pt x="791" y="396"/>
                      <a:pt x="608" y="487"/>
                    </a:cubicBezTo>
                    <a:cubicBezTo>
                      <a:pt x="426" y="578"/>
                      <a:pt x="213" y="669"/>
                      <a:pt x="92" y="791"/>
                    </a:cubicBezTo>
                    <a:cubicBezTo>
                      <a:pt x="31" y="882"/>
                      <a:pt x="0" y="1003"/>
                      <a:pt x="61" y="1095"/>
                    </a:cubicBezTo>
                    <a:cubicBezTo>
                      <a:pt x="69" y="1117"/>
                      <a:pt x="82" y="1138"/>
                      <a:pt x="99" y="1156"/>
                    </a:cubicBezTo>
                    <a:lnTo>
                      <a:pt x="99" y="1156"/>
                    </a:lnTo>
                    <a:cubicBezTo>
                      <a:pt x="96" y="1155"/>
                      <a:pt x="94" y="1155"/>
                      <a:pt x="92" y="1155"/>
                    </a:cubicBezTo>
                    <a:cubicBezTo>
                      <a:pt x="100" y="1164"/>
                      <a:pt x="114" y="1174"/>
                      <a:pt x="133" y="1184"/>
                    </a:cubicBezTo>
                    <a:lnTo>
                      <a:pt x="133" y="1184"/>
                    </a:lnTo>
                    <a:cubicBezTo>
                      <a:pt x="170" y="1208"/>
                      <a:pt x="217" y="1223"/>
                      <a:pt x="267" y="1224"/>
                    </a:cubicBezTo>
                    <a:lnTo>
                      <a:pt x="267" y="1224"/>
                    </a:lnTo>
                    <a:cubicBezTo>
                      <a:pt x="271" y="1224"/>
                      <a:pt x="276" y="1224"/>
                      <a:pt x="280" y="1224"/>
                    </a:cubicBezTo>
                    <a:cubicBezTo>
                      <a:pt x="299" y="1224"/>
                      <a:pt x="317" y="1222"/>
                      <a:pt x="335" y="1216"/>
                    </a:cubicBezTo>
                    <a:cubicBezTo>
                      <a:pt x="487" y="1125"/>
                      <a:pt x="639" y="1003"/>
                      <a:pt x="821" y="912"/>
                    </a:cubicBezTo>
                    <a:cubicBezTo>
                      <a:pt x="973" y="851"/>
                      <a:pt x="1125" y="760"/>
                      <a:pt x="1307" y="699"/>
                    </a:cubicBezTo>
                    <a:cubicBezTo>
                      <a:pt x="1642" y="578"/>
                      <a:pt x="1976" y="487"/>
                      <a:pt x="2341" y="456"/>
                    </a:cubicBezTo>
                    <a:cubicBezTo>
                      <a:pt x="2462" y="456"/>
                      <a:pt x="2584" y="365"/>
                      <a:pt x="2584" y="244"/>
                    </a:cubicBezTo>
                    <a:cubicBezTo>
                      <a:pt x="2584" y="122"/>
                      <a:pt x="2462" y="0"/>
                      <a:pt x="234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15"/>
              <p:cNvSpPr/>
              <p:nvPr/>
            </p:nvSpPr>
            <p:spPr>
              <a:xfrm>
                <a:off x="10109125" y="1139325"/>
                <a:ext cx="45225" cy="115950"/>
              </a:xfrm>
              <a:custGeom>
                <a:rect b="b" l="l" r="r" t="t"/>
                <a:pathLst>
                  <a:path extrusionOk="0" h="4638" w="1809">
                    <a:moveTo>
                      <a:pt x="486" y="0"/>
                    </a:moveTo>
                    <a:cubicBezTo>
                      <a:pt x="456" y="0"/>
                      <a:pt x="426" y="10"/>
                      <a:pt x="395" y="33"/>
                    </a:cubicBezTo>
                    <a:cubicBezTo>
                      <a:pt x="213" y="154"/>
                      <a:pt x="183" y="336"/>
                      <a:pt x="152" y="519"/>
                    </a:cubicBezTo>
                    <a:cubicBezTo>
                      <a:pt x="91" y="732"/>
                      <a:pt x="61" y="914"/>
                      <a:pt x="31" y="1127"/>
                    </a:cubicBezTo>
                    <a:cubicBezTo>
                      <a:pt x="0" y="1522"/>
                      <a:pt x="31" y="1917"/>
                      <a:pt x="213" y="2312"/>
                    </a:cubicBezTo>
                    <a:cubicBezTo>
                      <a:pt x="365" y="2647"/>
                      <a:pt x="699" y="2920"/>
                      <a:pt x="912" y="3254"/>
                    </a:cubicBezTo>
                    <a:cubicBezTo>
                      <a:pt x="1125" y="3619"/>
                      <a:pt x="1277" y="3984"/>
                      <a:pt x="1307" y="4409"/>
                    </a:cubicBezTo>
                    <a:cubicBezTo>
                      <a:pt x="1322" y="4561"/>
                      <a:pt x="1452" y="4637"/>
                      <a:pt x="1573" y="4637"/>
                    </a:cubicBezTo>
                    <a:cubicBezTo>
                      <a:pt x="1695" y="4637"/>
                      <a:pt x="1809" y="4561"/>
                      <a:pt x="1794" y="4409"/>
                    </a:cubicBezTo>
                    <a:cubicBezTo>
                      <a:pt x="1763" y="4014"/>
                      <a:pt x="1672" y="3650"/>
                      <a:pt x="1520" y="3315"/>
                    </a:cubicBezTo>
                    <a:cubicBezTo>
                      <a:pt x="1338" y="2950"/>
                      <a:pt x="1094" y="2677"/>
                      <a:pt x="851" y="2373"/>
                    </a:cubicBezTo>
                    <a:cubicBezTo>
                      <a:pt x="608" y="2069"/>
                      <a:pt x="517" y="1735"/>
                      <a:pt x="547" y="1340"/>
                    </a:cubicBezTo>
                    <a:cubicBezTo>
                      <a:pt x="547" y="1127"/>
                      <a:pt x="578" y="944"/>
                      <a:pt x="639" y="732"/>
                    </a:cubicBezTo>
                    <a:cubicBezTo>
                      <a:pt x="669" y="549"/>
                      <a:pt x="760" y="336"/>
                      <a:pt x="699" y="154"/>
                    </a:cubicBezTo>
                    <a:cubicBezTo>
                      <a:pt x="654" y="86"/>
                      <a:pt x="574" y="0"/>
                      <a:pt x="48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15"/>
              <p:cNvSpPr/>
              <p:nvPr/>
            </p:nvSpPr>
            <p:spPr>
              <a:xfrm>
                <a:off x="9875075" y="1131925"/>
                <a:ext cx="251175" cy="38075"/>
              </a:xfrm>
              <a:custGeom>
                <a:rect b="b" l="l" r="r" t="t"/>
                <a:pathLst>
                  <a:path extrusionOk="0" h="1523" w="10047">
                    <a:moveTo>
                      <a:pt x="9741" y="0"/>
                    </a:moveTo>
                    <a:cubicBezTo>
                      <a:pt x="9686" y="0"/>
                      <a:pt x="9628" y="25"/>
                      <a:pt x="9575" y="85"/>
                    </a:cubicBezTo>
                    <a:cubicBezTo>
                      <a:pt x="8867" y="793"/>
                      <a:pt x="7953" y="1027"/>
                      <a:pt x="7014" y="1027"/>
                    </a:cubicBezTo>
                    <a:cubicBezTo>
                      <a:pt x="6339" y="1027"/>
                      <a:pt x="5651" y="906"/>
                      <a:pt x="5016" y="754"/>
                    </a:cubicBezTo>
                    <a:cubicBezTo>
                      <a:pt x="3971" y="515"/>
                      <a:pt x="2725" y="89"/>
                      <a:pt x="1554" y="89"/>
                    </a:cubicBezTo>
                    <a:cubicBezTo>
                      <a:pt x="1089" y="89"/>
                      <a:pt x="636" y="156"/>
                      <a:pt x="213" y="329"/>
                    </a:cubicBezTo>
                    <a:cubicBezTo>
                      <a:pt x="8" y="387"/>
                      <a:pt x="1" y="756"/>
                      <a:pt x="245" y="756"/>
                    </a:cubicBezTo>
                    <a:cubicBezTo>
                      <a:pt x="254" y="756"/>
                      <a:pt x="264" y="755"/>
                      <a:pt x="274" y="754"/>
                    </a:cubicBezTo>
                    <a:cubicBezTo>
                      <a:pt x="747" y="711"/>
                      <a:pt x="1186" y="682"/>
                      <a:pt x="1621" y="682"/>
                    </a:cubicBezTo>
                    <a:cubicBezTo>
                      <a:pt x="2107" y="682"/>
                      <a:pt x="2587" y="718"/>
                      <a:pt x="3101" y="815"/>
                    </a:cubicBezTo>
                    <a:cubicBezTo>
                      <a:pt x="4013" y="997"/>
                      <a:pt x="4894" y="1271"/>
                      <a:pt x="5806" y="1423"/>
                    </a:cubicBezTo>
                    <a:cubicBezTo>
                      <a:pt x="6176" y="1486"/>
                      <a:pt x="6557" y="1522"/>
                      <a:pt x="6939" y="1522"/>
                    </a:cubicBezTo>
                    <a:cubicBezTo>
                      <a:pt x="8032" y="1522"/>
                      <a:pt x="9121" y="1223"/>
                      <a:pt x="9909" y="389"/>
                    </a:cubicBezTo>
                    <a:cubicBezTo>
                      <a:pt x="10047" y="229"/>
                      <a:pt x="9908" y="0"/>
                      <a:pt x="974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15"/>
              <p:cNvSpPr/>
              <p:nvPr/>
            </p:nvSpPr>
            <p:spPr>
              <a:xfrm>
                <a:off x="9876325" y="925350"/>
                <a:ext cx="101850" cy="222125"/>
              </a:xfrm>
              <a:custGeom>
                <a:rect b="b" l="l" r="r" t="t"/>
                <a:pathLst>
                  <a:path extrusionOk="0" h="8885" w="4074">
                    <a:moveTo>
                      <a:pt x="3725" y="1"/>
                    </a:moveTo>
                    <a:cubicBezTo>
                      <a:pt x="3682" y="1"/>
                      <a:pt x="3638" y="16"/>
                      <a:pt x="3598" y="50"/>
                    </a:cubicBezTo>
                    <a:cubicBezTo>
                      <a:pt x="2321" y="962"/>
                      <a:pt x="1835" y="2391"/>
                      <a:pt x="1804" y="3880"/>
                    </a:cubicBezTo>
                    <a:cubicBezTo>
                      <a:pt x="1774" y="4731"/>
                      <a:pt x="1774" y="5552"/>
                      <a:pt x="1500" y="6373"/>
                    </a:cubicBezTo>
                    <a:cubicBezTo>
                      <a:pt x="1257" y="7163"/>
                      <a:pt x="771" y="7892"/>
                      <a:pt x="163" y="8470"/>
                    </a:cubicBezTo>
                    <a:cubicBezTo>
                      <a:pt x="0" y="8633"/>
                      <a:pt x="158" y="8885"/>
                      <a:pt x="350" y="8885"/>
                    </a:cubicBezTo>
                    <a:cubicBezTo>
                      <a:pt x="409" y="8885"/>
                      <a:pt x="471" y="8861"/>
                      <a:pt x="528" y="8804"/>
                    </a:cubicBezTo>
                    <a:cubicBezTo>
                      <a:pt x="1592" y="7771"/>
                      <a:pt x="2200" y="6403"/>
                      <a:pt x="2291" y="4914"/>
                    </a:cubicBezTo>
                    <a:cubicBezTo>
                      <a:pt x="2352" y="4063"/>
                      <a:pt x="2260" y="3181"/>
                      <a:pt x="2534" y="2330"/>
                    </a:cubicBezTo>
                    <a:cubicBezTo>
                      <a:pt x="2777" y="1570"/>
                      <a:pt x="3263" y="932"/>
                      <a:pt x="3902" y="415"/>
                    </a:cubicBezTo>
                    <a:cubicBezTo>
                      <a:pt x="4074" y="268"/>
                      <a:pt x="3908" y="1"/>
                      <a:pt x="372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15"/>
              <p:cNvSpPr/>
              <p:nvPr/>
            </p:nvSpPr>
            <p:spPr>
              <a:xfrm>
                <a:off x="9876600" y="878050"/>
                <a:ext cx="103150" cy="53425"/>
              </a:xfrm>
              <a:custGeom>
                <a:rect b="b" l="l" r="r" t="t"/>
                <a:pathLst>
                  <a:path extrusionOk="0" h="2137" w="4126">
                    <a:moveTo>
                      <a:pt x="483" y="0"/>
                    </a:moveTo>
                    <a:cubicBezTo>
                      <a:pt x="413" y="0"/>
                      <a:pt x="343" y="9"/>
                      <a:pt x="274" y="27"/>
                    </a:cubicBezTo>
                    <a:cubicBezTo>
                      <a:pt x="0" y="88"/>
                      <a:pt x="61" y="483"/>
                      <a:pt x="334" y="483"/>
                    </a:cubicBezTo>
                    <a:cubicBezTo>
                      <a:pt x="359" y="481"/>
                      <a:pt x="383" y="480"/>
                      <a:pt x="407" y="480"/>
                    </a:cubicBezTo>
                    <a:cubicBezTo>
                      <a:pt x="709" y="480"/>
                      <a:pt x="965" y="651"/>
                      <a:pt x="1246" y="848"/>
                    </a:cubicBezTo>
                    <a:cubicBezTo>
                      <a:pt x="1550" y="1061"/>
                      <a:pt x="1824" y="1274"/>
                      <a:pt x="2067" y="1547"/>
                    </a:cubicBezTo>
                    <a:cubicBezTo>
                      <a:pt x="2280" y="1821"/>
                      <a:pt x="2553" y="2003"/>
                      <a:pt x="2888" y="2094"/>
                    </a:cubicBezTo>
                    <a:cubicBezTo>
                      <a:pt x="3038" y="2122"/>
                      <a:pt x="3188" y="2137"/>
                      <a:pt x="3339" y="2137"/>
                    </a:cubicBezTo>
                    <a:cubicBezTo>
                      <a:pt x="3523" y="2137"/>
                      <a:pt x="3707" y="2114"/>
                      <a:pt x="3891" y="2064"/>
                    </a:cubicBezTo>
                    <a:cubicBezTo>
                      <a:pt x="4126" y="2035"/>
                      <a:pt x="4105" y="1637"/>
                      <a:pt x="3857" y="1637"/>
                    </a:cubicBezTo>
                    <a:cubicBezTo>
                      <a:pt x="3849" y="1637"/>
                      <a:pt x="3839" y="1637"/>
                      <a:pt x="3830" y="1638"/>
                    </a:cubicBezTo>
                    <a:cubicBezTo>
                      <a:pt x="3694" y="1652"/>
                      <a:pt x="3552" y="1666"/>
                      <a:pt x="3409" y="1666"/>
                    </a:cubicBezTo>
                    <a:cubicBezTo>
                      <a:pt x="3233" y="1666"/>
                      <a:pt x="3056" y="1645"/>
                      <a:pt x="2888" y="1578"/>
                    </a:cubicBezTo>
                    <a:cubicBezTo>
                      <a:pt x="2553" y="1486"/>
                      <a:pt x="2371" y="1122"/>
                      <a:pt x="2097" y="909"/>
                    </a:cubicBezTo>
                    <a:cubicBezTo>
                      <a:pt x="1854" y="666"/>
                      <a:pt x="1550" y="453"/>
                      <a:pt x="1277" y="271"/>
                    </a:cubicBezTo>
                    <a:cubicBezTo>
                      <a:pt x="1035" y="126"/>
                      <a:pt x="756" y="0"/>
                      <a:pt x="48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15"/>
              <p:cNvSpPr/>
              <p:nvPr/>
            </p:nvSpPr>
            <p:spPr>
              <a:xfrm>
                <a:off x="9875575" y="820350"/>
                <a:ext cx="93750" cy="64275"/>
              </a:xfrm>
              <a:custGeom>
                <a:rect b="b" l="l" r="r" t="t"/>
                <a:pathLst>
                  <a:path extrusionOk="0" h="2571" w="3750">
                    <a:moveTo>
                      <a:pt x="3363" y="1"/>
                    </a:moveTo>
                    <a:cubicBezTo>
                      <a:pt x="3290" y="1"/>
                      <a:pt x="3216" y="13"/>
                      <a:pt x="3141" y="25"/>
                    </a:cubicBezTo>
                    <a:cubicBezTo>
                      <a:pt x="2959" y="56"/>
                      <a:pt x="2807" y="86"/>
                      <a:pt x="2625" y="147"/>
                    </a:cubicBezTo>
                    <a:cubicBezTo>
                      <a:pt x="2290" y="269"/>
                      <a:pt x="1986" y="451"/>
                      <a:pt x="1713" y="694"/>
                    </a:cubicBezTo>
                    <a:cubicBezTo>
                      <a:pt x="1439" y="907"/>
                      <a:pt x="1287" y="1241"/>
                      <a:pt x="1014" y="1484"/>
                    </a:cubicBezTo>
                    <a:cubicBezTo>
                      <a:pt x="679" y="1728"/>
                      <a:pt x="345" y="1910"/>
                      <a:pt x="102" y="2275"/>
                    </a:cubicBezTo>
                    <a:cubicBezTo>
                      <a:pt x="1" y="2401"/>
                      <a:pt x="153" y="2570"/>
                      <a:pt x="294" y="2570"/>
                    </a:cubicBezTo>
                    <a:cubicBezTo>
                      <a:pt x="322" y="2570"/>
                      <a:pt x="350" y="2563"/>
                      <a:pt x="375" y="2548"/>
                    </a:cubicBezTo>
                    <a:cubicBezTo>
                      <a:pt x="679" y="2366"/>
                      <a:pt x="983" y="2123"/>
                      <a:pt x="1257" y="1910"/>
                    </a:cubicBezTo>
                    <a:cubicBezTo>
                      <a:pt x="1530" y="1697"/>
                      <a:pt x="1713" y="1393"/>
                      <a:pt x="1956" y="1150"/>
                    </a:cubicBezTo>
                    <a:cubicBezTo>
                      <a:pt x="2169" y="937"/>
                      <a:pt x="2442" y="755"/>
                      <a:pt x="2716" y="664"/>
                    </a:cubicBezTo>
                    <a:cubicBezTo>
                      <a:pt x="2868" y="603"/>
                      <a:pt x="3020" y="572"/>
                      <a:pt x="3172" y="542"/>
                    </a:cubicBezTo>
                    <a:cubicBezTo>
                      <a:pt x="3354" y="512"/>
                      <a:pt x="3537" y="542"/>
                      <a:pt x="3658" y="390"/>
                    </a:cubicBezTo>
                    <a:cubicBezTo>
                      <a:pt x="3749" y="329"/>
                      <a:pt x="3749" y="177"/>
                      <a:pt x="3658" y="117"/>
                    </a:cubicBezTo>
                    <a:cubicBezTo>
                      <a:pt x="3568" y="27"/>
                      <a:pt x="3468" y="1"/>
                      <a:pt x="336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15"/>
              <p:cNvSpPr/>
              <p:nvPr/>
            </p:nvSpPr>
            <p:spPr>
              <a:xfrm>
                <a:off x="9847575" y="678525"/>
                <a:ext cx="124775" cy="152350"/>
              </a:xfrm>
              <a:custGeom>
                <a:rect b="b" l="l" r="r" t="t"/>
                <a:pathLst>
                  <a:path extrusionOk="0" h="6094" w="4991">
                    <a:moveTo>
                      <a:pt x="286" y="1"/>
                    </a:moveTo>
                    <a:cubicBezTo>
                      <a:pt x="135" y="1"/>
                      <a:pt x="0" y="204"/>
                      <a:pt x="97" y="349"/>
                    </a:cubicBezTo>
                    <a:cubicBezTo>
                      <a:pt x="249" y="622"/>
                      <a:pt x="523" y="865"/>
                      <a:pt x="736" y="1139"/>
                    </a:cubicBezTo>
                    <a:cubicBezTo>
                      <a:pt x="948" y="1413"/>
                      <a:pt x="1161" y="1717"/>
                      <a:pt x="1313" y="2020"/>
                    </a:cubicBezTo>
                    <a:cubicBezTo>
                      <a:pt x="1647" y="2628"/>
                      <a:pt x="1860" y="3297"/>
                      <a:pt x="2134" y="3935"/>
                    </a:cubicBezTo>
                    <a:cubicBezTo>
                      <a:pt x="2620" y="4969"/>
                      <a:pt x="3441" y="6002"/>
                      <a:pt x="4657" y="6094"/>
                    </a:cubicBezTo>
                    <a:cubicBezTo>
                      <a:pt x="4930" y="6094"/>
                      <a:pt x="4991" y="5668"/>
                      <a:pt x="4717" y="5638"/>
                    </a:cubicBezTo>
                    <a:cubicBezTo>
                      <a:pt x="3471" y="5455"/>
                      <a:pt x="2833" y="4300"/>
                      <a:pt x="2377" y="3236"/>
                    </a:cubicBezTo>
                    <a:cubicBezTo>
                      <a:pt x="2164" y="2659"/>
                      <a:pt x="1921" y="2051"/>
                      <a:pt x="1617" y="1504"/>
                    </a:cubicBezTo>
                    <a:cubicBezTo>
                      <a:pt x="1465" y="1230"/>
                      <a:pt x="1252" y="987"/>
                      <a:pt x="1070" y="744"/>
                    </a:cubicBezTo>
                    <a:cubicBezTo>
                      <a:pt x="857" y="501"/>
                      <a:pt x="644" y="227"/>
                      <a:pt x="401" y="45"/>
                    </a:cubicBezTo>
                    <a:cubicBezTo>
                      <a:pt x="364" y="14"/>
                      <a:pt x="324"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5"/>
              <p:cNvSpPr/>
              <p:nvPr/>
            </p:nvSpPr>
            <p:spPr>
              <a:xfrm>
                <a:off x="9849225" y="652550"/>
                <a:ext cx="176775" cy="31650"/>
              </a:xfrm>
              <a:custGeom>
                <a:rect b="b" l="l" r="r" t="t"/>
                <a:pathLst>
                  <a:path extrusionOk="0" h="1266" w="7071">
                    <a:moveTo>
                      <a:pt x="5525" y="1"/>
                    </a:moveTo>
                    <a:cubicBezTo>
                      <a:pt x="5043" y="1"/>
                      <a:pt x="4555" y="77"/>
                      <a:pt x="4104" y="172"/>
                    </a:cubicBezTo>
                    <a:cubicBezTo>
                      <a:pt x="2828" y="415"/>
                      <a:pt x="1612" y="810"/>
                      <a:pt x="305" y="810"/>
                    </a:cubicBezTo>
                    <a:cubicBezTo>
                      <a:pt x="1" y="810"/>
                      <a:pt x="1" y="1205"/>
                      <a:pt x="305" y="1236"/>
                    </a:cubicBezTo>
                    <a:cubicBezTo>
                      <a:pt x="485" y="1256"/>
                      <a:pt x="665" y="1266"/>
                      <a:pt x="845" y="1266"/>
                    </a:cubicBezTo>
                    <a:cubicBezTo>
                      <a:pt x="1728" y="1266"/>
                      <a:pt x="2607" y="1043"/>
                      <a:pt x="3466" y="841"/>
                    </a:cubicBezTo>
                    <a:cubicBezTo>
                      <a:pt x="3983" y="719"/>
                      <a:pt x="4499" y="597"/>
                      <a:pt x="5047" y="537"/>
                    </a:cubicBezTo>
                    <a:cubicBezTo>
                      <a:pt x="5166" y="523"/>
                      <a:pt x="5453" y="493"/>
                      <a:pt x="5747" y="493"/>
                    </a:cubicBezTo>
                    <a:cubicBezTo>
                      <a:pt x="6126" y="493"/>
                      <a:pt x="6515" y="544"/>
                      <a:pt x="6566" y="749"/>
                    </a:cubicBezTo>
                    <a:cubicBezTo>
                      <a:pt x="6603" y="872"/>
                      <a:pt x="6694" y="925"/>
                      <a:pt x="6788" y="925"/>
                    </a:cubicBezTo>
                    <a:cubicBezTo>
                      <a:pt x="6927" y="925"/>
                      <a:pt x="7071" y="809"/>
                      <a:pt x="7053" y="628"/>
                    </a:cubicBezTo>
                    <a:cubicBezTo>
                      <a:pt x="6961" y="111"/>
                      <a:pt x="6354" y="20"/>
                      <a:pt x="5928" y="20"/>
                    </a:cubicBezTo>
                    <a:cubicBezTo>
                      <a:pt x="5795" y="7"/>
                      <a:pt x="5660" y="1"/>
                      <a:pt x="552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15"/>
              <p:cNvSpPr/>
              <p:nvPr/>
            </p:nvSpPr>
            <p:spPr>
              <a:xfrm>
                <a:off x="9982975" y="593725"/>
                <a:ext cx="53675" cy="86775"/>
              </a:xfrm>
              <a:custGeom>
                <a:rect b="b" l="l" r="r" t="t"/>
                <a:pathLst>
                  <a:path extrusionOk="0" h="3471" w="2147">
                    <a:moveTo>
                      <a:pt x="231" y="1"/>
                    </a:moveTo>
                    <a:cubicBezTo>
                      <a:pt x="165" y="1"/>
                      <a:pt x="101" y="34"/>
                      <a:pt x="61" y="93"/>
                    </a:cubicBezTo>
                    <a:cubicBezTo>
                      <a:pt x="1" y="276"/>
                      <a:pt x="61" y="428"/>
                      <a:pt x="92" y="610"/>
                    </a:cubicBezTo>
                    <a:cubicBezTo>
                      <a:pt x="122" y="792"/>
                      <a:pt x="122" y="975"/>
                      <a:pt x="152" y="1127"/>
                    </a:cubicBezTo>
                    <a:cubicBezTo>
                      <a:pt x="183" y="1491"/>
                      <a:pt x="274" y="1795"/>
                      <a:pt x="426" y="2099"/>
                    </a:cubicBezTo>
                    <a:cubicBezTo>
                      <a:pt x="669" y="2677"/>
                      <a:pt x="1125" y="3163"/>
                      <a:pt x="1703" y="3437"/>
                    </a:cubicBezTo>
                    <a:cubicBezTo>
                      <a:pt x="1741" y="3461"/>
                      <a:pt x="1779" y="3471"/>
                      <a:pt x="1815" y="3471"/>
                    </a:cubicBezTo>
                    <a:cubicBezTo>
                      <a:pt x="2009" y="3471"/>
                      <a:pt x="2146" y="3170"/>
                      <a:pt x="1915" y="3042"/>
                    </a:cubicBezTo>
                    <a:cubicBezTo>
                      <a:pt x="1429" y="2768"/>
                      <a:pt x="1034" y="2343"/>
                      <a:pt x="821" y="1826"/>
                    </a:cubicBezTo>
                    <a:cubicBezTo>
                      <a:pt x="730" y="1552"/>
                      <a:pt x="669" y="1279"/>
                      <a:pt x="639" y="975"/>
                    </a:cubicBezTo>
                    <a:cubicBezTo>
                      <a:pt x="608" y="701"/>
                      <a:pt x="639" y="154"/>
                      <a:pt x="335" y="32"/>
                    </a:cubicBezTo>
                    <a:cubicBezTo>
                      <a:pt x="303" y="11"/>
                      <a:pt x="266" y="1"/>
                      <a:pt x="23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5"/>
              <p:cNvSpPr/>
              <p:nvPr/>
            </p:nvSpPr>
            <p:spPr>
              <a:xfrm>
                <a:off x="9980775" y="585550"/>
                <a:ext cx="104050" cy="47750"/>
              </a:xfrm>
              <a:custGeom>
                <a:rect b="b" l="l" r="r" t="t"/>
                <a:pathLst>
                  <a:path extrusionOk="0" h="1910" w="4162">
                    <a:moveTo>
                      <a:pt x="343" y="1"/>
                    </a:moveTo>
                    <a:cubicBezTo>
                      <a:pt x="129" y="1"/>
                      <a:pt x="1" y="285"/>
                      <a:pt x="210" y="390"/>
                    </a:cubicBezTo>
                    <a:cubicBezTo>
                      <a:pt x="879" y="755"/>
                      <a:pt x="1517" y="998"/>
                      <a:pt x="2247" y="1119"/>
                    </a:cubicBezTo>
                    <a:cubicBezTo>
                      <a:pt x="2551" y="1180"/>
                      <a:pt x="2855" y="1271"/>
                      <a:pt x="3158" y="1423"/>
                    </a:cubicBezTo>
                    <a:cubicBezTo>
                      <a:pt x="3280" y="1515"/>
                      <a:pt x="3432" y="1606"/>
                      <a:pt x="3554" y="1697"/>
                    </a:cubicBezTo>
                    <a:cubicBezTo>
                      <a:pt x="3675" y="1788"/>
                      <a:pt x="3766" y="1879"/>
                      <a:pt x="3949" y="1910"/>
                    </a:cubicBezTo>
                    <a:cubicBezTo>
                      <a:pt x="4040" y="1910"/>
                      <a:pt x="4162" y="1879"/>
                      <a:pt x="4162" y="1758"/>
                    </a:cubicBezTo>
                    <a:cubicBezTo>
                      <a:pt x="4131" y="1575"/>
                      <a:pt x="4070" y="1484"/>
                      <a:pt x="3949" y="1363"/>
                    </a:cubicBezTo>
                    <a:cubicBezTo>
                      <a:pt x="3827" y="1271"/>
                      <a:pt x="3675" y="1180"/>
                      <a:pt x="3554" y="1089"/>
                    </a:cubicBezTo>
                    <a:cubicBezTo>
                      <a:pt x="3250" y="907"/>
                      <a:pt x="2915" y="785"/>
                      <a:pt x="2581" y="694"/>
                    </a:cubicBezTo>
                    <a:cubicBezTo>
                      <a:pt x="2216" y="603"/>
                      <a:pt x="1851" y="572"/>
                      <a:pt x="1517" y="451"/>
                    </a:cubicBezTo>
                    <a:cubicBezTo>
                      <a:pt x="1152" y="329"/>
                      <a:pt x="788" y="177"/>
                      <a:pt x="453" y="25"/>
                    </a:cubicBezTo>
                    <a:cubicBezTo>
                      <a:pt x="415" y="8"/>
                      <a:pt x="378" y="1"/>
                      <a:pt x="34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5"/>
              <p:cNvSpPr/>
              <p:nvPr/>
            </p:nvSpPr>
            <p:spPr>
              <a:xfrm>
                <a:off x="10303650" y="883700"/>
                <a:ext cx="23575" cy="23450"/>
              </a:xfrm>
              <a:custGeom>
                <a:rect b="b" l="l" r="r" t="t"/>
                <a:pathLst>
                  <a:path extrusionOk="0" h="938" w="943">
                    <a:moveTo>
                      <a:pt x="700" y="1"/>
                    </a:moveTo>
                    <a:cubicBezTo>
                      <a:pt x="679" y="1"/>
                      <a:pt x="659" y="4"/>
                      <a:pt x="639" y="14"/>
                    </a:cubicBezTo>
                    <a:cubicBezTo>
                      <a:pt x="608" y="14"/>
                      <a:pt x="548" y="45"/>
                      <a:pt x="517" y="105"/>
                    </a:cubicBezTo>
                    <a:cubicBezTo>
                      <a:pt x="487" y="166"/>
                      <a:pt x="426" y="257"/>
                      <a:pt x="396" y="318"/>
                    </a:cubicBezTo>
                    <a:lnTo>
                      <a:pt x="396" y="318"/>
                    </a:lnTo>
                    <a:cubicBezTo>
                      <a:pt x="355" y="359"/>
                      <a:pt x="315" y="399"/>
                      <a:pt x="274" y="440"/>
                    </a:cubicBezTo>
                    <a:lnTo>
                      <a:pt x="274" y="440"/>
                    </a:lnTo>
                    <a:lnTo>
                      <a:pt x="183" y="501"/>
                    </a:lnTo>
                    <a:cubicBezTo>
                      <a:pt x="152" y="531"/>
                      <a:pt x="122" y="561"/>
                      <a:pt x="92" y="592"/>
                    </a:cubicBezTo>
                    <a:cubicBezTo>
                      <a:pt x="61" y="592"/>
                      <a:pt x="61" y="622"/>
                      <a:pt x="61" y="622"/>
                    </a:cubicBezTo>
                    <a:cubicBezTo>
                      <a:pt x="31" y="653"/>
                      <a:pt x="31" y="683"/>
                      <a:pt x="31" y="713"/>
                    </a:cubicBezTo>
                    <a:cubicBezTo>
                      <a:pt x="0" y="744"/>
                      <a:pt x="31" y="804"/>
                      <a:pt x="61" y="835"/>
                    </a:cubicBezTo>
                    <a:cubicBezTo>
                      <a:pt x="84" y="903"/>
                      <a:pt x="141" y="937"/>
                      <a:pt x="207" y="937"/>
                    </a:cubicBezTo>
                    <a:cubicBezTo>
                      <a:pt x="228" y="937"/>
                      <a:pt x="251" y="934"/>
                      <a:pt x="274" y="926"/>
                    </a:cubicBezTo>
                    <a:cubicBezTo>
                      <a:pt x="335" y="926"/>
                      <a:pt x="365" y="926"/>
                      <a:pt x="426" y="896"/>
                    </a:cubicBezTo>
                    <a:cubicBezTo>
                      <a:pt x="456" y="865"/>
                      <a:pt x="487" y="865"/>
                      <a:pt x="487" y="835"/>
                    </a:cubicBezTo>
                    <a:cubicBezTo>
                      <a:pt x="548" y="774"/>
                      <a:pt x="608" y="744"/>
                      <a:pt x="669" y="683"/>
                    </a:cubicBezTo>
                    <a:cubicBezTo>
                      <a:pt x="760" y="592"/>
                      <a:pt x="852" y="470"/>
                      <a:pt x="912" y="349"/>
                    </a:cubicBezTo>
                    <a:cubicBezTo>
                      <a:pt x="912" y="318"/>
                      <a:pt x="912" y="288"/>
                      <a:pt x="912" y="257"/>
                    </a:cubicBezTo>
                    <a:cubicBezTo>
                      <a:pt x="943" y="227"/>
                      <a:pt x="943" y="197"/>
                      <a:pt x="912" y="166"/>
                    </a:cubicBezTo>
                    <a:cubicBezTo>
                      <a:pt x="912" y="105"/>
                      <a:pt x="882" y="45"/>
                      <a:pt x="821" y="14"/>
                    </a:cubicBezTo>
                    <a:cubicBezTo>
                      <a:pt x="781" y="14"/>
                      <a:pt x="740" y="1"/>
                      <a:pt x="70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5"/>
              <p:cNvSpPr/>
              <p:nvPr/>
            </p:nvSpPr>
            <p:spPr>
              <a:xfrm>
                <a:off x="10157000" y="798175"/>
                <a:ext cx="153025" cy="109950"/>
              </a:xfrm>
              <a:custGeom>
                <a:rect b="b" l="l" r="r" t="t"/>
                <a:pathLst>
                  <a:path extrusionOk="0" h="4398" w="6121">
                    <a:moveTo>
                      <a:pt x="334" y="0"/>
                    </a:moveTo>
                    <a:cubicBezTo>
                      <a:pt x="122" y="0"/>
                      <a:pt x="0" y="365"/>
                      <a:pt x="213" y="456"/>
                    </a:cubicBezTo>
                    <a:cubicBezTo>
                      <a:pt x="486" y="548"/>
                      <a:pt x="699" y="639"/>
                      <a:pt x="942" y="791"/>
                    </a:cubicBezTo>
                    <a:cubicBezTo>
                      <a:pt x="1155" y="912"/>
                      <a:pt x="1368" y="1064"/>
                      <a:pt x="1581" y="1216"/>
                    </a:cubicBezTo>
                    <a:cubicBezTo>
                      <a:pt x="2067" y="1551"/>
                      <a:pt x="2553" y="1885"/>
                      <a:pt x="3040" y="2219"/>
                    </a:cubicBezTo>
                    <a:cubicBezTo>
                      <a:pt x="3952" y="2858"/>
                      <a:pt x="4833" y="3526"/>
                      <a:pt x="5623" y="4317"/>
                    </a:cubicBezTo>
                    <a:cubicBezTo>
                      <a:pt x="5673" y="4374"/>
                      <a:pt x="5730" y="4397"/>
                      <a:pt x="5784" y="4397"/>
                    </a:cubicBezTo>
                    <a:cubicBezTo>
                      <a:pt x="5963" y="4397"/>
                      <a:pt x="6121" y="4145"/>
                      <a:pt x="5958" y="3982"/>
                    </a:cubicBezTo>
                    <a:cubicBezTo>
                      <a:pt x="5137" y="3162"/>
                      <a:pt x="4225" y="2463"/>
                      <a:pt x="3283" y="1794"/>
                    </a:cubicBezTo>
                    <a:cubicBezTo>
                      <a:pt x="2797" y="1459"/>
                      <a:pt x="2280" y="1095"/>
                      <a:pt x="1793" y="760"/>
                    </a:cubicBezTo>
                    <a:cubicBezTo>
                      <a:pt x="1368" y="456"/>
                      <a:pt x="882" y="61"/>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5"/>
              <p:cNvSpPr/>
              <p:nvPr/>
            </p:nvSpPr>
            <p:spPr>
              <a:xfrm>
                <a:off x="10158500" y="755425"/>
                <a:ext cx="51350" cy="47325"/>
              </a:xfrm>
              <a:custGeom>
                <a:rect b="b" l="l" r="r" t="t"/>
                <a:pathLst>
                  <a:path extrusionOk="0" h="1893" w="2054">
                    <a:moveTo>
                      <a:pt x="1661" y="0"/>
                    </a:moveTo>
                    <a:cubicBezTo>
                      <a:pt x="1554" y="0"/>
                      <a:pt x="1431" y="45"/>
                      <a:pt x="1308" y="69"/>
                    </a:cubicBezTo>
                    <a:cubicBezTo>
                      <a:pt x="1095" y="160"/>
                      <a:pt x="913" y="343"/>
                      <a:pt x="730" y="464"/>
                    </a:cubicBezTo>
                    <a:cubicBezTo>
                      <a:pt x="366" y="799"/>
                      <a:pt x="62" y="1163"/>
                      <a:pt x="1" y="1680"/>
                    </a:cubicBezTo>
                    <a:cubicBezTo>
                      <a:pt x="1" y="1802"/>
                      <a:pt x="122" y="1893"/>
                      <a:pt x="244" y="1893"/>
                    </a:cubicBezTo>
                    <a:cubicBezTo>
                      <a:pt x="396" y="1893"/>
                      <a:pt x="457" y="1802"/>
                      <a:pt x="487" y="1650"/>
                    </a:cubicBezTo>
                    <a:cubicBezTo>
                      <a:pt x="487" y="1639"/>
                      <a:pt x="487" y="1628"/>
                      <a:pt x="487" y="1619"/>
                    </a:cubicBezTo>
                    <a:cubicBezTo>
                      <a:pt x="487" y="1619"/>
                      <a:pt x="518" y="1589"/>
                      <a:pt x="518" y="1559"/>
                    </a:cubicBezTo>
                    <a:cubicBezTo>
                      <a:pt x="518" y="1528"/>
                      <a:pt x="518" y="1528"/>
                      <a:pt x="518" y="1498"/>
                    </a:cubicBezTo>
                    <a:cubicBezTo>
                      <a:pt x="518" y="1498"/>
                      <a:pt x="537" y="1459"/>
                      <a:pt x="545" y="1459"/>
                    </a:cubicBezTo>
                    <a:cubicBezTo>
                      <a:pt x="547" y="1459"/>
                      <a:pt x="548" y="1461"/>
                      <a:pt x="548" y="1467"/>
                    </a:cubicBezTo>
                    <a:cubicBezTo>
                      <a:pt x="578" y="1376"/>
                      <a:pt x="609" y="1315"/>
                      <a:pt x="670" y="1255"/>
                    </a:cubicBezTo>
                    <a:cubicBezTo>
                      <a:pt x="681" y="1232"/>
                      <a:pt x="680" y="1226"/>
                      <a:pt x="675" y="1226"/>
                    </a:cubicBezTo>
                    <a:lnTo>
                      <a:pt x="675" y="1226"/>
                    </a:lnTo>
                    <a:cubicBezTo>
                      <a:pt x="670" y="1226"/>
                      <a:pt x="662" y="1233"/>
                      <a:pt x="661" y="1233"/>
                    </a:cubicBezTo>
                    <a:cubicBezTo>
                      <a:pt x="661" y="1233"/>
                      <a:pt x="663" y="1231"/>
                      <a:pt x="670" y="1224"/>
                    </a:cubicBezTo>
                    <a:cubicBezTo>
                      <a:pt x="700" y="1194"/>
                      <a:pt x="700" y="1194"/>
                      <a:pt x="730" y="1163"/>
                    </a:cubicBezTo>
                    <a:cubicBezTo>
                      <a:pt x="761" y="1133"/>
                      <a:pt x="791" y="1103"/>
                      <a:pt x="822" y="1072"/>
                    </a:cubicBezTo>
                    <a:cubicBezTo>
                      <a:pt x="882" y="981"/>
                      <a:pt x="974" y="920"/>
                      <a:pt x="1034" y="859"/>
                    </a:cubicBezTo>
                    <a:cubicBezTo>
                      <a:pt x="1065" y="859"/>
                      <a:pt x="1065" y="859"/>
                      <a:pt x="1095" y="829"/>
                    </a:cubicBezTo>
                    <a:lnTo>
                      <a:pt x="1095" y="829"/>
                    </a:lnTo>
                    <a:cubicBezTo>
                      <a:pt x="1085" y="839"/>
                      <a:pt x="1085" y="843"/>
                      <a:pt x="1090" y="843"/>
                    </a:cubicBezTo>
                    <a:cubicBezTo>
                      <a:pt x="1099" y="843"/>
                      <a:pt x="1126" y="829"/>
                      <a:pt x="1126" y="829"/>
                    </a:cubicBezTo>
                    <a:cubicBezTo>
                      <a:pt x="1156" y="799"/>
                      <a:pt x="1186" y="768"/>
                      <a:pt x="1247" y="738"/>
                    </a:cubicBezTo>
                    <a:cubicBezTo>
                      <a:pt x="1308" y="677"/>
                      <a:pt x="1399" y="616"/>
                      <a:pt x="1460" y="586"/>
                    </a:cubicBezTo>
                    <a:cubicBezTo>
                      <a:pt x="1490" y="555"/>
                      <a:pt x="1490" y="555"/>
                      <a:pt x="1521" y="555"/>
                    </a:cubicBezTo>
                    <a:cubicBezTo>
                      <a:pt x="1521" y="555"/>
                      <a:pt x="1581" y="525"/>
                      <a:pt x="1521" y="525"/>
                    </a:cubicBezTo>
                    <a:cubicBezTo>
                      <a:pt x="1581" y="525"/>
                      <a:pt x="1612" y="525"/>
                      <a:pt x="1673" y="495"/>
                    </a:cubicBezTo>
                    <a:cubicBezTo>
                      <a:pt x="1703" y="495"/>
                      <a:pt x="1733" y="495"/>
                      <a:pt x="1794" y="464"/>
                    </a:cubicBezTo>
                    <a:lnTo>
                      <a:pt x="1794" y="464"/>
                    </a:lnTo>
                    <a:cubicBezTo>
                      <a:pt x="1774" y="474"/>
                      <a:pt x="1771" y="478"/>
                      <a:pt x="1776" y="478"/>
                    </a:cubicBezTo>
                    <a:cubicBezTo>
                      <a:pt x="1781" y="478"/>
                      <a:pt x="1791" y="476"/>
                      <a:pt x="1804" y="473"/>
                    </a:cubicBezTo>
                    <a:lnTo>
                      <a:pt x="1804" y="473"/>
                    </a:lnTo>
                    <a:cubicBezTo>
                      <a:pt x="1829" y="495"/>
                      <a:pt x="1855" y="504"/>
                      <a:pt x="1880" y="504"/>
                    </a:cubicBezTo>
                    <a:cubicBezTo>
                      <a:pt x="1974" y="504"/>
                      <a:pt x="2054" y="369"/>
                      <a:pt x="2007" y="252"/>
                    </a:cubicBezTo>
                    <a:cubicBezTo>
                      <a:pt x="1946" y="160"/>
                      <a:pt x="1885" y="39"/>
                      <a:pt x="1733" y="8"/>
                    </a:cubicBezTo>
                    <a:cubicBezTo>
                      <a:pt x="1710" y="3"/>
                      <a:pt x="1686" y="0"/>
                      <a:pt x="166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15"/>
              <p:cNvSpPr/>
              <p:nvPr/>
            </p:nvSpPr>
            <p:spPr>
              <a:xfrm>
                <a:off x="10200725" y="764875"/>
                <a:ext cx="131825" cy="125250"/>
              </a:xfrm>
              <a:custGeom>
                <a:rect b="b" l="l" r="r" t="t"/>
                <a:pathLst>
                  <a:path extrusionOk="0" h="5010" w="5273">
                    <a:moveTo>
                      <a:pt x="203" y="1"/>
                    </a:moveTo>
                    <a:cubicBezTo>
                      <a:pt x="87" y="1"/>
                      <a:pt x="1" y="140"/>
                      <a:pt x="75" y="238"/>
                    </a:cubicBezTo>
                    <a:cubicBezTo>
                      <a:pt x="288" y="573"/>
                      <a:pt x="592" y="877"/>
                      <a:pt x="865" y="1150"/>
                    </a:cubicBezTo>
                    <a:cubicBezTo>
                      <a:pt x="1169" y="1454"/>
                      <a:pt x="1473" y="1758"/>
                      <a:pt x="1747" y="2062"/>
                    </a:cubicBezTo>
                    <a:cubicBezTo>
                      <a:pt x="2324" y="2640"/>
                      <a:pt x="2902" y="3217"/>
                      <a:pt x="3479" y="3795"/>
                    </a:cubicBezTo>
                    <a:cubicBezTo>
                      <a:pt x="3783" y="4068"/>
                      <a:pt x="4057" y="4372"/>
                      <a:pt x="4361" y="4646"/>
                    </a:cubicBezTo>
                    <a:cubicBezTo>
                      <a:pt x="4495" y="4803"/>
                      <a:pt x="4679" y="5009"/>
                      <a:pt x="4876" y="5009"/>
                    </a:cubicBezTo>
                    <a:cubicBezTo>
                      <a:pt x="4947" y="5009"/>
                      <a:pt x="5018" y="4983"/>
                      <a:pt x="5090" y="4919"/>
                    </a:cubicBezTo>
                    <a:cubicBezTo>
                      <a:pt x="5273" y="4767"/>
                      <a:pt x="5181" y="4524"/>
                      <a:pt x="5060" y="4372"/>
                    </a:cubicBezTo>
                    <a:cubicBezTo>
                      <a:pt x="4901" y="4214"/>
                      <a:pt x="4642" y="4089"/>
                      <a:pt x="4407" y="4023"/>
                    </a:cubicBezTo>
                    <a:lnTo>
                      <a:pt x="4407" y="4023"/>
                    </a:lnTo>
                    <a:lnTo>
                      <a:pt x="4361" y="3977"/>
                    </a:lnTo>
                    <a:cubicBezTo>
                      <a:pt x="3905" y="3521"/>
                      <a:pt x="3449" y="3065"/>
                      <a:pt x="2993" y="2609"/>
                    </a:cubicBezTo>
                    <a:cubicBezTo>
                      <a:pt x="2567" y="2153"/>
                      <a:pt x="2111" y="1728"/>
                      <a:pt x="1655" y="1272"/>
                    </a:cubicBezTo>
                    <a:cubicBezTo>
                      <a:pt x="1230" y="846"/>
                      <a:pt x="804" y="329"/>
                      <a:pt x="288" y="25"/>
                    </a:cubicBezTo>
                    <a:cubicBezTo>
                      <a:pt x="259" y="8"/>
                      <a:pt x="230" y="1"/>
                      <a:pt x="20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15"/>
              <p:cNvSpPr/>
              <p:nvPr/>
            </p:nvSpPr>
            <p:spPr>
              <a:xfrm>
                <a:off x="10171425" y="807225"/>
                <a:ext cx="62175" cy="149150"/>
              </a:xfrm>
              <a:custGeom>
                <a:rect b="b" l="l" r="r" t="t"/>
                <a:pathLst>
                  <a:path extrusionOk="0" h="5966" w="2487">
                    <a:moveTo>
                      <a:pt x="379" y="0"/>
                    </a:moveTo>
                    <a:cubicBezTo>
                      <a:pt x="286" y="0"/>
                      <a:pt x="196" y="49"/>
                      <a:pt x="183" y="155"/>
                    </a:cubicBezTo>
                    <a:cubicBezTo>
                      <a:pt x="1" y="1341"/>
                      <a:pt x="1" y="2587"/>
                      <a:pt x="426" y="3712"/>
                    </a:cubicBezTo>
                    <a:cubicBezTo>
                      <a:pt x="609" y="4167"/>
                      <a:pt x="852" y="4623"/>
                      <a:pt x="1125" y="5019"/>
                    </a:cubicBezTo>
                    <a:cubicBezTo>
                      <a:pt x="1429" y="5414"/>
                      <a:pt x="1764" y="5839"/>
                      <a:pt x="2280" y="5961"/>
                    </a:cubicBezTo>
                    <a:cubicBezTo>
                      <a:pt x="2290" y="5964"/>
                      <a:pt x="2300" y="5965"/>
                      <a:pt x="2310" y="5965"/>
                    </a:cubicBezTo>
                    <a:cubicBezTo>
                      <a:pt x="2395" y="5965"/>
                      <a:pt x="2487" y="5857"/>
                      <a:pt x="2432" y="5748"/>
                    </a:cubicBezTo>
                    <a:cubicBezTo>
                      <a:pt x="2189" y="5383"/>
                      <a:pt x="1794" y="5110"/>
                      <a:pt x="1520" y="4745"/>
                    </a:cubicBezTo>
                    <a:cubicBezTo>
                      <a:pt x="1247" y="4350"/>
                      <a:pt x="1034" y="3924"/>
                      <a:pt x="882" y="3499"/>
                    </a:cubicBezTo>
                    <a:cubicBezTo>
                      <a:pt x="487" y="2465"/>
                      <a:pt x="457" y="1310"/>
                      <a:pt x="609" y="216"/>
                    </a:cubicBezTo>
                    <a:cubicBezTo>
                      <a:pt x="626" y="79"/>
                      <a:pt x="499" y="0"/>
                      <a:pt x="37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5"/>
              <p:cNvSpPr/>
              <p:nvPr/>
            </p:nvSpPr>
            <p:spPr>
              <a:xfrm>
                <a:off x="10230950" y="905325"/>
                <a:ext cx="80325" cy="63925"/>
              </a:xfrm>
              <a:custGeom>
                <a:rect b="b" l="l" r="r" t="t"/>
                <a:pathLst>
                  <a:path extrusionOk="0" h="2557" w="3213">
                    <a:moveTo>
                      <a:pt x="2939" y="0"/>
                    </a:moveTo>
                    <a:cubicBezTo>
                      <a:pt x="2787" y="0"/>
                      <a:pt x="2696" y="91"/>
                      <a:pt x="2696" y="243"/>
                    </a:cubicBezTo>
                    <a:cubicBezTo>
                      <a:pt x="2605" y="791"/>
                      <a:pt x="2453" y="1368"/>
                      <a:pt x="1966" y="1733"/>
                    </a:cubicBezTo>
                    <a:cubicBezTo>
                      <a:pt x="1716" y="1925"/>
                      <a:pt x="1381" y="2045"/>
                      <a:pt x="1045" y="2045"/>
                    </a:cubicBezTo>
                    <a:cubicBezTo>
                      <a:pt x="850" y="2045"/>
                      <a:pt x="655" y="2004"/>
                      <a:pt x="477" y="1915"/>
                    </a:cubicBezTo>
                    <a:cubicBezTo>
                      <a:pt x="436" y="1893"/>
                      <a:pt x="397" y="1883"/>
                      <a:pt x="359" y="1883"/>
                    </a:cubicBezTo>
                    <a:cubicBezTo>
                      <a:pt x="143" y="1883"/>
                      <a:pt x="0" y="2211"/>
                      <a:pt x="234" y="2341"/>
                    </a:cubicBezTo>
                    <a:cubicBezTo>
                      <a:pt x="493" y="2489"/>
                      <a:pt x="782" y="2557"/>
                      <a:pt x="1073" y="2557"/>
                    </a:cubicBezTo>
                    <a:cubicBezTo>
                      <a:pt x="1498" y="2557"/>
                      <a:pt x="1927" y="2411"/>
                      <a:pt x="2270" y="2158"/>
                    </a:cubicBezTo>
                    <a:cubicBezTo>
                      <a:pt x="2848" y="1702"/>
                      <a:pt x="3212" y="943"/>
                      <a:pt x="3182" y="243"/>
                    </a:cubicBezTo>
                    <a:cubicBezTo>
                      <a:pt x="3182" y="91"/>
                      <a:pt x="3060" y="0"/>
                      <a:pt x="293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5"/>
              <p:cNvSpPr/>
              <p:nvPr/>
            </p:nvSpPr>
            <p:spPr>
              <a:xfrm>
                <a:off x="10381150" y="883275"/>
                <a:ext cx="22825" cy="23875"/>
              </a:xfrm>
              <a:custGeom>
                <a:rect b="b" l="l" r="r" t="t"/>
                <a:pathLst>
                  <a:path extrusionOk="0" h="955" w="913">
                    <a:moveTo>
                      <a:pt x="274" y="1"/>
                    </a:moveTo>
                    <a:cubicBezTo>
                      <a:pt x="214" y="1"/>
                      <a:pt x="153" y="1"/>
                      <a:pt x="92" y="31"/>
                    </a:cubicBezTo>
                    <a:cubicBezTo>
                      <a:pt x="62" y="62"/>
                      <a:pt x="1" y="92"/>
                      <a:pt x="1" y="153"/>
                    </a:cubicBezTo>
                    <a:cubicBezTo>
                      <a:pt x="1" y="183"/>
                      <a:pt x="1" y="214"/>
                      <a:pt x="1" y="214"/>
                    </a:cubicBezTo>
                    <a:cubicBezTo>
                      <a:pt x="1" y="274"/>
                      <a:pt x="1" y="305"/>
                      <a:pt x="31" y="335"/>
                    </a:cubicBezTo>
                    <a:cubicBezTo>
                      <a:pt x="92" y="487"/>
                      <a:pt x="153" y="578"/>
                      <a:pt x="244" y="700"/>
                    </a:cubicBezTo>
                    <a:cubicBezTo>
                      <a:pt x="305" y="761"/>
                      <a:pt x="366" y="791"/>
                      <a:pt x="426" y="852"/>
                    </a:cubicBezTo>
                    <a:cubicBezTo>
                      <a:pt x="457" y="852"/>
                      <a:pt x="487" y="882"/>
                      <a:pt x="518" y="882"/>
                    </a:cubicBezTo>
                    <a:cubicBezTo>
                      <a:pt x="548" y="913"/>
                      <a:pt x="578" y="943"/>
                      <a:pt x="639" y="943"/>
                    </a:cubicBezTo>
                    <a:cubicBezTo>
                      <a:pt x="662" y="951"/>
                      <a:pt x="685" y="954"/>
                      <a:pt x="707" y="954"/>
                    </a:cubicBezTo>
                    <a:cubicBezTo>
                      <a:pt x="774" y="954"/>
                      <a:pt x="837" y="920"/>
                      <a:pt x="882" y="852"/>
                    </a:cubicBezTo>
                    <a:cubicBezTo>
                      <a:pt x="882" y="821"/>
                      <a:pt x="913" y="791"/>
                      <a:pt x="913" y="730"/>
                    </a:cubicBezTo>
                    <a:cubicBezTo>
                      <a:pt x="913" y="700"/>
                      <a:pt x="882" y="639"/>
                      <a:pt x="852" y="578"/>
                    </a:cubicBezTo>
                    <a:cubicBezTo>
                      <a:pt x="822" y="548"/>
                      <a:pt x="761" y="518"/>
                      <a:pt x="730" y="487"/>
                    </a:cubicBezTo>
                    <a:lnTo>
                      <a:pt x="673" y="468"/>
                    </a:lnTo>
                    <a:lnTo>
                      <a:pt x="673" y="468"/>
                    </a:lnTo>
                    <a:cubicBezTo>
                      <a:pt x="602" y="413"/>
                      <a:pt x="572" y="356"/>
                      <a:pt x="518" y="274"/>
                    </a:cubicBezTo>
                    <a:lnTo>
                      <a:pt x="518" y="274"/>
                    </a:lnTo>
                    <a:lnTo>
                      <a:pt x="548" y="335"/>
                    </a:lnTo>
                    <a:cubicBezTo>
                      <a:pt x="487" y="274"/>
                      <a:pt x="457" y="183"/>
                      <a:pt x="396" y="122"/>
                    </a:cubicBezTo>
                    <a:cubicBezTo>
                      <a:pt x="396" y="62"/>
                      <a:pt x="305" y="3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5"/>
              <p:cNvSpPr/>
              <p:nvPr/>
            </p:nvSpPr>
            <p:spPr>
              <a:xfrm>
                <a:off x="10397775" y="798175"/>
                <a:ext cx="152875" cy="109950"/>
              </a:xfrm>
              <a:custGeom>
                <a:rect b="b" l="l" r="r" t="t"/>
                <a:pathLst>
                  <a:path extrusionOk="0" h="4398" w="6115">
                    <a:moveTo>
                      <a:pt x="5780" y="0"/>
                    </a:moveTo>
                    <a:cubicBezTo>
                      <a:pt x="5263" y="61"/>
                      <a:pt x="4807" y="456"/>
                      <a:pt x="4382" y="730"/>
                    </a:cubicBezTo>
                    <a:lnTo>
                      <a:pt x="2862" y="1794"/>
                    </a:lnTo>
                    <a:cubicBezTo>
                      <a:pt x="1889" y="2463"/>
                      <a:pt x="977" y="3162"/>
                      <a:pt x="187" y="3982"/>
                    </a:cubicBezTo>
                    <a:cubicBezTo>
                      <a:pt x="1" y="4145"/>
                      <a:pt x="153" y="4397"/>
                      <a:pt x="344" y="4397"/>
                    </a:cubicBezTo>
                    <a:cubicBezTo>
                      <a:pt x="402" y="4397"/>
                      <a:pt x="464" y="4374"/>
                      <a:pt x="521" y="4317"/>
                    </a:cubicBezTo>
                    <a:cubicBezTo>
                      <a:pt x="1312" y="3526"/>
                      <a:pt x="2193" y="2858"/>
                      <a:pt x="3105" y="2219"/>
                    </a:cubicBezTo>
                    <a:lnTo>
                      <a:pt x="4503" y="1247"/>
                    </a:lnTo>
                    <a:cubicBezTo>
                      <a:pt x="4716" y="1125"/>
                      <a:pt x="4929" y="943"/>
                      <a:pt x="5172" y="821"/>
                    </a:cubicBezTo>
                    <a:cubicBezTo>
                      <a:pt x="5385" y="669"/>
                      <a:pt x="5658" y="578"/>
                      <a:pt x="5901" y="456"/>
                    </a:cubicBezTo>
                    <a:cubicBezTo>
                      <a:pt x="6114" y="365"/>
                      <a:pt x="6023" y="0"/>
                      <a:pt x="578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5"/>
              <p:cNvSpPr/>
              <p:nvPr/>
            </p:nvSpPr>
            <p:spPr>
              <a:xfrm>
                <a:off x="10497700" y="755325"/>
                <a:ext cx="52175" cy="47425"/>
              </a:xfrm>
              <a:custGeom>
                <a:rect b="b" l="l" r="r" t="t"/>
                <a:pathLst>
                  <a:path extrusionOk="0" h="1897" w="2087">
                    <a:moveTo>
                      <a:pt x="445" y="0"/>
                    </a:moveTo>
                    <a:cubicBezTo>
                      <a:pt x="405" y="0"/>
                      <a:pt x="364" y="4"/>
                      <a:pt x="324" y="12"/>
                    </a:cubicBezTo>
                    <a:cubicBezTo>
                      <a:pt x="202" y="43"/>
                      <a:pt x="111" y="134"/>
                      <a:pt x="50" y="256"/>
                    </a:cubicBezTo>
                    <a:cubicBezTo>
                      <a:pt x="1" y="354"/>
                      <a:pt x="92" y="493"/>
                      <a:pt x="193" y="493"/>
                    </a:cubicBezTo>
                    <a:cubicBezTo>
                      <a:pt x="216" y="493"/>
                      <a:pt x="240" y="485"/>
                      <a:pt x="263" y="468"/>
                    </a:cubicBezTo>
                    <a:lnTo>
                      <a:pt x="293" y="468"/>
                    </a:lnTo>
                    <a:cubicBezTo>
                      <a:pt x="324" y="499"/>
                      <a:pt x="324" y="499"/>
                      <a:pt x="385" y="499"/>
                    </a:cubicBezTo>
                    <a:cubicBezTo>
                      <a:pt x="445" y="499"/>
                      <a:pt x="476" y="529"/>
                      <a:pt x="506" y="529"/>
                    </a:cubicBezTo>
                    <a:lnTo>
                      <a:pt x="537" y="529"/>
                    </a:lnTo>
                    <a:cubicBezTo>
                      <a:pt x="567" y="559"/>
                      <a:pt x="567" y="559"/>
                      <a:pt x="597" y="559"/>
                    </a:cubicBezTo>
                    <a:cubicBezTo>
                      <a:pt x="688" y="620"/>
                      <a:pt x="749" y="681"/>
                      <a:pt x="840" y="742"/>
                    </a:cubicBezTo>
                    <a:cubicBezTo>
                      <a:pt x="871" y="742"/>
                      <a:pt x="901" y="772"/>
                      <a:pt x="932" y="803"/>
                    </a:cubicBezTo>
                    <a:cubicBezTo>
                      <a:pt x="932" y="803"/>
                      <a:pt x="971" y="842"/>
                      <a:pt x="986" y="842"/>
                    </a:cubicBezTo>
                    <a:cubicBezTo>
                      <a:pt x="987" y="842"/>
                      <a:pt x="987" y="842"/>
                      <a:pt x="987" y="841"/>
                    </a:cubicBezTo>
                    <a:lnTo>
                      <a:pt x="987" y="841"/>
                    </a:lnTo>
                    <a:cubicBezTo>
                      <a:pt x="997" y="850"/>
                      <a:pt x="1023" y="863"/>
                      <a:pt x="1023" y="863"/>
                    </a:cubicBezTo>
                    <a:cubicBezTo>
                      <a:pt x="1084" y="924"/>
                      <a:pt x="1175" y="985"/>
                      <a:pt x="1236" y="1076"/>
                    </a:cubicBezTo>
                    <a:cubicBezTo>
                      <a:pt x="1266" y="1107"/>
                      <a:pt x="1296" y="1137"/>
                      <a:pt x="1327" y="1167"/>
                    </a:cubicBezTo>
                    <a:cubicBezTo>
                      <a:pt x="1357" y="1198"/>
                      <a:pt x="1357" y="1198"/>
                      <a:pt x="1388" y="1228"/>
                    </a:cubicBezTo>
                    <a:cubicBezTo>
                      <a:pt x="1448" y="1319"/>
                      <a:pt x="1479" y="1380"/>
                      <a:pt x="1540" y="1471"/>
                    </a:cubicBezTo>
                    <a:cubicBezTo>
                      <a:pt x="1533" y="1465"/>
                      <a:pt x="1530" y="1463"/>
                      <a:pt x="1528" y="1463"/>
                    </a:cubicBezTo>
                    <a:lnTo>
                      <a:pt x="1528" y="1463"/>
                    </a:lnTo>
                    <a:cubicBezTo>
                      <a:pt x="1520" y="1463"/>
                      <a:pt x="1540" y="1502"/>
                      <a:pt x="1540" y="1502"/>
                    </a:cubicBezTo>
                    <a:cubicBezTo>
                      <a:pt x="1540" y="1532"/>
                      <a:pt x="1570" y="1532"/>
                      <a:pt x="1570" y="1563"/>
                    </a:cubicBezTo>
                    <a:cubicBezTo>
                      <a:pt x="1570" y="1593"/>
                      <a:pt x="1570" y="1593"/>
                      <a:pt x="1570" y="1623"/>
                    </a:cubicBezTo>
                    <a:cubicBezTo>
                      <a:pt x="1570" y="1623"/>
                      <a:pt x="1587" y="1675"/>
                      <a:pt x="1583" y="1675"/>
                    </a:cubicBezTo>
                    <a:cubicBezTo>
                      <a:pt x="1581" y="1675"/>
                      <a:pt x="1578" y="1669"/>
                      <a:pt x="1570" y="1654"/>
                    </a:cubicBezTo>
                    <a:lnTo>
                      <a:pt x="1570" y="1654"/>
                    </a:lnTo>
                    <a:cubicBezTo>
                      <a:pt x="1600" y="1806"/>
                      <a:pt x="1692" y="1897"/>
                      <a:pt x="1813" y="1897"/>
                    </a:cubicBezTo>
                    <a:cubicBezTo>
                      <a:pt x="1935" y="1897"/>
                      <a:pt x="2087" y="1806"/>
                      <a:pt x="2056" y="1654"/>
                    </a:cubicBezTo>
                    <a:cubicBezTo>
                      <a:pt x="2026" y="1167"/>
                      <a:pt x="1692" y="772"/>
                      <a:pt x="1327" y="468"/>
                    </a:cubicBezTo>
                    <a:cubicBezTo>
                      <a:pt x="1144" y="316"/>
                      <a:pt x="962" y="164"/>
                      <a:pt x="749" y="73"/>
                    </a:cubicBezTo>
                    <a:cubicBezTo>
                      <a:pt x="660" y="29"/>
                      <a:pt x="555" y="0"/>
                      <a:pt x="445"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5"/>
              <p:cNvSpPr/>
              <p:nvPr/>
            </p:nvSpPr>
            <p:spPr>
              <a:xfrm>
                <a:off x="10375075" y="764875"/>
                <a:ext cx="132575" cy="125125"/>
              </a:xfrm>
              <a:custGeom>
                <a:rect b="b" l="l" r="r" t="t"/>
                <a:pathLst>
                  <a:path extrusionOk="0" h="5005" w="5303">
                    <a:moveTo>
                      <a:pt x="5089" y="1"/>
                    </a:moveTo>
                    <a:cubicBezTo>
                      <a:pt x="5064" y="1"/>
                      <a:pt x="5039" y="8"/>
                      <a:pt x="5016" y="25"/>
                    </a:cubicBezTo>
                    <a:cubicBezTo>
                      <a:pt x="4499" y="329"/>
                      <a:pt x="4074" y="816"/>
                      <a:pt x="3648" y="1241"/>
                    </a:cubicBezTo>
                    <a:cubicBezTo>
                      <a:pt x="3192" y="1697"/>
                      <a:pt x="2736" y="2153"/>
                      <a:pt x="2280" y="2609"/>
                    </a:cubicBezTo>
                    <a:cubicBezTo>
                      <a:pt x="1855" y="3035"/>
                      <a:pt x="1399" y="3491"/>
                      <a:pt x="973" y="3947"/>
                    </a:cubicBezTo>
                    <a:lnTo>
                      <a:pt x="897" y="4023"/>
                    </a:lnTo>
                    <a:lnTo>
                      <a:pt x="897" y="4023"/>
                    </a:lnTo>
                    <a:cubicBezTo>
                      <a:pt x="664" y="4087"/>
                      <a:pt x="410" y="4206"/>
                      <a:pt x="274" y="4342"/>
                    </a:cubicBezTo>
                    <a:cubicBezTo>
                      <a:pt x="122" y="4494"/>
                      <a:pt x="1" y="4767"/>
                      <a:pt x="183" y="4919"/>
                    </a:cubicBezTo>
                    <a:cubicBezTo>
                      <a:pt x="251" y="4980"/>
                      <a:pt x="322" y="5005"/>
                      <a:pt x="392" y="5005"/>
                    </a:cubicBezTo>
                    <a:cubicBezTo>
                      <a:pt x="601" y="5005"/>
                      <a:pt x="806" y="4782"/>
                      <a:pt x="943" y="4646"/>
                    </a:cubicBezTo>
                    <a:lnTo>
                      <a:pt x="1794" y="3795"/>
                    </a:lnTo>
                    <a:cubicBezTo>
                      <a:pt x="2372" y="3217"/>
                      <a:pt x="2949" y="2640"/>
                      <a:pt x="3527" y="2062"/>
                    </a:cubicBezTo>
                    <a:cubicBezTo>
                      <a:pt x="3831" y="1758"/>
                      <a:pt x="4104" y="1484"/>
                      <a:pt x="4378" y="1181"/>
                    </a:cubicBezTo>
                    <a:cubicBezTo>
                      <a:pt x="4682" y="877"/>
                      <a:pt x="4986" y="603"/>
                      <a:pt x="5229" y="238"/>
                    </a:cubicBezTo>
                    <a:cubicBezTo>
                      <a:pt x="5303" y="140"/>
                      <a:pt x="5197" y="1"/>
                      <a:pt x="508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5"/>
              <p:cNvSpPr/>
              <p:nvPr/>
            </p:nvSpPr>
            <p:spPr>
              <a:xfrm>
                <a:off x="10474100" y="807225"/>
                <a:ext cx="62850" cy="149150"/>
              </a:xfrm>
              <a:custGeom>
                <a:rect b="b" l="l" r="r" t="t"/>
                <a:pathLst>
                  <a:path extrusionOk="0" h="5966" w="2514">
                    <a:moveTo>
                      <a:pt x="2123" y="0"/>
                    </a:moveTo>
                    <a:cubicBezTo>
                      <a:pt x="1995" y="0"/>
                      <a:pt x="1859" y="79"/>
                      <a:pt x="1876" y="216"/>
                    </a:cubicBezTo>
                    <a:cubicBezTo>
                      <a:pt x="2028" y="1310"/>
                      <a:pt x="1997" y="2435"/>
                      <a:pt x="1632" y="3499"/>
                    </a:cubicBezTo>
                    <a:cubicBezTo>
                      <a:pt x="1481" y="3924"/>
                      <a:pt x="1237" y="4350"/>
                      <a:pt x="964" y="4745"/>
                    </a:cubicBezTo>
                    <a:cubicBezTo>
                      <a:pt x="690" y="5110"/>
                      <a:pt x="325" y="5383"/>
                      <a:pt x="82" y="5748"/>
                    </a:cubicBezTo>
                    <a:cubicBezTo>
                      <a:pt x="1" y="5857"/>
                      <a:pt x="89" y="5965"/>
                      <a:pt x="196" y="5965"/>
                    </a:cubicBezTo>
                    <a:cubicBezTo>
                      <a:pt x="209" y="5965"/>
                      <a:pt x="221" y="5964"/>
                      <a:pt x="234" y="5961"/>
                    </a:cubicBezTo>
                    <a:cubicBezTo>
                      <a:pt x="721" y="5839"/>
                      <a:pt x="1055" y="5444"/>
                      <a:pt x="1329" y="5049"/>
                    </a:cubicBezTo>
                    <a:cubicBezTo>
                      <a:pt x="1632" y="4654"/>
                      <a:pt x="1876" y="4198"/>
                      <a:pt x="2058" y="3712"/>
                    </a:cubicBezTo>
                    <a:cubicBezTo>
                      <a:pt x="2484" y="2587"/>
                      <a:pt x="2514" y="1341"/>
                      <a:pt x="2332" y="155"/>
                    </a:cubicBezTo>
                    <a:cubicBezTo>
                      <a:pt x="2318" y="49"/>
                      <a:pt x="2223" y="0"/>
                      <a:pt x="212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5"/>
              <p:cNvSpPr/>
              <p:nvPr/>
            </p:nvSpPr>
            <p:spPr>
              <a:xfrm>
                <a:off x="10397125" y="904550"/>
                <a:ext cx="80325" cy="64650"/>
              </a:xfrm>
              <a:custGeom>
                <a:rect b="b" l="l" r="r" t="t"/>
                <a:pathLst>
                  <a:path extrusionOk="0" h="2586" w="3213">
                    <a:moveTo>
                      <a:pt x="274" y="1"/>
                    </a:moveTo>
                    <a:cubicBezTo>
                      <a:pt x="122" y="1"/>
                      <a:pt x="31" y="122"/>
                      <a:pt x="31" y="274"/>
                    </a:cubicBezTo>
                    <a:cubicBezTo>
                      <a:pt x="0" y="974"/>
                      <a:pt x="365" y="1733"/>
                      <a:pt x="942" y="2159"/>
                    </a:cubicBezTo>
                    <a:cubicBezTo>
                      <a:pt x="1289" y="2433"/>
                      <a:pt x="1723" y="2586"/>
                      <a:pt x="2153" y="2586"/>
                    </a:cubicBezTo>
                    <a:cubicBezTo>
                      <a:pt x="2439" y="2586"/>
                      <a:pt x="2724" y="2518"/>
                      <a:pt x="2979" y="2372"/>
                    </a:cubicBezTo>
                    <a:cubicBezTo>
                      <a:pt x="3212" y="2242"/>
                      <a:pt x="3070" y="1914"/>
                      <a:pt x="2853" y="1914"/>
                    </a:cubicBezTo>
                    <a:cubicBezTo>
                      <a:pt x="2816" y="1914"/>
                      <a:pt x="2776" y="1924"/>
                      <a:pt x="2736" y="1946"/>
                    </a:cubicBezTo>
                    <a:cubicBezTo>
                      <a:pt x="2557" y="2035"/>
                      <a:pt x="2362" y="2076"/>
                      <a:pt x="2166" y="2076"/>
                    </a:cubicBezTo>
                    <a:cubicBezTo>
                      <a:pt x="1828" y="2076"/>
                      <a:pt x="1485" y="1956"/>
                      <a:pt x="1216" y="1764"/>
                    </a:cubicBezTo>
                    <a:cubicBezTo>
                      <a:pt x="760" y="1369"/>
                      <a:pt x="578" y="822"/>
                      <a:pt x="517" y="274"/>
                    </a:cubicBezTo>
                    <a:cubicBezTo>
                      <a:pt x="517" y="122"/>
                      <a:pt x="426"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5"/>
              <p:cNvSpPr/>
              <p:nvPr/>
            </p:nvSpPr>
            <p:spPr>
              <a:xfrm>
                <a:off x="10217775" y="977150"/>
                <a:ext cx="197600" cy="47500"/>
              </a:xfrm>
              <a:custGeom>
                <a:rect b="b" l="l" r="r" t="t"/>
                <a:pathLst>
                  <a:path extrusionOk="0" h="1900" w="7904">
                    <a:moveTo>
                      <a:pt x="157" y="1"/>
                    </a:moveTo>
                    <a:cubicBezTo>
                      <a:pt x="93" y="1"/>
                      <a:pt x="31" y="48"/>
                      <a:pt x="31" y="136"/>
                    </a:cubicBezTo>
                    <a:cubicBezTo>
                      <a:pt x="1" y="653"/>
                      <a:pt x="518" y="1018"/>
                      <a:pt x="943" y="1200"/>
                    </a:cubicBezTo>
                    <a:cubicBezTo>
                      <a:pt x="1612" y="1474"/>
                      <a:pt x="2402" y="1535"/>
                      <a:pt x="3101" y="1656"/>
                    </a:cubicBezTo>
                    <a:cubicBezTo>
                      <a:pt x="4651" y="1869"/>
                      <a:pt x="6171" y="1899"/>
                      <a:pt x="7752" y="1899"/>
                    </a:cubicBezTo>
                    <a:cubicBezTo>
                      <a:pt x="7904" y="1899"/>
                      <a:pt x="7904" y="1626"/>
                      <a:pt x="7752" y="1626"/>
                    </a:cubicBezTo>
                    <a:cubicBezTo>
                      <a:pt x="6353" y="1626"/>
                      <a:pt x="4955" y="1443"/>
                      <a:pt x="3587" y="1261"/>
                    </a:cubicBezTo>
                    <a:cubicBezTo>
                      <a:pt x="2949" y="1170"/>
                      <a:pt x="2280" y="1048"/>
                      <a:pt x="1642" y="927"/>
                    </a:cubicBezTo>
                    <a:cubicBezTo>
                      <a:pt x="1369" y="866"/>
                      <a:pt x="1034" y="775"/>
                      <a:pt x="791" y="623"/>
                    </a:cubicBezTo>
                    <a:cubicBezTo>
                      <a:pt x="548" y="471"/>
                      <a:pt x="457" y="288"/>
                      <a:pt x="274" y="76"/>
                    </a:cubicBezTo>
                    <a:cubicBezTo>
                      <a:pt x="249" y="25"/>
                      <a:pt x="202" y="1"/>
                      <a:pt x="15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5"/>
              <p:cNvSpPr/>
              <p:nvPr/>
            </p:nvSpPr>
            <p:spPr>
              <a:xfrm>
                <a:off x="10205625" y="980625"/>
                <a:ext cx="29650" cy="98725"/>
              </a:xfrm>
              <a:custGeom>
                <a:rect b="b" l="l" r="r" t="t"/>
                <a:pathLst>
                  <a:path extrusionOk="0" h="3949" w="1186">
                    <a:moveTo>
                      <a:pt x="492" y="1"/>
                    </a:moveTo>
                    <a:cubicBezTo>
                      <a:pt x="453" y="1"/>
                      <a:pt x="416" y="18"/>
                      <a:pt x="396" y="58"/>
                    </a:cubicBezTo>
                    <a:cubicBezTo>
                      <a:pt x="244" y="423"/>
                      <a:pt x="122" y="727"/>
                      <a:pt x="61" y="1122"/>
                    </a:cubicBezTo>
                    <a:cubicBezTo>
                      <a:pt x="0" y="1487"/>
                      <a:pt x="0" y="1882"/>
                      <a:pt x="31" y="2277"/>
                    </a:cubicBezTo>
                    <a:cubicBezTo>
                      <a:pt x="31" y="2611"/>
                      <a:pt x="122" y="2976"/>
                      <a:pt x="274" y="3280"/>
                    </a:cubicBezTo>
                    <a:cubicBezTo>
                      <a:pt x="396" y="3554"/>
                      <a:pt x="608" y="3888"/>
                      <a:pt x="912" y="3949"/>
                    </a:cubicBezTo>
                    <a:cubicBezTo>
                      <a:pt x="1064" y="3949"/>
                      <a:pt x="1186" y="3827"/>
                      <a:pt x="1095" y="3706"/>
                    </a:cubicBezTo>
                    <a:cubicBezTo>
                      <a:pt x="943" y="3463"/>
                      <a:pt x="760" y="3280"/>
                      <a:pt x="639" y="3037"/>
                    </a:cubicBezTo>
                    <a:cubicBezTo>
                      <a:pt x="517" y="2763"/>
                      <a:pt x="487" y="2429"/>
                      <a:pt x="456" y="2125"/>
                    </a:cubicBezTo>
                    <a:cubicBezTo>
                      <a:pt x="456" y="1821"/>
                      <a:pt x="456" y="1487"/>
                      <a:pt x="487" y="1152"/>
                    </a:cubicBezTo>
                    <a:cubicBezTo>
                      <a:pt x="517" y="849"/>
                      <a:pt x="548" y="484"/>
                      <a:pt x="639" y="149"/>
                    </a:cubicBezTo>
                    <a:cubicBezTo>
                      <a:pt x="659" y="68"/>
                      <a:pt x="571" y="1"/>
                      <a:pt x="49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15"/>
              <p:cNvSpPr/>
              <p:nvPr/>
            </p:nvSpPr>
            <p:spPr>
              <a:xfrm>
                <a:off x="10231175" y="1078500"/>
                <a:ext cx="172800" cy="22250"/>
              </a:xfrm>
              <a:custGeom>
                <a:rect b="b" l="l" r="r" t="t"/>
                <a:pathLst>
                  <a:path extrusionOk="0" h="890" w="6912">
                    <a:moveTo>
                      <a:pt x="6566" y="1"/>
                    </a:moveTo>
                    <a:cubicBezTo>
                      <a:pt x="6084" y="1"/>
                      <a:pt x="5601" y="190"/>
                      <a:pt x="5118" y="247"/>
                    </a:cubicBezTo>
                    <a:cubicBezTo>
                      <a:pt x="4602" y="338"/>
                      <a:pt x="4085" y="368"/>
                      <a:pt x="3568" y="399"/>
                    </a:cubicBezTo>
                    <a:cubicBezTo>
                      <a:pt x="2504" y="399"/>
                      <a:pt x="1440" y="277"/>
                      <a:pt x="377" y="64"/>
                    </a:cubicBezTo>
                    <a:cubicBezTo>
                      <a:pt x="357" y="60"/>
                      <a:pt x="339" y="58"/>
                      <a:pt x="321" y="58"/>
                    </a:cubicBezTo>
                    <a:cubicBezTo>
                      <a:pt x="88" y="58"/>
                      <a:pt x="1" y="405"/>
                      <a:pt x="255" y="490"/>
                    </a:cubicBezTo>
                    <a:cubicBezTo>
                      <a:pt x="1241" y="764"/>
                      <a:pt x="2227" y="889"/>
                      <a:pt x="3235" y="889"/>
                    </a:cubicBezTo>
                    <a:cubicBezTo>
                      <a:pt x="3346" y="889"/>
                      <a:pt x="3457" y="888"/>
                      <a:pt x="3568" y="885"/>
                    </a:cubicBezTo>
                    <a:cubicBezTo>
                      <a:pt x="4085" y="885"/>
                      <a:pt x="4632" y="855"/>
                      <a:pt x="5149" y="763"/>
                    </a:cubicBezTo>
                    <a:cubicBezTo>
                      <a:pt x="5666" y="703"/>
                      <a:pt x="6304" y="611"/>
                      <a:pt x="6760" y="307"/>
                    </a:cubicBezTo>
                    <a:cubicBezTo>
                      <a:pt x="6912" y="216"/>
                      <a:pt x="6851" y="3"/>
                      <a:pt x="6669" y="3"/>
                    </a:cubicBezTo>
                    <a:cubicBezTo>
                      <a:pt x="6634" y="1"/>
                      <a:pt x="6600" y="1"/>
                      <a:pt x="656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15"/>
              <p:cNvSpPr/>
              <p:nvPr/>
            </p:nvSpPr>
            <p:spPr>
              <a:xfrm>
                <a:off x="10401675" y="1023725"/>
                <a:ext cx="19025" cy="59625"/>
              </a:xfrm>
              <a:custGeom>
                <a:rect b="b" l="l" r="r" t="t"/>
                <a:pathLst>
                  <a:path extrusionOk="0" h="2385" w="761">
                    <a:moveTo>
                      <a:pt x="469" y="0"/>
                    </a:moveTo>
                    <a:cubicBezTo>
                      <a:pt x="365" y="0"/>
                      <a:pt x="274" y="79"/>
                      <a:pt x="274" y="158"/>
                    </a:cubicBezTo>
                    <a:cubicBezTo>
                      <a:pt x="213" y="492"/>
                      <a:pt x="183" y="827"/>
                      <a:pt x="153" y="1161"/>
                    </a:cubicBezTo>
                    <a:cubicBezTo>
                      <a:pt x="92" y="1495"/>
                      <a:pt x="61" y="1830"/>
                      <a:pt x="31" y="2164"/>
                    </a:cubicBezTo>
                    <a:cubicBezTo>
                      <a:pt x="1" y="2255"/>
                      <a:pt x="31" y="2346"/>
                      <a:pt x="153" y="2377"/>
                    </a:cubicBezTo>
                    <a:cubicBezTo>
                      <a:pt x="169" y="2382"/>
                      <a:pt x="185" y="2385"/>
                      <a:pt x="201" y="2385"/>
                    </a:cubicBezTo>
                    <a:cubicBezTo>
                      <a:pt x="274" y="2385"/>
                      <a:pt x="340" y="2330"/>
                      <a:pt x="365" y="2255"/>
                    </a:cubicBezTo>
                    <a:cubicBezTo>
                      <a:pt x="456" y="1921"/>
                      <a:pt x="548" y="1587"/>
                      <a:pt x="578" y="1252"/>
                    </a:cubicBezTo>
                    <a:cubicBezTo>
                      <a:pt x="639" y="918"/>
                      <a:pt x="700" y="583"/>
                      <a:pt x="730" y="249"/>
                    </a:cubicBezTo>
                    <a:cubicBezTo>
                      <a:pt x="760" y="128"/>
                      <a:pt x="669" y="36"/>
                      <a:pt x="578" y="6"/>
                    </a:cubicBezTo>
                    <a:lnTo>
                      <a:pt x="517" y="6"/>
                    </a:lnTo>
                    <a:cubicBezTo>
                      <a:pt x="501" y="2"/>
                      <a:pt x="485" y="0"/>
                      <a:pt x="46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5"/>
              <p:cNvSpPr/>
              <p:nvPr/>
            </p:nvSpPr>
            <p:spPr>
              <a:xfrm>
                <a:off x="10324400" y="1118625"/>
                <a:ext cx="60200" cy="16575"/>
              </a:xfrm>
              <a:custGeom>
                <a:rect b="b" l="l" r="r" t="t"/>
                <a:pathLst>
                  <a:path extrusionOk="0" h="663" w="2408">
                    <a:moveTo>
                      <a:pt x="2193" y="1"/>
                    </a:moveTo>
                    <a:cubicBezTo>
                      <a:pt x="2179" y="1"/>
                      <a:pt x="2164" y="3"/>
                      <a:pt x="2149" y="9"/>
                    </a:cubicBezTo>
                    <a:cubicBezTo>
                      <a:pt x="1845" y="131"/>
                      <a:pt x="1541" y="161"/>
                      <a:pt x="1237" y="192"/>
                    </a:cubicBezTo>
                    <a:cubicBezTo>
                      <a:pt x="1085" y="222"/>
                      <a:pt x="933" y="222"/>
                      <a:pt x="781" y="222"/>
                    </a:cubicBezTo>
                    <a:cubicBezTo>
                      <a:pt x="599" y="222"/>
                      <a:pt x="447" y="192"/>
                      <a:pt x="295" y="192"/>
                    </a:cubicBezTo>
                    <a:cubicBezTo>
                      <a:pt x="286" y="191"/>
                      <a:pt x="277" y="190"/>
                      <a:pt x="269" y="190"/>
                    </a:cubicBezTo>
                    <a:cubicBezTo>
                      <a:pt x="48" y="190"/>
                      <a:pt x="0" y="559"/>
                      <a:pt x="234" y="617"/>
                    </a:cubicBezTo>
                    <a:cubicBezTo>
                      <a:pt x="402" y="648"/>
                      <a:pt x="576" y="663"/>
                      <a:pt x="755" y="663"/>
                    </a:cubicBezTo>
                    <a:cubicBezTo>
                      <a:pt x="933" y="663"/>
                      <a:pt x="1116" y="648"/>
                      <a:pt x="1298" y="617"/>
                    </a:cubicBezTo>
                    <a:cubicBezTo>
                      <a:pt x="1633" y="557"/>
                      <a:pt x="1937" y="435"/>
                      <a:pt x="2271" y="283"/>
                    </a:cubicBezTo>
                    <a:cubicBezTo>
                      <a:pt x="2408" y="228"/>
                      <a:pt x="2323" y="1"/>
                      <a:pt x="219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15"/>
              <p:cNvSpPr/>
              <p:nvPr/>
            </p:nvSpPr>
            <p:spPr>
              <a:xfrm>
                <a:off x="10250450" y="900000"/>
                <a:ext cx="30425" cy="43800"/>
              </a:xfrm>
              <a:custGeom>
                <a:rect b="b" l="l" r="r" t="t"/>
                <a:pathLst>
                  <a:path extrusionOk="0" h="1752" w="1217">
                    <a:moveTo>
                      <a:pt x="669" y="1"/>
                    </a:moveTo>
                    <a:cubicBezTo>
                      <a:pt x="548" y="31"/>
                      <a:pt x="396" y="122"/>
                      <a:pt x="305" y="213"/>
                    </a:cubicBezTo>
                    <a:cubicBezTo>
                      <a:pt x="214" y="244"/>
                      <a:pt x="153" y="304"/>
                      <a:pt x="122" y="365"/>
                    </a:cubicBezTo>
                    <a:cubicBezTo>
                      <a:pt x="116" y="383"/>
                      <a:pt x="111" y="402"/>
                      <a:pt x="108" y="420"/>
                    </a:cubicBezTo>
                    <a:lnTo>
                      <a:pt x="108" y="420"/>
                    </a:lnTo>
                    <a:lnTo>
                      <a:pt x="92" y="426"/>
                    </a:lnTo>
                    <a:cubicBezTo>
                      <a:pt x="31" y="669"/>
                      <a:pt x="1" y="912"/>
                      <a:pt x="31" y="1156"/>
                    </a:cubicBezTo>
                    <a:cubicBezTo>
                      <a:pt x="62" y="1338"/>
                      <a:pt x="92" y="1520"/>
                      <a:pt x="214" y="1642"/>
                    </a:cubicBezTo>
                    <a:cubicBezTo>
                      <a:pt x="303" y="1718"/>
                      <a:pt x="413" y="1752"/>
                      <a:pt x="525" y="1752"/>
                    </a:cubicBezTo>
                    <a:cubicBezTo>
                      <a:pt x="680" y="1752"/>
                      <a:pt x="837" y="1687"/>
                      <a:pt x="943" y="1581"/>
                    </a:cubicBezTo>
                    <a:cubicBezTo>
                      <a:pt x="1156" y="1399"/>
                      <a:pt x="1217" y="1095"/>
                      <a:pt x="1217" y="821"/>
                    </a:cubicBezTo>
                    <a:cubicBezTo>
                      <a:pt x="1217" y="639"/>
                      <a:pt x="1217" y="456"/>
                      <a:pt x="1125" y="304"/>
                    </a:cubicBezTo>
                    <a:cubicBezTo>
                      <a:pt x="1034" y="122"/>
                      <a:pt x="882" y="1"/>
                      <a:pt x="66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15"/>
              <p:cNvSpPr/>
              <p:nvPr/>
            </p:nvSpPr>
            <p:spPr>
              <a:xfrm>
                <a:off x="10419150" y="896950"/>
                <a:ext cx="29675" cy="43825"/>
              </a:xfrm>
              <a:custGeom>
                <a:rect b="b" l="l" r="r" t="t"/>
                <a:pathLst>
                  <a:path extrusionOk="0" h="1753" w="1187">
                    <a:moveTo>
                      <a:pt x="639" y="1"/>
                    </a:moveTo>
                    <a:cubicBezTo>
                      <a:pt x="517" y="1"/>
                      <a:pt x="365" y="92"/>
                      <a:pt x="274" y="183"/>
                    </a:cubicBezTo>
                    <a:cubicBezTo>
                      <a:pt x="183" y="244"/>
                      <a:pt x="122" y="305"/>
                      <a:pt x="92" y="366"/>
                    </a:cubicBezTo>
                    <a:cubicBezTo>
                      <a:pt x="88" y="374"/>
                      <a:pt x="84" y="382"/>
                      <a:pt x="82" y="392"/>
                    </a:cubicBezTo>
                    <a:lnTo>
                      <a:pt x="82" y="392"/>
                    </a:lnTo>
                    <a:lnTo>
                      <a:pt x="61" y="396"/>
                    </a:lnTo>
                    <a:cubicBezTo>
                      <a:pt x="1" y="670"/>
                      <a:pt x="1" y="913"/>
                      <a:pt x="1" y="1156"/>
                    </a:cubicBezTo>
                    <a:cubicBezTo>
                      <a:pt x="31" y="1338"/>
                      <a:pt x="61" y="1521"/>
                      <a:pt x="183" y="1642"/>
                    </a:cubicBezTo>
                    <a:cubicBezTo>
                      <a:pt x="272" y="1719"/>
                      <a:pt x="383" y="1752"/>
                      <a:pt x="494" y="1752"/>
                    </a:cubicBezTo>
                    <a:cubicBezTo>
                      <a:pt x="649" y="1752"/>
                      <a:pt x="807" y="1687"/>
                      <a:pt x="913" y="1581"/>
                    </a:cubicBezTo>
                    <a:cubicBezTo>
                      <a:pt x="1125" y="1369"/>
                      <a:pt x="1186" y="1095"/>
                      <a:pt x="1186" y="822"/>
                    </a:cubicBezTo>
                    <a:cubicBezTo>
                      <a:pt x="1186" y="639"/>
                      <a:pt x="1186" y="457"/>
                      <a:pt x="1095" y="274"/>
                    </a:cubicBezTo>
                    <a:cubicBezTo>
                      <a:pt x="1004" y="123"/>
                      <a:pt x="852" y="1"/>
                      <a:pt x="63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5"/>
              <p:cNvSpPr/>
              <p:nvPr/>
            </p:nvSpPr>
            <p:spPr>
              <a:xfrm>
                <a:off x="10213975" y="1029050"/>
                <a:ext cx="95775" cy="22200"/>
              </a:xfrm>
              <a:custGeom>
                <a:rect b="b" l="l" r="r" t="t"/>
                <a:pathLst>
                  <a:path extrusionOk="0" h="888" w="3831">
                    <a:moveTo>
                      <a:pt x="334" y="1"/>
                    </a:moveTo>
                    <a:cubicBezTo>
                      <a:pt x="304" y="1"/>
                      <a:pt x="274" y="2"/>
                      <a:pt x="244" y="6"/>
                    </a:cubicBezTo>
                    <a:cubicBezTo>
                      <a:pt x="62" y="6"/>
                      <a:pt x="1" y="249"/>
                      <a:pt x="153" y="340"/>
                    </a:cubicBezTo>
                    <a:cubicBezTo>
                      <a:pt x="396" y="492"/>
                      <a:pt x="730" y="522"/>
                      <a:pt x="1004" y="583"/>
                    </a:cubicBezTo>
                    <a:cubicBezTo>
                      <a:pt x="1277" y="644"/>
                      <a:pt x="1551" y="705"/>
                      <a:pt x="1855" y="735"/>
                    </a:cubicBezTo>
                    <a:cubicBezTo>
                      <a:pt x="2402" y="826"/>
                      <a:pt x="2980" y="887"/>
                      <a:pt x="3587" y="887"/>
                    </a:cubicBezTo>
                    <a:cubicBezTo>
                      <a:pt x="3831" y="887"/>
                      <a:pt x="3831" y="522"/>
                      <a:pt x="3587" y="492"/>
                    </a:cubicBezTo>
                    <a:cubicBezTo>
                      <a:pt x="3010" y="462"/>
                      <a:pt x="2463" y="401"/>
                      <a:pt x="1885" y="310"/>
                    </a:cubicBezTo>
                    <a:cubicBezTo>
                      <a:pt x="1612" y="279"/>
                      <a:pt x="1369" y="219"/>
                      <a:pt x="1095" y="158"/>
                    </a:cubicBezTo>
                    <a:cubicBezTo>
                      <a:pt x="851" y="104"/>
                      <a:pt x="58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5"/>
              <p:cNvSpPr/>
              <p:nvPr/>
            </p:nvSpPr>
            <p:spPr>
              <a:xfrm>
                <a:off x="10312775" y="1042850"/>
                <a:ext cx="11425" cy="11425"/>
              </a:xfrm>
              <a:custGeom>
                <a:rect b="b" l="l" r="r" t="t"/>
                <a:pathLst>
                  <a:path extrusionOk="0" h="457" w="457">
                    <a:moveTo>
                      <a:pt x="213" y="1"/>
                    </a:moveTo>
                    <a:cubicBezTo>
                      <a:pt x="183" y="1"/>
                      <a:pt x="152" y="1"/>
                      <a:pt x="152" y="31"/>
                    </a:cubicBezTo>
                    <a:cubicBezTo>
                      <a:pt x="122" y="31"/>
                      <a:pt x="91" y="62"/>
                      <a:pt x="61" y="62"/>
                    </a:cubicBezTo>
                    <a:cubicBezTo>
                      <a:pt x="31" y="92"/>
                      <a:pt x="31" y="122"/>
                      <a:pt x="31" y="153"/>
                    </a:cubicBezTo>
                    <a:cubicBezTo>
                      <a:pt x="0" y="183"/>
                      <a:pt x="0" y="214"/>
                      <a:pt x="0" y="244"/>
                    </a:cubicBezTo>
                    <a:cubicBezTo>
                      <a:pt x="0" y="244"/>
                      <a:pt x="0" y="274"/>
                      <a:pt x="0" y="305"/>
                    </a:cubicBezTo>
                    <a:cubicBezTo>
                      <a:pt x="31" y="335"/>
                      <a:pt x="31" y="366"/>
                      <a:pt x="61" y="396"/>
                    </a:cubicBezTo>
                    <a:lnTo>
                      <a:pt x="122" y="426"/>
                    </a:lnTo>
                    <a:cubicBezTo>
                      <a:pt x="152" y="457"/>
                      <a:pt x="183" y="457"/>
                      <a:pt x="243" y="457"/>
                    </a:cubicBezTo>
                    <a:lnTo>
                      <a:pt x="335" y="457"/>
                    </a:lnTo>
                    <a:cubicBezTo>
                      <a:pt x="335" y="426"/>
                      <a:pt x="365" y="426"/>
                      <a:pt x="395" y="396"/>
                    </a:cubicBezTo>
                    <a:cubicBezTo>
                      <a:pt x="426" y="366"/>
                      <a:pt x="426" y="335"/>
                      <a:pt x="426" y="335"/>
                    </a:cubicBezTo>
                    <a:cubicBezTo>
                      <a:pt x="456" y="305"/>
                      <a:pt x="456" y="274"/>
                      <a:pt x="456" y="244"/>
                    </a:cubicBezTo>
                    <a:cubicBezTo>
                      <a:pt x="456" y="214"/>
                      <a:pt x="456" y="183"/>
                      <a:pt x="456" y="183"/>
                    </a:cubicBezTo>
                    <a:cubicBezTo>
                      <a:pt x="426" y="122"/>
                      <a:pt x="426" y="92"/>
                      <a:pt x="395" y="62"/>
                    </a:cubicBezTo>
                    <a:lnTo>
                      <a:pt x="335" y="31"/>
                    </a:lnTo>
                    <a:cubicBezTo>
                      <a:pt x="304" y="31"/>
                      <a:pt x="274" y="1"/>
                      <a:pt x="21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5"/>
              <p:cNvSpPr/>
              <p:nvPr/>
            </p:nvSpPr>
            <p:spPr>
              <a:xfrm>
                <a:off x="10466950" y="1310650"/>
                <a:ext cx="246500" cy="242175"/>
              </a:xfrm>
              <a:custGeom>
                <a:rect b="b" l="l" r="r" t="t"/>
                <a:pathLst>
                  <a:path extrusionOk="0" h="9687" w="9860">
                    <a:moveTo>
                      <a:pt x="232" y="1"/>
                    </a:moveTo>
                    <a:cubicBezTo>
                      <a:pt x="108" y="1"/>
                      <a:pt x="0" y="174"/>
                      <a:pt x="95" y="292"/>
                    </a:cubicBezTo>
                    <a:cubicBezTo>
                      <a:pt x="1584" y="1994"/>
                      <a:pt x="3165" y="3575"/>
                      <a:pt x="4745" y="5155"/>
                    </a:cubicBezTo>
                    <a:cubicBezTo>
                      <a:pt x="5536" y="5946"/>
                      <a:pt x="6326" y="6706"/>
                      <a:pt x="7147" y="7465"/>
                    </a:cubicBezTo>
                    <a:cubicBezTo>
                      <a:pt x="7906" y="8195"/>
                      <a:pt x="8697" y="9016"/>
                      <a:pt x="9548" y="9654"/>
                    </a:cubicBezTo>
                    <a:cubicBezTo>
                      <a:pt x="9577" y="9677"/>
                      <a:pt x="9606" y="9687"/>
                      <a:pt x="9635" y="9687"/>
                    </a:cubicBezTo>
                    <a:cubicBezTo>
                      <a:pt x="9758" y="9687"/>
                      <a:pt x="9859" y="9504"/>
                      <a:pt x="9761" y="9380"/>
                    </a:cubicBezTo>
                    <a:cubicBezTo>
                      <a:pt x="9001" y="8590"/>
                      <a:pt x="8119" y="7891"/>
                      <a:pt x="7329" y="7131"/>
                    </a:cubicBezTo>
                    <a:cubicBezTo>
                      <a:pt x="6539" y="6371"/>
                      <a:pt x="5748" y="5611"/>
                      <a:pt x="4958" y="4821"/>
                    </a:cubicBezTo>
                    <a:cubicBezTo>
                      <a:pt x="3377" y="3271"/>
                      <a:pt x="1858" y="1660"/>
                      <a:pt x="338" y="49"/>
                    </a:cubicBezTo>
                    <a:cubicBezTo>
                      <a:pt x="304" y="15"/>
                      <a:pt x="267"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5"/>
              <p:cNvSpPr/>
              <p:nvPr/>
            </p:nvSpPr>
            <p:spPr>
              <a:xfrm>
                <a:off x="10726900" y="1563775"/>
                <a:ext cx="27275" cy="26375"/>
              </a:xfrm>
              <a:custGeom>
                <a:rect b="b" l="l" r="r" t="t"/>
                <a:pathLst>
                  <a:path extrusionOk="0" h="1055" w="1091">
                    <a:moveTo>
                      <a:pt x="217" y="0"/>
                    </a:moveTo>
                    <a:cubicBezTo>
                      <a:pt x="168" y="0"/>
                      <a:pt x="122" y="15"/>
                      <a:pt x="92" y="46"/>
                    </a:cubicBezTo>
                    <a:cubicBezTo>
                      <a:pt x="1" y="137"/>
                      <a:pt x="1" y="258"/>
                      <a:pt x="62" y="319"/>
                    </a:cubicBezTo>
                    <a:cubicBezTo>
                      <a:pt x="214" y="471"/>
                      <a:pt x="335" y="593"/>
                      <a:pt x="457" y="714"/>
                    </a:cubicBezTo>
                    <a:cubicBezTo>
                      <a:pt x="518" y="745"/>
                      <a:pt x="548" y="806"/>
                      <a:pt x="609" y="836"/>
                    </a:cubicBezTo>
                    <a:lnTo>
                      <a:pt x="639" y="836"/>
                    </a:lnTo>
                    <a:cubicBezTo>
                      <a:pt x="639" y="866"/>
                      <a:pt x="670" y="866"/>
                      <a:pt x="670" y="897"/>
                    </a:cubicBezTo>
                    <a:cubicBezTo>
                      <a:pt x="730" y="927"/>
                      <a:pt x="761" y="957"/>
                      <a:pt x="791" y="988"/>
                    </a:cubicBezTo>
                    <a:cubicBezTo>
                      <a:pt x="852" y="1018"/>
                      <a:pt x="882" y="1049"/>
                      <a:pt x="943" y="1049"/>
                    </a:cubicBezTo>
                    <a:cubicBezTo>
                      <a:pt x="956" y="1053"/>
                      <a:pt x="968" y="1055"/>
                      <a:pt x="979" y="1055"/>
                    </a:cubicBezTo>
                    <a:cubicBezTo>
                      <a:pt x="1049" y="1055"/>
                      <a:pt x="1091" y="980"/>
                      <a:pt x="1065" y="927"/>
                    </a:cubicBezTo>
                    <a:cubicBezTo>
                      <a:pt x="1065" y="866"/>
                      <a:pt x="1034" y="836"/>
                      <a:pt x="1004" y="775"/>
                    </a:cubicBezTo>
                    <a:cubicBezTo>
                      <a:pt x="974" y="745"/>
                      <a:pt x="943" y="714"/>
                      <a:pt x="913" y="654"/>
                    </a:cubicBezTo>
                    <a:cubicBezTo>
                      <a:pt x="913" y="654"/>
                      <a:pt x="882" y="623"/>
                      <a:pt x="882" y="623"/>
                    </a:cubicBezTo>
                    <a:cubicBezTo>
                      <a:pt x="882" y="593"/>
                      <a:pt x="852" y="593"/>
                      <a:pt x="852" y="593"/>
                    </a:cubicBezTo>
                    <a:cubicBezTo>
                      <a:pt x="852" y="532"/>
                      <a:pt x="791" y="471"/>
                      <a:pt x="761" y="441"/>
                    </a:cubicBezTo>
                    <a:cubicBezTo>
                      <a:pt x="609" y="319"/>
                      <a:pt x="487" y="198"/>
                      <a:pt x="366" y="46"/>
                    </a:cubicBezTo>
                    <a:cubicBezTo>
                      <a:pt x="320" y="15"/>
                      <a:pt x="267" y="0"/>
                      <a:pt x="21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5"/>
              <p:cNvSpPr/>
              <p:nvPr/>
            </p:nvSpPr>
            <p:spPr>
              <a:xfrm>
                <a:off x="10775550" y="1611625"/>
                <a:ext cx="35725" cy="33850"/>
              </a:xfrm>
              <a:custGeom>
                <a:rect b="b" l="l" r="r" t="t"/>
                <a:pathLst>
                  <a:path extrusionOk="0" h="1354" w="1429">
                    <a:moveTo>
                      <a:pt x="183" y="1"/>
                    </a:moveTo>
                    <a:cubicBezTo>
                      <a:pt x="137" y="1"/>
                      <a:pt x="91" y="16"/>
                      <a:pt x="61" y="47"/>
                    </a:cubicBezTo>
                    <a:cubicBezTo>
                      <a:pt x="0" y="107"/>
                      <a:pt x="0" y="229"/>
                      <a:pt x="61" y="290"/>
                    </a:cubicBezTo>
                    <a:cubicBezTo>
                      <a:pt x="243" y="472"/>
                      <a:pt x="456" y="654"/>
                      <a:pt x="639" y="837"/>
                    </a:cubicBezTo>
                    <a:cubicBezTo>
                      <a:pt x="730" y="928"/>
                      <a:pt x="821" y="1050"/>
                      <a:pt x="912" y="1110"/>
                    </a:cubicBezTo>
                    <a:cubicBezTo>
                      <a:pt x="973" y="1171"/>
                      <a:pt x="1034" y="1202"/>
                      <a:pt x="1094" y="1232"/>
                    </a:cubicBezTo>
                    <a:cubicBezTo>
                      <a:pt x="1155" y="1293"/>
                      <a:pt x="1216" y="1354"/>
                      <a:pt x="1307" y="1354"/>
                    </a:cubicBezTo>
                    <a:cubicBezTo>
                      <a:pt x="1368" y="1323"/>
                      <a:pt x="1398" y="1293"/>
                      <a:pt x="1398" y="1262"/>
                    </a:cubicBezTo>
                    <a:cubicBezTo>
                      <a:pt x="1429" y="1141"/>
                      <a:pt x="1398" y="1110"/>
                      <a:pt x="1307" y="1019"/>
                    </a:cubicBezTo>
                    <a:cubicBezTo>
                      <a:pt x="1277" y="989"/>
                      <a:pt x="1246" y="928"/>
                      <a:pt x="1186" y="867"/>
                    </a:cubicBezTo>
                    <a:cubicBezTo>
                      <a:pt x="1094" y="776"/>
                      <a:pt x="1003" y="685"/>
                      <a:pt x="882" y="594"/>
                    </a:cubicBezTo>
                    <a:lnTo>
                      <a:pt x="304" y="47"/>
                    </a:lnTo>
                    <a:cubicBezTo>
                      <a:pt x="274" y="16"/>
                      <a:pt x="228" y="1"/>
                      <a:pt x="18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5"/>
              <p:cNvSpPr/>
              <p:nvPr/>
            </p:nvSpPr>
            <p:spPr>
              <a:xfrm>
                <a:off x="10596275" y="1194625"/>
                <a:ext cx="156675" cy="108000"/>
              </a:xfrm>
              <a:custGeom>
                <a:rect b="b" l="l" r="r" t="t"/>
                <a:pathLst>
                  <a:path extrusionOk="0" h="4320" w="6267">
                    <a:moveTo>
                      <a:pt x="236" y="1"/>
                    </a:moveTo>
                    <a:cubicBezTo>
                      <a:pt x="96" y="1"/>
                      <a:pt x="0" y="244"/>
                      <a:pt x="150" y="343"/>
                    </a:cubicBezTo>
                    <a:cubicBezTo>
                      <a:pt x="1122" y="1012"/>
                      <a:pt x="2095" y="1681"/>
                      <a:pt x="3068" y="2380"/>
                    </a:cubicBezTo>
                    <a:cubicBezTo>
                      <a:pt x="4010" y="3049"/>
                      <a:pt x="4983" y="3717"/>
                      <a:pt x="5986" y="4295"/>
                    </a:cubicBezTo>
                    <a:cubicBezTo>
                      <a:pt x="6014" y="4312"/>
                      <a:pt x="6043" y="4319"/>
                      <a:pt x="6070" y="4319"/>
                    </a:cubicBezTo>
                    <a:cubicBezTo>
                      <a:pt x="6185" y="4319"/>
                      <a:pt x="6267" y="4181"/>
                      <a:pt x="6168" y="4082"/>
                    </a:cubicBezTo>
                    <a:cubicBezTo>
                      <a:pt x="5256" y="3352"/>
                      <a:pt x="4284" y="2684"/>
                      <a:pt x="3311" y="2045"/>
                    </a:cubicBezTo>
                    <a:cubicBezTo>
                      <a:pt x="2338" y="1377"/>
                      <a:pt x="1335" y="708"/>
                      <a:pt x="332" y="39"/>
                    </a:cubicBezTo>
                    <a:cubicBezTo>
                      <a:pt x="299" y="12"/>
                      <a:pt x="267" y="1"/>
                      <a:pt x="23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5"/>
              <p:cNvSpPr/>
              <p:nvPr/>
            </p:nvSpPr>
            <p:spPr>
              <a:xfrm>
                <a:off x="10763375" y="1309275"/>
                <a:ext cx="14475" cy="12500"/>
              </a:xfrm>
              <a:custGeom>
                <a:rect b="b" l="l" r="r" t="t"/>
                <a:pathLst>
                  <a:path extrusionOk="0" h="500" w="579">
                    <a:moveTo>
                      <a:pt x="212" y="0"/>
                    </a:moveTo>
                    <a:cubicBezTo>
                      <a:pt x="191" y="0"/>
                      <a:pt x="171" y="4"/>
                      <a:pt x="153" y="13"/>
                    </a:cubicBezTo>
                    <a:cubicBezTo>
                      <a:pt x="92" y="13"/>
                      <a:pt x="31" y="43"/>
                      <a:pt x="31" y="104"/>
                    </a:cubicBezTo>
                    <a:cubicBezTo>
                      <a:pt x="1" y="134"/>
                      <a:pt x="1" y="195"/>
                      <a:pt x="1" y="256"/>
                    </a:cubicBezTo>
                    <a:cubicBezTo>
                      <a:pt x="1" y="286"/>
                      <a:pt x="31" y="317"/>
                      <a:pt x="62" y="347"/>
                    </a:cubicBezTo>
                    <a:cubicBezTo>
                      <a:pt x="62" y="377"/>
                      <a:pt x="92" y="377"/>
                      <a:pt x="122" y="408"/>
                    </a:cubicBezTo>
                    <a:cubicBezTo>
                      <a:pt x="153" y="408"/>
                      <a:pt x="183" y="408"/>
                      <a:pt x="214" y="438"/>
                    </a:cubicBezTo>
                    <a:lnTo>
                      <a:pt x="244" y="438"/>
                    </a:lnTo>
                    <a:cubicBezTo>
                      <a:pt x="274" y="438"/>
                      <a:pt x="305" y="438"/>
                      <a:pt x="335" y="469"/>
                    </a:cubicBezTo>
                    <a:lnTo>
                      <a:pt x="366" y="469"/>
                    </a:lnTo>
                    <a:cubicBezTo>
                      <a:pt x="366" y="499"/>
                      <a:pt x="366" y="499"/>
                      <a:pt x="396" y="499"/>
                    </a:cubicBezTo>
                    <a:lnTo>
                      <a:pt x="487" y="499"/>
                    </a:lnTo>
                    <a:cubicBezTo>
                      <a:pt x="518" y="499"/>
                      <a:pt x="548" y="469"/>
                      <a:pt x="578" y="438"/>
                    </a:cubicBezTo>
                    <a:cubicBezTo>
                      <a:pt x="578" y="408"/>
                      <a:pt x="578" y="377"/>
                      <a:pt x="578" y="347"/>
                    </a:cubicBezTo>
                    <a:lnTo>
                      <a:pt x="576" y="344"/>
                    </a:lnTo>
                    <a:lnTo>
                      <a:pt x="576" y="344"/>
                    </a:lnTo>
                    <a:cubicBezTo>
                      <a:pt x="571" y="308"/>
                      <a:pt x="557" y="275"/>
                      <a:pt x="518" y="256"/>
                    </a:cubicBezTo>
                    <a:cubicBezTo>
                      <a:pt x="518" y="256"/>
                      <a:pt x="518" y="225"/>
                      <a:pt x="518" y="225"/>
                    </a:cubicBezTo>
                    <a:cubicBezTo>
                      <a:pt x="504" y="225"/>
                      <a:pt x="490" y="219"/>
                      <a:pt x="479" y="209"/>
                    </a:cubicBezTo>
                    <a:lnTo>
                      <a:pt x="479" y="209"/>
                    </a:lnTo>
                    <a:cubicBezTo>
                      <a:pt x="472" y="197"/>
                      <a:pt x="465" y="186"/>
                      <a:pt x="458" y="176"/>
                    </a:cubicBezTo>
                    <a:lnTo>
                      <a:pt x="458" y="176"/>
                    </a:lnTo>
                    <a:cubicBezTo>
                      <a:pt x="457" y="172"/>
                      <a:pt x="457" y="168"/>
                      <a:pt x="457" y="165"/>
                    </a:cubicBezTo>
                    <a:lnTo>
                      <a:pt x="457" y="165"/>
                    </a:lnTo>
                    <a:cubicBezTo>
                      <a:pt x="457" y="168"/>
                      <a:pt x="457" y="171"/>
                      <a:pt x="457" y="174"/>
                    </a:cubicBezTo>
                    <a:lnTo>
                      <a:pt x="457" y="174"/>
                    </a:lnTo>
                    <a:cubicBezTo>
                      <a:pt x="437" y="144"/>
                      <a:pt x="416" y="124"/>
                      <a:pt x="396" y="104"/>
                    </a:cubicBezTo>
                    <a:cubicBezTo>
                      <a:pt x="396" y="104"/>
                      <a:pt x="366" y="74"/>
                      <a:pt x="335" y="43"/>
                    </a:cubicBezTo>
                    <a:cubicBezTo>
                      <a:pt x="314" y="22"/>
                      <a:pt x="262" y="0"/>
                      <a:pt x="21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5"/>
              <p:cNvSpPr/>
              <p:nvPr/>
            </p:nvSpPr>
            <p:spPr>
              <a:xfrm>
                <a:off x="10801375" y="1330825"/>
                <a:ext cx="35475" cy="24650"/>
              </a:xfrm>
              <a:custGeom>
                <a:rect b="b" l="l" r="r" t="t"/>
                <a:pathLst>
                  <a:path extrusionOk="0" h="986" w="1419">
                    <a:moveTo>
                      <a:pt x="192" y="1"/>
                    </a:moveTo>
                    <a:cubicBezTo>
                      <a:pt x="135" y="1"/>
                      <a:pt x="70" y="34"/>
                      <a:pt x="31" y="93"/>
                    </a:cubicBezTo>
                    <a:cubicBezTo>
                      <a:pt x="1" y="184"/>
                      <a:pt x="1" y="275"/>
                      <a:pt x="92" y="336"/>
                    </a:cubicBezTo>
                    <a:cubicBezTo>
                      <a:pt x="274" y="458"/>
                      <a:pt x="457" y="549"/>
                      <a:pt x="609" y="670"/>
                    </a:cubicBezTo>
                    <a:cubicBezTo>
                      <a:pt x="700" y="731"/>
                      <a:pt x="791" y="792"/>
                      <a:pt x="882" y="853"/>
                    </a:cubicBezTo>
                    <a:cubicBezTo>
                      <a:pt x="913" y="853"/>
                      <a:pt x="973" y="883"/>
                      <a:pt x="1004" y="914"/>
                    </a:cubicBezTo>
                    <a:cubicBezTo>
                      <a:pt x="1065" y="944"/>
                      <a:pt x="1125" y="974"/>
                      <a:pt x="1186" y="974"/>
                    </a:cubicBezTo>
                    <a:cubicBezTo>
                      <a:pt x="1205" y="982"/>
                      <a:pt x="1222" y="985"/>
                      <a:pt x="1239" y="985"/>
                    </a:cubicBezTo>
                    <a:cubicBezTo>
                      <a:pt x="1358" y="985"/>
                      <a:pt x="1418" y="811"/>
                      <a:pt x="1338" y="731"/>
                    </a:cubicBezTo>
                    <a:cubicBezTo>
                      <a:pt x="1308" y="670"/>
                      <a:pt x="1247" y="640"/>
                      <a:pt x="1217" y="610"/>
                    </a:cubicBezTo>
                    <a:cubicBezTo>
                      <a:pt x="1156" y="579"/>
                      <a:pt x="1125" y="549"/>
                      <a:pt x="1065" y="519"/>
                    </a:cubicBezTo>
                    <a:cubicBezTo>
                      <a:pt x="1004" y="458"/>
                      <a:pt x="913" y="397"/>
                      <a:pt x="821" y="336"/>
                    </a:cubicBezTo>
                    <a:cubicBezTo>
                      <a:pt x="639" y="245"/>
                      <a:pt x="457" y="123"/>
                      <a:pt x="274" y="32"/>
                    </a:cubicBezTo>
                    <a:cubicBezTo>
                      <a:pt x="253" y="11"/>
                      <a:pt x="224" y="1"/>
                      <a:pt x="19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5"/>
              <p:cNvSpPr/>
              <p:nvPr/>
            </p:nvSpPr>
            <p:spPr>
              <a:xfrm>
                <a:off x="10752750" y="769250"/>
                <a:ext cx="404275" cy="44975"/>
              </a:xfrm>
              <a:custGeom>
                <a:rect b="b" l="l" r="r" t="t"/>
                <a:pathLst>
                  <a:path extrusionOk="0" h="1799" w="16171">
                    <a:moveTo>
                      <a:pt x="216" y="1"/>
                    </a:moveTo>
                    <a:cubicBezTo>
                      <a:pt x="1" y="1"/>
                      <a:pt x="10" y="338"/>
                      <a:pt x="244" y="367"/>
                    </a:cubicBezTo>
                    <a:cubicBezTo>
                      <a:pt x="5502" y="884"/>
                      <a:pt x="10730" y="1370"/>
                      <a:pt x="15988" y="1796"/>
                    </a:cubicBezTo>
                    <a:cubicBezTo>
                      <a:pt x="15999" y="1798"/>
                      <a:pt x="16009" y="1798"/>
                      <a:pt x="16019" y="1798"/>
                    </a:cubicBezTo>
                    <a:cubicBezTo>
                      <a:pt x="16170" y="1798"/>
                      <a:pt x="16160" y="1581"/>
                      <a:pt x="15988" y="1553"/>
                    </a:cubicBezTo>
                    <a:cubicBezTo>
                      <a:pt x="10760" y="975"/>
                      <a:pt x="5502" y="489"/>
                      <a:pt x="244" y="2"/>
                    </a:cubicBezTo>
                    <a:cubicBezTo>
                      <a:pt x="234" y="1"/>
                      <a:pt x="224" y="1"/>
                      <a:pt x="21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5"/>
              <p:cNvSpPr/>
              <p:nvPr/>
            </p:nvSpPr>
            <p:spPr>
              <a:xfrm>
                <a:off x="11204875" y="810900"/>
                <a:ext cx="35750" cy="10100"/>
              </a:xfrm>
              <a:custGeom>
                <a:rect b="b" l="l" r="r" t="t"/>
                <a:pathLst>
                  <a:path extrusionOk="0" h="404" w="1430">
                    <a:moveTo>
                      <a:pt x="989" y="1"/>
                    </a:moveTo>
                    <a:cubicBezTo>
                      <a:pt x="943" y="1"/>
                      <a:pt x="897" y="8"/>
                      <a:pt x="852" y="8"/>
                    </a:cubicBezTo>
                    <a:lnTo>
                      <a:pt x="214" y="8"/>
                    </a:lnTo>
                    <a:cubicBezTo>
                      <a:pt x="92" y="8"/>
                      <a:pt x="1" y="99"/>
                      <a:pt x="1" y="191"/>
                    </a:cubicBezTo>
                    <a:cubicBezTo>
                      <a:pt x="1" y="312"/>
                      <a:pt x="92" y="403"/>
                      <a:pt x="214" y="403"/>
                    </a:cubicBezTo>
                    <a:cubicBezTo>
                      <a:pt x="335" y="403"/>
                      <a:pt x="487" y="373"/>
                      <a:pt x="639" y="373"/>
                    </a:cubicBezTo>
                    <a:lnTo>
                      <a:pt x="852" y="373"/>
                    </a:lnTo>
                    <a:cubicBezTo>
                      <a:pt x="897" y="373"/>
                      <a:pt x="943" y="381"/>
                      <a:pt x="989" y="381"/>
                    </a:cubicBezTo>
                    <a:cubicBezTo>
                      <a:pt x="1011" y="381"/>
                      <a:pt x="1034" y="379"/>
                      <a:pt x="1057" y="373"/>
                    </a:cubicBezTo>
                    <a:lnTo>
                      <a:pt x="1057" y="373"/>
                    </a:lnTo>
                    <a:cubicBezTo>
                      <a:pt x="1136" y="373"/>
                      <a:pt x="1194" y="370"/>
                      <a:pt x="1277" y="343"/>
                    </a:cubicBezTo>
                    <a:cubicBezTo>
                      <a:pt x="1429" y="312"/>
                      <a:pt x="1429" y="69"/>
                      <a:pt x="1277" y="39"/>
                    </a:cubicBezTo>
                    <a:cubicBezTo>
                      <a:pt x="1194" y="11"/>
                      <a:pt x="1136" y="8"/>
                      <a:pt x="1057" y="8"/>
                    </a:cubicBezTo>
                    <a:lnTo>
                      <a:pt x="1057" y="8"/>
                    </a:lnTo>
                    <a:cubicBezTo>
                      <a:pt x="1034" y="3"/>
                      <a:pt x="1011" y="1"/>
                      <a:pt x="98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5"/>
              <p:cNvSpPr/>
              <p:nvPr/>
            </p:nvSpPr>
            <p:spPr>
              <a:xfrm>
                <a:off x="11274025" y="818700"/>
                <a:ext cx="9900" cy="8375"/>
              </a:xfrm>
              <a:custGeom>
                <a:rect b="b" l="l" r="r" t="t"/>
                <a:pathLst>
                  <a:path extrusionOk="0" h="335" w="396">
                    <a:moveTo>
                      <a:pt x="183" y="0"/>
                    </a:moveTo>
                    <a:cubicBezTo>
                      <a:pt x="153" y="0"/>
                      <a:pt x="122" y="0"/>
                      <a:pt x="92" y="31"/>
                    </a:cubicBezTo>
                    <a:cubicBezTo>
                      <a:pt x="31" y="61"/>
                      <a:pt x="1" y="91"/>
                      <a:pt x="1" y="183"/>
                    </a:cubicBezTo>
                    <a:cubicBezTo>
                      <a:pt x="1" y="243"/>
                      <a:pt x="31" y="274"/>
                      <a:pt x="92" y="304"/>
                    </a:cubicBezTo>
                    <a:cubicBezTo>
                      <a:pt x="122" y="335"/>
                      <a:pt x="153" y="335"/>
                      <a:pt x="183" y="335"/>
                    </a:cubicBezTo>
                    <a:cubicBezTo>
                      <a:pt x="214" y="335"/>
                      <a:pt x="244" y="335"/>
                      <a:pt x="274" y="304"/>
                    </a:cubicBezTo>
                    <a:cubicBezTo>
                      <a:pt x="305" y="304"/>
                      <a:pt x="335" y="274"/>
                      <a:pt x="335" y="274"/>
                    </a:cubicBezTo>
                    <a:cubicBezTo>
                      <a:pt x="366" y="274"/>
                      <a:pt x="366" y="243"/>
                      <a:pt x="396" y="243"/>
                    </a:cubicBezTo>
                    <a:cubicBezTo>
                      <a:pt x="396" y="213"/>
                      <a:pt x="396" y="183"/>
                      <a:pt x="396" y="152"/>
                    </a:cubicBezTo>
                    <a:cubicBezTo>
                      <a:pt x="396" y="152"/>
                      <a:pt x="396" y="122"/>
                      <a:pt x="396" y="91"/>
                    </a:cubicBezTo>
                    <a:cubicBezTo>
                      <a:pt x="366" y="91"/>
                      <a:pt x="366" y="61"/>
                      <a:pt x="335" y="61"/>
                    </a:cubicBezTo>
                    <a:cubicBezTo>
                      <a:pt x="335" y="31"/>
                      <a:pt x="305" y="31"/>
                      <a:pt x="274" y="31"/>
                    </a:cubicBezTo>
                    <a:cubicBezTo>
                      <a:pt x="244" y="0"/>
                      <a:pt x="214" y="0"/>
                      <a:pt x="18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5"/>
              <p:cNvSpPr/>
              <p:nvPr/>
            </p:nvSpPr>
            <p:spPr>
              <a:xfrm>
                <a:off x="11321925" y="820925"/>
                <a:ext cx="136025" cy="17450"/>
              </a:xfrm>
              <a:custGeom>
                <a:rect b="b" l="l" r="r" t="t"/>
                <a:pathLst>
                  <a:path extrusionOk="0" h="698" w="5441">
                    <a:moveTo>
                      <a:pt x="155" y="0"/>
                    </a:moveTo>
                    <a:cubicBezTo>
                      <a:pt x="0" y="0"/>
                      <a:pt x="9" y="247"/>
                      <a:pt x="182" y="276"/>
                    </a:cubicBezTo>
                    <a:cubicBezTo>
                      <a:pt x="1033" y="367"/>
                      <a:pt x="1915" y="489"/>
                      <a:pt x="2796" y="549"/>
                    </a:cubicBezTo>
                    <a:cubicBezTo>
                      <a:pt x="3222" y="580"/>
                      <a:pt x="3647" y="641"/>
                      <a:pt x="4103" y="641"/>
                    </a:cubicBezTo>
                    <a:cubicBezTo>
                      <a:pt x="4376" y="662"/>
                      <a:pt x="4663" y="697"/>
                      <a:pt x="4944" y="697"/>
                    </a:cubicBezTo>
                    <a:cubicBezTo>
                      <a:pt x="5071" y="697"/>
                      <a:pt x="5196" y="690"/>
                      <a:pt x="5319" y="671"/>
                    </a:cubicBezTo>
                    <a:cubicBezTo>
                      <a:pt x="5441" y="671"/>
                      <a:pt x="5410" y="519"/>
                      <a:pt x="5319" y="489"/>
                    </a:cubicBezTo>
                    <a:cubicBezTo>
                      <a:pt x="4954" y="367"/>
                      <a:pt x="4498" y="398"/>
                      <a:pt x="4103" y="337"/>
                    </a:cubicBezTo>
                    <a:cubicBezTo>
                      <a:pt x="3647" y="306"/>
                      <a:pt x="3222" y="276"/>
                      <a:pt x="2796" y="246"/>
                    </a:cubicBezTo>
                    <a:cubicBezTo>
                      <a:pt x="1915" y="154"/>
                      <a:pt x="1033" y="94"/>
                      <a:pt x="182" y="2"/>
                    </a:cubicBezTo>
                    <a:cubicBezTo>
                      <a:pt x="173" y="1"/>
                      <a:pt x="163" y="0"/>
                      <a:pt x="155"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15"/>
              <p:cNvSpPr/>
              <p:nvPr/>
            </p:nvSpPr>
            <p:spPr>
              <a:xfrm>
                <a:off x="10160025" y="1288875"/>
                <a:ext cx="11425" cy="67000"/>
              </a:xfrm>
              <a:custGeom>
                <a:rect b="b" l="l" r="r" t="t"/>
                <a:pathLst>
                  <a:path extrusionOk="0" h="2680" w="457">
                    <a:moveTo>
                      <a:pt x="221" y="0"/>
                    </a:moveTo>
                    <a:cubicBezTo>
                      <a:pt x="137" y="0"/>
                      <a:pt x="46" y="54"/>
                      <a:pt x="31" y="160"/>
                    </a:cubicBezTo>
                    <a:cubicBezTo>
                      <a:pt x="1" y="586"/>
                      <a:pt x="1" y="981"/>
                      <a:pt x="1" y="1406"/>
                    </a:cubicBezTo>
                    <a:cubicBezTo>
                      <a:pt x="1" y="1589"/>
                      <a:pt x="1" y="1801"/>
                      <a:pt x="31" y="2014"/>
                    </a:cubicBezTo>
                    <a:cubicBezTo>
                      <a:pt x="31" y="2105"/>
                      <a:pt x="31" y="2197"/>
                      <a:pt x="61" y="2318"/>
                    </a:cubicBezTo>
                    <a:cubicBezTo>
                      <a:pt x="61" y="2409"/>
                      <a:pt x="61" y="2531"/>
                      <a:pt x="122" y="2622"/>
                    </a:cubicBezTo>
                    <a:cubicBezTo>
                      <a:pt x="156" y="2655"/>
                      <a:pt x="207" y="2680"/>
                      <a:pt x="257" y="2680"/>
                    </a:cubicBezTo>
                    <a:cubicBezTo>
                      <a:pt x="298" y="2680"/>
                      <a:pt x="338" y="2663"/>
                      <a:pt x="365" y="2622"/>
                    </a:cubicBezTo>
                    <a:cubicBezTo>
                      <a:pt x="457" y="2440"/>
                      <a:pt x="396" y="2197"/>
                      <a:pt x="396" y="2014"/>
                    </a:cubicBezTo>
                    <a:cubicBezTo>
                      <a:pt x="396" y="1832"/>
                      <a:pt x="365" y="1619"/>
                      <a:pt x="365" y="1406"/>
                    </a:cubicBezTo>
                    <a:cubicBezTo>
                      <a:pt x="365" y="981"/>
                      <a:pt x="365" y="586"/>
                      <a:pt x="365" y="160"/>
                    </a:cubicBezTo>
                    <a:cubicBezTo>
                      <a:pt x="381" y="54"/>
                      <a:pt x="305"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15"/>
              <p:cNvSpPr/>
              <p:nvPr/>
            </p:nvSpPr>
            <p:spPr>
              <a:xfrm>
                <a:off x="10774025" y="667425"/>
                <a:ext cx="164925" cy="12800"/>
              </a:xfrm>
              <a:custGeom>
                <a:rect b="b" l="l" r="r" t="t"/>
                <a:pathLst>
                  <a:path extrusionOk="0" h="512" w="6597">
                    <a:moveTo>
                      <a:pt x="130" y="0"/>
                    </a:moveTo>
                    <a:cubicBezTo>
                      <a:pt x="1" y="0"/>
                      <a:pt x="8" y="246"/>
                      <a:pt x="152" y="246"/>
                    </a:cubicBezTo>
                    <a:cubicBezTo>
                      <a:pt x="1216" y="367"/>
                      <a:pt x="2280" y="428"/>
                      <a:pt x="3374" y="489"/>
                    </a:cubicBezTo>
                    <a:cubicBezTo>
                      <a:pt x="3648" y="504"/>
                      <a:pt x="3914" y="512"/>
                      <a:pt x="4180" y="512"/>
                    </a:cubicBezTo>
                    <a:cubicBezTo>
                      <a:pt x="4446" y="512"/>
                      <a:pt x="4712" y="504"/>
                      <a:pt x="4985" y="489"/>
                    </a:cubicBezTo>
                    <a:cubicBezTo>
                      <a:pt x="5201" y="489"/>
                      <a:pt x="5436" y="501"/>
                      <a:pt x="5669" y="501"/>
                    </a:cubicBezTo>
                    <a:cubicBezTo>
                      <a:pt x="5961" y="501"/>
                      <a:pt x="6252" y="482"/>
                      <a:pt x="6505" y="398"/>
                    </a:cubicBezTo>
                    <a:cubicBezTo>
                      <a:pt x="6596" y="367"/>
                      <a:pt x="6596" y="246"/>
                      <a:pt x="6505" y="215"/>
                    </a:cubicBezTo>
                    <a:cubicBezTo>
                      <a:pt x="6323" y="167"/>
                      <a:pt x="6121" y="152"/>
                      <a:pt x="5913" y="152"/>
                    </a:cubicBezTo>
                    <a:cubicBezTo>
                      <a:pt x="5602" y="152"/>
                      <a:pt x="5277" y="185"/>
                      <a:pt x="4985" y="185"/>
                    </a:cubicBezTo>
                    <a:lnTo>
                      <a:pt x="3374" y="185"/>
                    </a:lnTo>
                    <a:cubicBezTo>
                      <a:pt x="2311" y="154"/>
                      <a:pt x="1216" y="94"/>
                      <a:pt x="152" y="2"/>
                    </a:cubicBezTo>
                    <a:cubicBezTo>
                      <a:pt x="144" y="1"/>
                      <a:pt x="137" y="0"/>
                      <a:pt x="13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15"/>
              <p:cNvSpPr/>
              <p:nvPr/>
            </p:nvSpPr>
            <p:spPr>
              <a:xfrm>
                <a:off x="10979950" y="673550"/>
                <a:ext cx="37275" cy="7625"/>
              </a:xfrm>
              <a:custGeom>
                <a:rect b="b" l="l" r="r" t="t"/>
                <a:pathLst>
                  <a:path extrusionOk="0" h="305" w="1491">
                    <a:moveTo>
                      <a:pt x="761" y="1"/>
                    </a:moveTo>
                    <a:cubicBezTo>
                      <a:pt x="548" y="1"/>
                      <a:pt x="335" y="31"/>
                      <a:pt x="153" y="31"/>
                    </a:cubicBezTo>
                    <a:cubicBezTo>
                      <a:pt x="1" y="31"/>
                      <a:pt x="1" y="244"/>
                      <a:pt x="153" y="244"/>
                    </a:cubicBezTo>
                    <a:cubicBezTo>
                      <a:pt x="335" y="244"/>
                      <a:pt x="548" y="274"/>
                      <a:pt x="761" y="305"/>
                    </a:cubicBezTo>
                    <a:lnTo>
                      <a:pt x="1065" y="305"/>
                    </a:lnTo>
                    <a:cubicBezTo>
                      <a:pt x="1156" y="274"/>
                      <a:pt x="1277" y="274"/>
                      <a:pt x="1368" y="274"/>
                    </a:cubicBezTo>
                    <a:cubicBezTo>
                      <a:pt x="1490" y="244"/>
                      <a:pt x="1490" y="61"/>
                      <a:pt x="1368" y="31"/>
                    </a:cubicBezTo>
                    <a:cubicBezTo>
                      <a:pt x="1277" y="1"/>
                      <a:pt x="1156" y="1"/>
                      <a:pt x="106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15"/>
              <p:cNvSpPr/>
              <p:nvPr/>
            </p:nvSpPr>
            <p:spPr>
              <a:xfrm>
                <a:off x="10722350" y="572750"/>
                <a:ext cx="50950" cy="19175"/>
              </a:xfrm>
              <a:custGeom>
                <a:rect b="b" l="l" r="r" t="t"/>
                <a:pathLst>
                  <a:path extrusionOk="0" h="767" w="2038">
                    <a:moveTo>
                      <a:pt x="1525" y="0"/>
                    </a:moveTo>
                    <a:cubicBezTo>
                      <a:pt x="1464" y="0"/>
                      <a:pt x="1401" y="8"/>
                      <a:pt x="1338" y="20"/>
                    </a:cubicBezTo>
                    <a:cubicBezTo>
                      <a:pt x="1186" y="51"/>
                      <a:pt x="1064" y="51"/>
                      <a:pt x="912" y="81"/>
                    </a:cubicBezTo>
                    <a:cubicBezTo>
                      <a:pt x="639" y="142"/>
                      <a:pt x="396" y="264"/>
                      <a:pt x="122" y="385"/>
                    </a:cubicBezTo>
                    <a:cubicBezTo>
                      <a:pt x="31" y="416"/>
                      <a:pt x="1" y="568"/>
                      <a:pt x="61" y="659"/>
                    </a:cubicBezTo>
                    <a:cubicBezTo>
                      <a:pt x="102" y="740"/>
                      <a:pt x="169" y="767"/>
                      <a:pt x="246" y="767"/>
                    </a:cubicBezTo>
                    <a:cubicBezTo>
                      <a:pt x="284" y="767"/>
                      <a:pt x="325" y="760"/>
                      <a:pt x="365" y="750"/>
                    </a:cubicBezTo>
                    <a:cubicBezTo>
                      <a:pt x="669" y="598"/>
                      <a:pt x="1034" y="476"/>
                      <a:pt x="1399" y="416"/>
                    </a:cubicBezTo>
                    <a:lnTo>
                      <a:pt x="1642" y="416"/>
                    </a:lnTo>
                    <a:cubicBezTo>
                      <a:pt x="1672" y="385"/>
                      <a:pt x="1733" y="385"/>
                      <a:pt x="1763" y="355"/>
                    </a:cubicBezTo>
                    <a:cubicBezTo>
                      <a:pt x="1824" y="355"/>
                      <a:pt x="1855" y="355"/>
                      <a:pt x="1915" y="324"/>
                    </a:cubicBezTo>
                    <a:cubicBezTo>
                      <a:pt x="1976" y="294"/>
                      <a:pt x="2037" y="203"/>
                      <a:pt x="1976" y="112"/>
                    </a:cubicBezTo>
                    <a:cubicBezTo>
                      <a:pt x="1917" y="53"/>
                      <a:pt x="1802" y="22"/>
                      <a:pt x="1684" y="20"/>
                    </a:cubicBezTo>
                    <a:lnTo>
                      <a:pt x="1684" y="20"/>
                    </a:lnTo>
                    <a:cubicBezTo>
                      <a:pt x="1634" y="7"/>
                      <a:pt x="1580" y="0"/>
                      <a:pt x="1525"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5"/>
              <p:cNvSpPr/>
              <p:nvPr/>
            </p:nvSpPr>
            <p:spPr>
              <a:xfrm>
                <a:off x="10797575" y="555000"/>
                <a:ext cx="13700" cy="9925"/>
              </a:xfrm>
              <a:custGeom>
                <a:rect b="b" l="l" r="r" t="t"/>
                <a:pathLst>
                  <a:path extrusionOk="0" h="397" w="548">
                    <a:moveTo>
                      <a:pt x="274" y="1"/>
                    </a:moveTo>
                    <a:cubicBezTo>
                      <a:pt x="1" y="1"/>
                      <a:pt x="1" y="396"/>
                      <a:pt x="274" y="396"/>
                    </a:cubicBezTo>
                    <a:cubicBezTo>
                      <a:pt x="548" y="396"/>
                      <a:pt x="548"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5"/>
              <p:cNvSpPr/>
              <p:nvPr/>
            </p:nvSpPr>
            <p:spPr>
              <a:xfrm>
                <a:off x="10882175" y="928825"/>
                <a:ext cx="155550" cy="29825"/>
              </a:xfrm>
              <a:custGeom>
                <a:rect b="b" l="l" r="r" t="t"/>
                <a:pathLst>
                  <a:path extrusionOk="0" h="1193" w="6222">
                    <a:moveTo>
                      <a:pt x="265" y="0"/>
                    </a:moveTo>
                    <a:cubicBezTo>
                      <a:pt x="74" y="0"/>
                      <a:pt x="1" y="278"/>
                      <a:pt x="203" y="306"/>
                    </a:cubicBezTo>
                    <a:cubicBezTo>
                      <a:pt x="1176" y="519"/>
                      <a:pt x="2179" y="702"/>
                      <a:pt x="3152" y="854"/>
                    </a:cubicBezTo>
                    <a:cubicBezTo>
                      <a:pt x="3638" y="914"/>
                      <a:pt x="4094" y="975"/>
                      <a:pt x="4550" y="1036"/>
                    </a:cubicBezTo>
                    <a:cubicBezTo>
                      <a:pt x="4984" y="1090"/>
                      <a:pt x="5466" y="1193"/>
                      <a:pt x="5910" y="1193"/>
                    </a:cubicBezTo>
                    <a:cubicBezTo>
                      <a:pt x="5964" y="1193"/>
                      <a:pt x="6017" y="1191"/>
                      <a:pt x="6070" y="1188"/>
                    </a:cubicBezTo>
                    <a:cubicBezTo>
                      <a:pt x="6191" y="1158"/>
                      <a:pt x="6222" y="1006"/>
                      <a:pt x="6100" y="975"/>
                    </a:cubicBezTo>
                    <a:cubicBezTo>
                      <a:pt x="5675" y="854"/>
                      <a:pt x="5158" y="854"/>
                      <a:pt x="4732" y="793"/>
                    </a:cubicBezTo>
                    <a:cubicBezTo>
                      <a:pt x="4216" y="732"/>
                      <a:pt x="3699" y="641"/>
                      <a:pt x="3182" y="550"/>
                    </a:cubicBezTo>
                    <a:cubicBezTo>
                      <a:pt x="2210" y="398"/>
                      <a:pt x="1237" y="215"/>
                      <a:pt x="295" y="3"/>
                    </a:cubicBezTo>
                    <a:cubicBezTo>
                      <a:pt x="284" y="1"/>
                      <a:pt x="27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5"/>
              <p:cNvSpPr/>
              <p:nvPr/>
            </p:nvSpPr>
            <p:spPr>
              <a:xfrm>
                <a:off x="11067350" y="957750"/>
                <a:ext cx="9900" cy="8375"/>
              </a:xfrm>
              <a:custGeom>
                <a:rect b="b" l="l" r="r" t="t"/>
                <a:pathLst>
                  <a:path extrusionOk="0" h="335" w="396">
                    <a:moveTo>
                      <a:pt x="183" y="1"/>
                    </a:moveTo>
                    <a:cubicBezTo>
                      <a:pt x="0" y="1"/>
                      <a:pt x="0" y="335"/>
                      <a:pt x="183" y="335"/>
                    </a:cubicBezTo>
                    <a:cubicBezTo>
                      <a:pt x="395" y="335"/>
                      <a:pt x="395" y="1"/>
                      <a:pt x="18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5"/>
              <p:cNvSpPr/>
              <p:nvPr/>
            </p:nvSpPr>
            <p:spPr>
              <a:xfrm>
                <a:off x="10731475" y="1042050"/>
                <a:ext cx="172300" cy="73875"/>
              </a:xfrm>
              <a:custGeom>
                <a:rect b="b" l="l" r="r" t="t"/>
                <a:pathLst>
                  <a:path extrusionOk="0" h="2955" w="6892">
                    <a:moveTo>
                      <a:pt x="247" y="1"/>
                    </a:moveTo>
                    <a:cubicBezTo>
                      <a:pt x="1" y="1"/>
                      <a:pt x="10" y="398"/>
                      <a:pt x="274" y="398"/>
                    </a:cubicBezTo>
                    <a:cubicBezTo>
                      <a:pt x="851" y="458"/>
                      <a:pt x="1368" y="732"/>
                      <a:pt x="1915" y="945"/>
                    </a:cubicBezTo>
                    <a:cubicBezTo>
                      <a:pt x="2432" y="1188"/>
                      <a:pt x="2979" y="1431"/>
                      <a:pt x="3526" y="1674"/>
                    </a:cubicBezTo>
                    <a:cubicBezTo>
                      <a:pt x="4043" y="1887"/>
                      <a:pt x="4590" y="2130"/>
                      <a:pt x="5107" y="2373"/>
                    </a:cubicBezTo>
                    <a:cubicBezTo>
                      <a:pt x="5623" y="2586"/>
                      <a:pt x="6201" y="2829"/>
                      <a:pt x="6748" y="2951"/>
                    </a:cubicBezTo>
                    <a:cubicBezTo>
                      <a:pt x="6756" y="2954"/>
                      <a:pt x="6764" y="2955"/>
                      <a:pt x="6772" y="2955"/>
                    </a:cubicBezTo>
                    <a:cubicBezTo>
                      <a:pt x="6849" y="2955"/>
                      <a:pt x="6892" y="2824"/>
                      <a:pt x="6809" y="2768"/>
                    </a:cubicBezTo>
                    <a:cubicBezTo>
                      <a:pt x="6292" y="2434"/>
                      <a:pt x="5654" y="2161"/>
                      <a:pt x="5076" y="1887"/>
                    </a:cubicBezTo>
                    <a:cubicBezTo>
                      <a:pt x="4529" y="1644"/>
                      <a:pt x="3982" y="1401"/>
                      <a:pt x="3435" y="1158"/>
                    </a:cubicBezTo>
                    <a:cubicBezTo>
                      <a:pt x="2888" y="914"/>
                      <a:pt x="2310" y="671"/>
                      <a:pt x="1763" y="428"/>
                    </a:cubicBezTo>
                    <a:cubicBezTo>
                      <a:pt x="1277" y="215"/>
                      <a:pt x="791" y="33"/>
                      <a:pt x="274" y="2"/>
                    </a:cubicBezTo>
                    <a:cubicBezTo>
                      <a:pt x="264" y="1"/>
                      <a:pt x="255" y="1"/>
                      <a:pt x="24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5"/>
              <p:cNvSpPr/>
              <p:nvPr/>
            </p:nvSpPr>
            <p:spPr>
              <a:xfrm>
                <a:off x="10933600" y="1126450"/>
                <a:ext cx="29650" cy="13900"/>
              </a:xfrm>
              <a:custGeom>
                <a:rect b="b" l="l" r="r" t="t"/>
                <a:pathLst>
                  <a:path extrusionOk="0" h="556" w="1186">
                    <a:moveTo>
                      <a:pt x="183" y="0"/>
                    </a:moveTo>
                    <a:cubicBezTo>
                      <a:pt x="122" y="0"/>
                      <a:pt x="31" y="31"/>
                      <a:pt x="31" y="92"/>
                    </a:cubicBezTo>
                    <a:cubicBezTo>
                      <a:pt x="1" y="183"/>
                      <a:pt x="61" y="244"/>
                      <a:pt x="122" y="274"/>
                    </a:cubicBezTo>
                    <a:cubicBezTo>
                      <a:pt x="274" y="304"/>
                      <a:pt x="426" y="335"/>
                      <a:pt x="608" y="396"/>
                    </a:cubicBezTo>
                    <a:cubicBezTo>
                      <a:pt x="669" y="426"/>
                      <a:pt x="730" y="456"/>
                      <a:pt x="821" y="487"/>
                    </a:cubicBezTo>
                    <a:cubicBezTo>
                      <a:pt x="870" y="511"/>
                      <a:pt x="959" y="556"/>
                      <a:pt x="1040" y="556"/>
                    </a:cubicBezTo>
                    <a:cubicBezTo>
                      <a:pt x="1059" y="556"/>
                      <a:pt x="1077" y="553"/>
                      <a:pt x="1095" y="548"/>
                    </a:cubicBezTo>
                    <a:cubicBezTo>
                      <a:pt x="1125" y="517"/>
                      <a:pt x="1186" y="456"/>
                      <a:pt x="1156" y="396"/>
                    </a:cubicBezTo>
                    <a:cubicBezTo>
                      <a:pt x="1156" y="335"/>
                      <a:pt x="1095" y="304"/>
                      <a:pt x="1034" y="274"/>
                    </a:cubicBezTo>
                    <a:lnTo>
                      <a:pt x="912" y="213"/>
                    </a:lnTo>
                    <a:cubicBezTo>
                      <a:pt x="852" y="183"/>
                      <a:pt x="760" y="152"/>
                      <a:pt x="669" y="122"/>
                    </a:cubicBezTo>
                    <a:cubicBezTo>
                      <a:pt x="517" y="92"/>
                      <a:pt x="365" y="31"/>
                      <a:pt x="18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5"/>
              <p:cNvSpPr/>
              <p:nvPr/>
            </p:nvSpPr>
            <p:spPr>
              <a:xfrm>
                <a:off x="10290850" y="1288700"/>
                <a:ext cx="167250" cy="243150"/>
              </a:xfrm>
              <a:custGeom>
                <a:rect b="b" l="l" r="r" t="t"/>
                <a:pathLst>
                  <a:path extrusionOk="0" h="9726" w="6690">
                    <a:moveTo>
                      <a:pt x="242" y="0"/>
                    </a:moveTo>
                    <a:cubicBezTo>
                      <a:pt x="128" y="0"/>
                      <a:pt x="1" y="129"/>
                      <a:pt x="87" y="258"/>
                    </a:cubicBezTo>
                    <a:cubicBezTo>
                      <a:pt x="1971" y="3541"/>
                      <a:pt x="4069" y="6702"/>
                      <a:pt x="6409" y="9681"/>
                    </a:cubicBezTo>
                    <a:cubicBezTo>
                      <a:pt x="6433" y="9712"/>
                      <a:pt x="6465" y="9726"/>
                      <a:pt x="6497" y="9726"/>
                    </a:cubicBezTo>
                    <a:cubicBezTo>
                      <a:pt x="6590" y="9726"/>
                      <a:pt x="6690" y="9619"/>
                      <a:pt x="6622" y="9529"/>
                    </a:cubicBezTo>
                    <a:cubicBezTo>
                      <a:pt x="4403" y="6489"/>
                      <a:pt x="2306" y="3298"/>
                      <a:pt x="361" y="76"/>
                    </a:cubicBezTo>
                    <a:cubicBezTo>
                      <a:pt x="334" y="22"/>
                      <a:pt x="289" y="0"/>
                      <a:pt x="24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5"/>
              <p:cNvSpPr/>
              <p:nvPr/>
            </p:nvSpPr>
            <p:spPr>
              <a:xfrm>
                <a:off x="10476900" y="1559575"/>
                <a:ext cx="9900" cy="7625"/>
              </a:xfrm>
              <a:custGeom>
                <a:rect b="b" l="l" r="r" t="t"/>
                <a:pathLst>
                  <a:path extrusionOk="0" h="305" w="396">
                    <a:moveTo>
                      <a:pt x="183" y="1"/>
                    </a:moveTo>
                    <a:cubicBezTo>
                      <a:pt x="1" y="1"/>
                      <a:pt x="1" y="305"/>
                      <a:pt x="183" y="305"/>
                    </a:cubicBezTo>
                    <a:cubicBezTo>
                      <a:pt x="396" y="305"/>
                      <a:pt x="396" y="1"/>
                      <a:pt x="18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5"/>
              <p:cNvSpPr/>
              <p:nvPr/>
            </p:nvSpPr>
            <p:spPr>
              <a:xfrm>
                <a:off x="10520975" y="1620375"/>
                <a:ext cx="25" cy="775"/>
              </a:xfrm>
              <a:custGeom>
                <a:rect b="b" l="l" r="r" t="t"/>
                <a:pathLst>
                  <a:path extrusionOk="0" h="31" w="1">
                    <a:moveTo>
                      <a:pt x="1" y="31"/>
                    </a:moveTo>
                    <a:cubicBezTo>
                      <a:pt x="1" y="31"/>
                      <a:pt x="1" y="1"/>
                      <a:pt x="1" y="1"/>
                    </a:cubicBezTo>
                    <a:cubicBezTo>
                      <a:pt x="1" y="1"/>
                      <a:pt x="1" y="31"/>
                      <a:pt x="1" y="3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5"/>
              <p:cNvSpPr/>
              <p:nvPr/>
            </p:nvSpPr>
            <p:spPr>
              <a:xfrm>
                <a:off x="10532375" y="1634825"/>
                <a:ext cx="13700" cy="13700"/>
              </a:xfrm>
              <a:custGeom>
                <a:rect b="b" l="l" r="r" t="t"/>
                <a:pathLst>
                  <a:path extrusionOk="0" h="548" w="548">
                    <a:moveTo>
                      <a:pt x="92" y="0"/>
                    </a:moveTo>
                    <a:cubicBezTo>
                      <a:pt x="61" y="30"/>
                      <a:pt x="31" y="30"/>
                      <a:pt x="1" y="61"/>
                    </a:cubicBezTo>
                    <a:cubicBezTo>
                      <a:pt x="1" y="91"/>
                      <a:pt x="1" y="122"/>
                      <a:pt x="1" y="152"/>
                    </a:cubicBezTo>
                    <a:cubicBezTo>
                      <a:pt x="31" y="243"/>
                      <a:pt x="92" y="334"/>
                      <a:pt x="153" y="426"/>
                    </a:cubicBezTo>
                    <a:cubicBezTo>
                      <a:pt x="213" y="456"/>
                      <a:pt x="244" y="486"/>
                      <a:pt x="274" y="517"/>
                    </a:cubicBezTo>
                    <a:cubicBezTo>
                      <a:pt x="305" y="517"/>
                      <a:pt x="305" y="517"/>
                      <a:pt x="335" y="547"/>
                    </a:cubicBezTo>
                    <a:lnTo>
                      <a:pt x="457" y="547"/>
                    </a:lnTo>
                    <a:cubicBezTo>
                      <a:pt x="517" y="517"/>
                      <a:pt x="548" y="456"/>
                      <a:pt x="517" y="395"/>
                    </a:cubicBezTo>
                    <a:cubicBezTo>
                      <a:pt x="517" y="365"/>
                      <a:pt x="517" y="365"/>
                      <a:pt x="487" y="334"/>
                    </a:cubicBezTo>
                    <a:cubicBezTo>
                      <a:pt x="487" y="334"/>
                      <a:pt x="457" y="334"/>
                      <a:pt x="426" y="304"/>
                    </a:cubicBezTo>
                    <a:cubicBezTo>
                      <a:pt x="426" y="304"/>
                      <a:pt x="396" y="274"/>
                      <a:pt x="365" y="274"/>
                    </a:cubicBezTo>
                    <a:lnTo>
                      <a:pt x="396" y="274"/>
                    </a:lnTo>
                    <a:cubicBezTo>
                      <a:pt x="365" y="243"/>
                      <a:pt x="305" y="213"/>
                      <a:pt x="305" y="182"/>
                    </a:cubicBezTo>
                    <a:cubicBezTo>
                      <a:pt x="305" y="182"/>
                      <a:pt x="305" y="213"/>
                      <a:pt x="305" y="213"/>
                    </a:cubicBezTo>
                    <a:cubicBezTo>
                      <a:pt x="274" y="182"/>
                      <a:pt x="244" y="122"/>
                      <a:pt x="244" y="91"/>
                    </a:cubicBezTo>
                    <a:cubicBezTo>
                      <a:pt x="213" y="61"/>
                      <a:pt x="213" y="30"/>
                      <a:pt x="183" y="30"/>
                    </a:cubicBezTo>
                    <a:cubicBezTo>
                      <a:pt x="153" y="0"/>
                      <a:pt x="122" y="0"/>
                      <a:pt x="9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5"/>
              <p:cNvSpPr/>
              <p:nvPr/>
            </p:nvSpPr>
            <p:spPr>
              <a:xfrm>
                <a:off x="10476150" y="1559525"/>
                <a:ext cx="26625" cy="34400"/>
              </a:xfrm>
              <a:custGeom>
                <a:rect b="b" l="l" r="r" t="t"/>
                <a:pathLst>
                  <a:path extrusionOk="0" h="1376" w="1065">
                    <a:moveTo>
                      <a:pt x="184" y="0"/>
                    </a:moveTo>
                    <a:cubicBezTo>
                      <a:pt x="157" y="0"/>
                      <a:pt x="126" y="10"/>
                      <a:pt x="92" y="33"/>
                    </a:cubicBezTo>
                    <a:cubicBezTo>
                      <a:pt x="31" y="64"/>
                      <a:pt x="0" y="155"/>
                      <a:pt x="31" y="246"/>
                    </a:cubicBezTo>
                    <a:cubicBezTo>
                      <a:pt x="243" y="550"/>
                      <a:pt x="426" y="884"/>
                      <a:pt x="669" y="1188"/>
                    </a:cubicBezTo>
                    <a:cubicBezTo>
                      <a:pt x="723" y="1270"/>
                      <a:pt x="802" y="1375"/>
                      <a:pt x="905" y="1375"/>
                    </a:cubicBezTo>
                    <a:cubicBezTo>
                      <a:pt x="917" y="1375"/>
                      <a:pt x="930" y="1374"/>
                      <a:pt x="943" y="1371"/>
                    </a:cubicBezTo>
                    <a:cubicBezTo>
                      <a:pt x="1003" y="1340"/>
                      <a:pt x="1034" y="1310"/>
                      <a:pt x="1034" y="1249"/>
                    </a:cubicBezTo>
                    <a:cubicBezTo>
                      <a:pt x="1064" y="1188"/>
                      <a:pt x="1034" y="1127"/>
                      <a:pt x="1003" y="1067"/>
                    </a:cubicBezTo>
                    <a:cubicBezTo>
                      <a:pt x="912" y="915"/>
                      <a:pt x="791" y="732"/>
                      <a:pt x="699" y="580"/>
                    </a:cubicBezTo>
                    <a:cubicBezTo>
                      <a:pt x="578" y="428"/>
                      <a:pt x="426" y="246"/>
                      <a:pt x="304" y="64"/>
                    </a:cubicBezTo>
                    <a:cubicBezTo>
                      <a:pt x="267" y="26"/>
                      <a:pt x="229" y="0"/>
                      <a:pt x="18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15"/>
              <p:cNvSpPr/>
              <p:nvPr/>
            </p:nvSpPr>
            <p:spPr>
              <a:xfrm>
                <a:off x="10507300" y="1608225"/>
                <a:ext cx="13700" cy="10650"/>
              </a:xfrm>
              <a:custGeom>
                <a:rect b="b" l="l" r="r" t="t"/>
                <a:pathLst>
                  <a:path extrusionOk="0" h="426" w="548">
                    <a:moveTo>
                      <a:pt x="153" y="0"/>
                    </a:moveTo>
                    <a:cubicBezTo>
                      <a:pt x="122" y="0"/>
                      <a:pt x="92" y="0"/>
                      <a:pt x="92" y="31"/>
                    </a:cubicBezTo>
                    <a:cubicBezTo>
                      <a:pt x="61" y="31"/>
                      <a:pt x="61" y="61"/>
                      <a:pt x="31" y="91"/>
                    </a:cubicBezTo>
                    <a:cubicBezTo>
                      <a:pt x="31" y="122"/>
                      <a:pt x="1" y="152"/>
                      <a:pt x="31" y="213"/>
                    </a:cubicBezTo>
                    <a:cubicBezTo>
                      <a:pt x="31" y="274"/>
                      <a:pt x="61" y="304"/>
                      <a:pt x="92" y="335"/>
                    </a:cubicBezTo>
                    <a:cubicBezTo>
                      <a:pt x="122" y="335"/>
                      <a:pt x="153" y="365"/>
                      <a:pt x="183" y="365"/>
                    </a:cubicBezTo>
                    <a:cubicBezTo>
                      <a:pt x="213" y="395"/>
                      <a:pt x="213" y="395"/>
                      <a:pt x="244" y="395"/>
                    </a:cubicBezTo>
                    <a:cubicBezTo>
                      <a:pt x="274" y="426"/>
                      <a:pt x="304" y="426"/>
                      <a:pt x="335" y="426"/>
                    </a:cubicBezTo>
                    <a:lnTo>
                      <a:pt x="456" y="426"/>
                    </a:lnTo>
                    <a:cubicBezTo>
                      <a:pt x="487" y="395"/>
                      <a:pt x="517" y="395"/>
                      <a:pt x="548" y="365"/>
                    </a:cubicBezTo>
                    <a:cubicBezTo>
                      <a:pt x="548" y="335"/>
                      <a:pt x="548" y="304"/>
                      <a:pt x="548" y="274"/>
                    </a:cubicBezTo>
                    <a:cubicBezTo>
                      <a:pt x="548" y="274"/>
                      <a:pt x="548" y="243"/>
                      <a:pt x="548" y="243"/>
                    </a:cubicBezTo>
                    <a:cubicBezTo>
                      <a:pt x="548" y="213"/>
                      <a:pt x="517" y="183"/>
                      <a:pt x="517" y="183"/>
                    </a:cubicBezTo>
                    <a:cubicBezTo>
                      <a:pt x="487" y="183"/>
                      <a:pt x="487" y="152"/>
                      <a:pt x="487" y="152"/>
                    </a:cubicBezTo>
                    <a:lnTo>
                      <a:pt x="487" y="152"/>
                    </a:lnTo>
                    <a:cubicBezTo>
                      <a:pt x="487" y="152"/>
                      <a:pt x="487" y="152"/>
                      <a:pt x="487" y="152"/>
                    </a:cubicBezTo>
                    <a:cubicBezTo>
                      <a:pt x="487" y="152"/>
                      <a:pt x="456" y="122"/>
                      <a:pt x="456" y="122"/>
                    </a:cubicBezTo>
                    <a:cubicBezTo>
                      <a:pt x="456" y="122"/>
                      <a:pt x="426" y="91"/>
                      <a:pt x="426" y="91"/>
                    </a:cubicBezTo>
                    <a:lnTo>
                      <a:pt x="365" y="61"/>
                    </a:lnTo>
                    <a:cubicBezTo>
                      <a:pt x="335" y="61"/>
                      <a:pt x="304" y="31"/>
                      <a:pt x="274" y="31"/>
                    </a:cubicBezTo>
                    <a:cubicBezTo>
                      <a:pt x="244" y="0"/>
                      <a:pt x="183" y="0"/>
                      <a:pt x="15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15"/>
              <p:cNvSpPr/>
              <p:nvPr/>
            </p:nvSpPr>
            <p:spPr>
              <a:xfrm>
                <a:off x="10157750" y="1384800"/>
                <a:ext cx="8375" cy="25875"/>
              </a:xfrm>
              <a:custGeom>
                <a:rect b="b" l="l" r="r" t="t"/>
                <a:pathLst>
                  <a:path extrusionOk="0" h="1035" w="335">
                    <a:moveTo>
                      <a:pt x="183" y="1"/>
                    </a:moveTo>
                    <a:cubicBezTo>
                      <a:pt x="92" y="1"/>
                      <a:pt x="31" y="62"/>
                      <a:pt x="1" y="153"/>
                    </a:cubicBezTo>
                    <a:cubicBezTo>
                      <a:pt x="1" y="274"/>
                      <a:pt x="1" y="396"/>
                      <a:pt x="1" y="518"/>
                    </a:cubicBezTo>
                    <a:lnTo>
                      <a:pt x="1" y="700"/>
                    </a:lnTo>
                    <a:cubicBezTo>
                      <a:pt x="1" y="761"/>
                      <a:pt x="1" y="791"/>
                      <a:pt x="31" y="822"/>
                    </a:cubicBezTo>
                    <a:cubicBezTo>
                      <a:pt x="31" y="882"/>
                      <a:pt x="31" y="913"/>
                      <a:pt x="31" y="943"/>
                    </a:cubicBezTo>
                    <a:cubicBezTo>
                      <a:pt x="61" y="1004"/>
                      <a:pt x="122" y="1034"/>
                      <a:pt x="179" y="1034"/>
                    </a:cubicBezTo>
                    <a:cubicBezTo>
                      <a:pt x="236" y="1034"/>
                      <a:pt x="289" y="1004"/>
                      <a:pt x="304" y="943"/>
                    </a:cubicBezTo>
                    <a:cubicBezTo>
                      <a:pt x="304" y="913"/>
                      <a:pt x="304" y="882"/>
                      <a:pt x="335" y="852"/>
                    </a:cubicBezTo>
                    <a:cubicBezTo>
                      <a:pt x="335" y="791"/>
                      <a:pt x="335" y="761"/>
                      <a:pt x="335" y="730"/>
                    </a:cubicBezTo>
                    <a:lnTo>
                      <a:pt x="335" y="518"/>
                    </a:lnTo>
                    <a:cubicBezTo>
                      <a:pt x="335" y="396"/>
                      <a:pt x="335" y="274"/>
                      <a:pt x="335" y="153"/>
                    </a:cubicBezTo>
                    <a:cubicBezTo>
                      <a:pt x="335" y="62"/>
                      <a:pt x="244" y="1"/>
                      <a:pt x="18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15"/>
              <p:cNvSpPr/>
              <p:nvPr/>
            </p:nvSpPr>
            <p:spPr>
              <a:xfrm>
                <a:off x="10831775" y="530700"/>
                <a:ext cx="26625" cy="14450"/>
              </a:xfrm>
              <a:custGeom>
                <a:rect b="b" l="l" r="r" t="t"/>
                <a:pathLst>
                  <a:path extrusionOk="0" h="578" w="1065">
                    <a:moveTo>
                      <a:pt x="714" y="453"/>
                    </a:moveTo>
                    <a:lnTo>
                      <a:pt x="714" y="453"/>
                    </a:lnTo>
                    <a:cubicBezTo>
                      <a:pt x="709" y="454"/>
                      <a:pt x="704" y="455"/>
                      <a:pt x="700" y="456"/>
                    </a:cubicBezTo>
                    <a:cubicBezTo>
                      <a:pt x="700" y="456"/>
                      <a:pt x="707" y="456"/>
                      <a:pt x="714" y="453"/>
                    </a:cubicBezTo>
                    <a:close/>
                    <a:moveTo>
                      <a:pt x="730" y="0"/>
                    </a:moveTo>
                    <a:cubicBezTo>
                      <a:pt x="639" y="0"/>
                      <a:pt x="578" y="31"/>
                      <a:pt x="487" y="31"/>
                    </a:cubicBezTo>
                    <a:cubicBezTo>
                      <a:pt x="365" y="61"/>
                      <a:pt x="244" y="122"/>
                      <a:pt x="122" y="183"/>
                    </a:cubicBezTo>
                    <a:cubicBezTo>
                      <a:pt x="61" y="183"/>
                      <a:pt x="31" y="243"/>
                      <a:pt x="31" y="304"/>
                    </a:cubicBezTo>
                    <a:cubicBezTo>
                      <a:pt x="1" y="365"/>
                      <a:pt x="1" y="426"/>
                      <a:pt x="31" y="487"/>
                    </a:cubicBezTo>
                    <a:cubicBezTo>
                      <a:pt x="61" y="517"/>
                      <a:pt x="122" y="547"/>
                      <a:pt x="183" y="578"/>
                    </a:cubicBezTo>
                    <a:cubicBezTo>
                      <a:pt x="244" y="578"/>
                      <a:pt x="304" y="578"/>
                      <a:pt x="335" y="547"/>
                    </a:cubicBezTo>
                    <a:cubicBezTo>
                      <a:pt x="344" y="543"/>
                      <a:pt x="354" y="538"/>
                      <a:pt x="364" y="534"/>
                    </a:cubicBezTo>
                    <a:lnTo>
                      <a:pt x="364" y="534"/>
                    </a:lnTo>
                    <a:cubicBezTo>
                      <a:pt x="357" y="541"/>
                      <a:pt x="349" y="547"/>
                      <a:pt x="335" y="547"/>
                    </a:cubicBezTo>
                    <a:cubicBezTo>
                      <a:pt x="363" y="547"/>
                      <a:pt x="365" y="547"/>
                      <a:pt x="390" y="522"/>
                    </a:cubicBezTo>
                    <a:lnTo>
                      <a:pt x="390" y="522"/>
                    </a:lnTo>
                    <a:cubicBezTo>
                      <a:pt x="381" y="526"/>
                      <a:pt x="372" y="530"/>
                      <a:pt x="364" y="534"/>
                    </a:cubicBezTo>
                    <a:lnTo>
                      <a:pt x="364" y="534"/>
                    </a:lnTo>
                    <a:cubicBezTo>
                      <a:pt x="372" y="526"/>
                      <a:pt x="379" y="517"/>
                      <a:pt x="396" y="517"/>
                    </a:cubicBezTo>
                    <a:lnTo>
                      <a:pt x="396" y="517"/>
                    </a:lnTo>
                    <a:cubicBezTo>
                      <a:pt x="394" y="519"/>
                      <a:pt x="392" y="521"/>
                      <a:pt x="390" y="522"/>
                    </a:cubicBezTo>
                    <a:lnTo>
                      <a:pt x="390" y="522"/>
                    </a:lnTo>
                    <a:cubicBezTo>
                      <a:pt x="500" y="478"/>
                      <a:pt x="626" y="452"/>
                      <a:pt x="730" y="426"/>
                    </a:cubicBezTo>
                    <a:lnTo>
                      <a:pt x="730" y="426"/>
                    </a:lnTo>
                    <a:cubicBezTo>
                      <a:pt x="730" y="441"/>
                      <a:pt x="722" y="449"/>
                      <a:pt x="714" y="453"/>
                    </a:cubicBezTo>
                    <a:lnTo>
                      <a:pt x="714" y="453"/>
                    </a:lnTo>
                    <a:cubicBezTo>
                      <a:pt x="806" y="431"/>
                      <a:pt x="897" y="424"/>
                      <a:pt x="974" y="365"/>
                    </a:cubicBezTo>
                    <a:lnTo>
                      <a:pt x="974" y="365"/>
                    </a:lnTo>
                    <a:cubicBezTo>
                      <a:pt x="1004" y="364"/>
                      <a:pt x="1034" y="334"/>
                      <a:pt x="1034" y="304"/>
                    </a:cubicBezTo>
                    <a:lnTo>
                      <a:pt x="1034" y="304"/>
                    </a:lnTo>
                    <a:cubicBezTo>
                      <a:pt x="1034" y="304"/>
                      <a:pt x="1034" y="304"/>
                      <a:pt x="1034" y="304"/>
                    </a:cubicBezTo>
                    <a:cubicBezTo>
                      <a:pt x="1064" y="274"/>
                      <a:pt x="1064" y="213"/>
                      <a:pt x="1064" y="183"/>
                    </a:cubicBezTo>
                    <a:cubicBezTo>
                      <a:pt x="1054" y="162"/>
                      <a:pt x="1043" y="140"/>
                      <a:pt x="1031" y="121"/>
                    </a:cubicBezTo>
                    <a:lnTo>
                      <a:pt x="1031" y="121"/>
                    </a:lnTo>
                    <a:cubicBezTo>
                      <a:pt x="1032" y="121"/>
                      <a:pt x="1033" y="121"/>
                      <a:pt x="1034" y="122"/>
                    </a:cubicBezTo>
                    <a:cubicBezTo>
                      <a:pt x="1025" y="104"/>
                      <a:pt x="1013" y="88"/>
                      <a:pt x="1000" y="76"/>
                    </a:cubicBezTo>
                    <a:lnTo>
                      <a:pt x="1000" y="76"/>
                    </a:lnTo>
                    <a:cubicBezTo>
                      <a:pt x="984" y="58"/>
                      <a:pt x="965" y="42"/>
                      <a:pt x="943" y="31"/>
                    </a:cubicBezTo>
                    <a:lnTo>
                      <a:pt x="912" y="31"/>
                    </a:lnTo>
                    <a:cubicBezTo>
                      <a:pt x="913" y="32"/>
                      <a:pt x="914" y="33"/>
                      <a:pt x="915" y="34"/>
                    </a:cubicBezTo>
                    <a:lnTo>
                      <a:pt x="915" y="34"/>
                    </a:lnTo>
                    <a:cubicBezTo>
                      <a:pt x="904" y="32"/>
                      <a:pt x="893" y="31"/>
                      <a:pt x="882" y="31"/>
                    </a:cubicBezTo>
                    <a:cubicBezTo>
                      <a:pt x="852" y="0"/>
                      <a:pt x="821" y="0"/>
                      <a:pt x="82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15"/>
              <p:cNvSpPr/>
              <p:nvPr/>
            </p:nvSpPr>
            <p:spPr>
              <a:xfrm>
                <a:off x="10030850" y="1227325"/>
                <a:ext cx="16750" cy="37000"/>
              </a:xfrm>
              <a:custGeom>
                <a:rect b="b" l="l" r="r" t="t"/>
                <a:pathLst>
                  <a:path extrusionOk="0" h="1480" w="670">
                    <a:moveTo>
                      <a:pt x="453" y="0"/>
                    </a:moveTo>
                    <a:cubicBezTo>
                      <a:pt x="355" y="0"/>
                      <a:pt x="269" y="55"/>
                      <a:pt x="244" y="130"/>
                    </a:cubicBezTo>
                    <a:cubicBezTo>
                      <a:pt x="213" y="342"/>
                      <a:pt x="152" y="555"/>
                      <a:pt x="92" y="768"/>
                    </a:cubicBezTo>
                    <a:cubicBezTo>
                      <a:pt x="61" y="859"/>
                      <a:pt x="61" y="950"/>
                      <a:pt x="31" y="1072"/>
                    </a:cubicBezTo>
                    <a:cubicBezTo>
                      <a:pt x="31" y="1133"/>
                      <a:pt x="0" y="1193"/>
                      <a:pt x="0" y="1254"/>
                    </a:cubicBezTo>
                    <a:cubicBezTo>
                      <a:pt x="0" y="1315"/>
                      <a:pt x="31" y="1376"/>
                      <a:pt x="61" y="1437"/>
                    </a:cubicBezTo>
                    <a:cubicBezTo>
                      <a:pt x="83" y="1458"/>
                      <a:pt x="135" y="1480"/>
                      <a:pt x="174" y="1480"/>
                    </a:cubicBezTo>
                    <a:cubicBezTo>
                      <a:pt x="190" y="1480"/>
                      <a:pt x="204" y="1476"/>
                      <a:pt x="213" y="1467"/>
                    </a:cubicBezTo>
                    <a:cubicBezTo>
                      <a:pt x="274" y="1437"/>
                      <a:pt x="335" y="1406"/>
                      <a:pt x="365" y="1345"/>
                    </a:cubicBezTo>
                    <a:cubicBezTo>
                      <a:pt x="396" y="1285"/>
                      <a:pt x="396" y="1224"/>
                      <a:pt x="426" y="1163"/>
                    </a:cubicBezTo>
                    <a:cubicBezTo>
                      <a:pt x="456" y="1072"/>
                      <a:pt x="487" y="950"/>
                      <a:pt x="487" y="859"/>
                    </a:cubicBezTo>
                    <a:cubicBezTo>
                      <a:pt x="548" y="646"/>
                      <a:pt x="608" y="464"/>
                      <a:pt x="639" y="251"/>
                    </a:cubicBezTo>
                    <a:cubicBezTo>
                      <a:pt x="669" y="130"/>
                      <a:pt x="608" y="8"/>
                      <a:pt x="517" y="8"/>
                    </a:cubicBezTo>
                    <a:cubicBezTo>
                      <a:pt x="496" y="3"/>
                      <a:pt x="474" y="0"/>
                      <a:pt x="45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15"/>
              <p:cNvSpPr/>
              <p:nvPr/>
            </p:nvSpPr>
            <p:spPr>
              <a:xfrm>
                <a:off x="10647875" y="469150"/>
                <a:ext cx="27375" cy="21100"/>
              </a:xfrm>
              <a:custGeom>
                <a:rect b="b" l="l" r="r" t="t"/>
                <a:pathLst>
                  <a:path extrusionOk="0" h="844" w="1095">
                    <a:moveTo>
                      <a:pt x="910" y="397"/>
                    </a:moveTo>
                    <a:lnTo>
                      <a:pt x="910" y="397"/>
                    </a:lnTo>
                    <a:cubicBezTo>
                      <a:pt x="890" y="413"/>
                      <a:pt x="871" y="426"/>
                      <a:pt x="852" y="426"/>
                    </a:cubicBezTo>
                    <a:lnTo>
                      <a:pt x="852" y="426"/>
                    </a:lnTo>
                    <a:cubicBezTo>
                      <a:pt x="871" y="416"/>
                      <a:pt x="890" y="406"/>
                      <a:pt x="910" y="397"/>
                    </a:cubicBezTo>
                    <a:close/>
                    <a:moveTo>
                      <a:pt x="852" y="0"/>
                    </a:moveTo>
                    <a:cubicBezTo>
                      <a:pt x="852" y="4"/>
                      <a:pt x="852" y="8"/>
                      <a:pt x="853" y="11"/>
                    </a:cubicBezTo>
                    <a:lnTo>
                      <a:pt x="853" y="11"/>
                    </a:lnTo>
                    <a:cubicBezTo>
                      <a:pt x="849" y="11"/>
                      <a:pt x="845" y="11"/>
                      <a:pt x="841" y="11"/>
                    </a:cubicBezTo>
                    <a:cubicBezTo>
                      <a:pt x="806" y="11"/>
                      <a:pt x="768" y="18"/>
                      <a:pt x="730" y="31"/>
                    </a:cubicBezTo>
                    <a:cubicBezTo>
                      <a:pt x="669" y="31"/>
                      <a:pt x="639" y="61"/>
                      <a:pt x="609" y="91"/>
                    </a:cubicBezTo>
                    <a:cubicBezTo>
                      <a:pt x="548" y="91"/>
                      <a:pt x="487" y="152"/>
                      <a:pt x="426" y="183"/>
                    </a:cubicBezTo>
                    <a:cubicBezTo>
                      <a:pt x="305" y="243"/>
                      <a:pt x="183" y="365"/>
                      <a:pt x="62" y="456"/>
                    </a:cubicBezTo>
                    <a:cubicBezTo>
                      <a:pt x="31" y="517"/>
                      <a:pt x="1" y="547"/>
                      <a:pt x="1" y="608"/>
                    </a:cubicBezTo>
                    <a:cubicBezTo>
                      <a:pt x="1" y="669"/>
                      <a:pt x="31" y="730"/>
                      <a:pt x="62" y="790"/>
                    </a:cubicBezTo>
                    <a:cubicBezTo>
                      <a:pt x="107" y="821"/>
                      <a:pt x="168" y="844"/>
                      <a:pt x="229" y="844"/>
                    </a:cubicBezTo>
                    <a:cubicBezTo>
                      <a:pt x="290" y="844"/>
                      <a:pt x="350" y="821"/>
                      <a:pt x="396" y="760"/>
                    </a:cubicBezTo>
                    <a:cubicBezTo>
                      <a:pt x="457" y="699"/>
                      <a:pt x="517" y="639"/>
                      <a:pt x="609" y="578"/>
                    </a:cubicBezTo>
                    <a:lnTo>
                      <a:pt x="609" y="578"/>
                    </a:lnTo>
                    <a:lnTo>
                      <a:pt x="548" y="608"/>
                    </a:lnTo>
                    <a:cubicBezTo>
                      <a:pt x="649" y="532"/>
                      <a:pt x="751" y="477"/>
                      <a:pt x="852" y="426"/>
                    </a:cubicBezTo>
                    <a:lnTo>
                      <a:pt x="852" y="426"/>
                    </a:lnTo>
                    <a:cubicBezTo>
                      <a:pt x="852" y="426"/>
                      <a:pt x="852" y="426"/>
                      <a:pt x="852" y="426"/>
                    </a:cubicBezTo>
                    <a:cubicBezTo>
                      <a:pt x="852" y="426"/>
                      <a:pt x="852" y="426"/>
                      <a:pt x="852" y="426"/>
                    </a:cubicBezTo>
                    <a:lnTo>
                      <a:pt x="852" y="426"/>
                    </a:lnTo>
                    <a:cubicBezTo>
                      <a:pt x="852" y="426"/>
                      <a:pt x="852" y="426"/>
                      <a:pt x="852" y="426"/>
                    </a:cubicBezTo>
                    <a:lnTo>
                      <a:pt x="852" y="426"/>
                    </a:lnTo>
                    <a:cubicBezTo>
                      <a:pt x="882" y="426"/>
                      <a:pt x="882" y="426"/>
                      <a:pt x="913" y="395"/>
                    </a:cubicBezTo>
                    <a:lnTo>
                      <a:pt x="913" y="395"/>
                    </a:lnTo>
                    <a:cubicBezTo>
                      <a:pt x="912" y="396"/>
                      <a:pt x="911" y="396"/>
                      <a:pt x="910" y="397"/>
                    </a:cubicBezTo>
                    <a:lnTo>
                      <a:pt x="910" y="397"/>
                    </a:lnTo>
                    <a:cubicBezTo>
                      <a:pt x="921" y="387"/>
                      <a:pt x="932" y="376"/>
                      <a:pt x="943" y="365"/>
                    </a:cubicBezTo>
                    <a:cubicBezTo>
                      <a:pt x="962" y="355"/>
                      <a:pt x="979" y="342"/>
                      <a:pt x="992" y="327"/>
                    </a:cubicBezTo>
                    <a:lnTo>
                      <a:pt x="992" y="327"/>
                    </a:lnTo>
                    <a:cubicBezTo>
                      <a:pt x="986" y="340"/>
                      <a:pt x="980" y="352"/>
                      <a:pt x="973" y="365"/>
                    </a:cubicBezTo>
                    <a:cubicBezTo>
                      <a:pt x="1034" y="304"/>
                      <a:pt x="1095" y="243"/>
                      <a:pt x="1065" y="152"/>
                    </a:cubicBezTo>
                    <a:cubicBezTo>
                      <a:pt x="1034" y="61"/>
                      <a:pt x="973" y="31"/>
                      <a:pt x="88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15"/>
              <p:cNvSpPr/>
              <p:nvPr/>
            </p:nvSpPr>
            <p:spPr>
              <a:xfrm>
                <a:off x="10159275" y="808425"/>
                <a:ext cx="3050" cy="31200"/>
              </a:xfrm>
              <a:custGeom>
                <a:rect b="b" l="l" r="r" t="t"/>
                <a:pathLst>
                  <a:path extrusionOk="0" h="1248" w="122">
                    <a:moveTo>
                      <a:pt x="61" y="1"/>
                    </a:moveTo>
                    <a:cubicBezTo>
                      <a:pt x="31" y="1"/>
                      <a:pt x="0" y="16"/>
                      <a:pt x="0" y="46"/>
                    </a:cubicBezTo>
                    <a:lnTo>
                      <a:pt x="0" y="624"/>
                    </a:lnTo>
                    <a:lnTo>
                      <a:pt x="0" y="898"/>
                    </a:lnTo>
                    <a:cubicBezTo>
                      <a:pt x="0" y="989"/>
                      <a:pt x="0" y="1080"/>
                      <a:pt x="0" y="1201"/>
                    </a:cubicBezTo>
                    <a:cubicBezTo>
                      <a:pt x="16" y="1232"/>
                      <a:pt x="38" y="1247"/>
                      <a:pt x="61" y="1247"/>
                    </a:cubicBezTo>
                    <a:cubicBezTo>
                      <a:pt x="84" y="1247"/>
                      <a:pt x="107" y="1232"/>
                      <a:pt x="122" y="1201"/>
                    </a:cubicBezTo>
                    <a:cubicBezTo>
                      <a:pt x="122" y="1080"/>
                      <a:pt x="122" y="989"/>
                      <a:pt x="122" y="898"/>
                    </a:cubicBezTo>
                    <a:lnTo>
                      <a:pt x="122" y="624"/>
                    </a:lnTo>
                    <a:lnTo>
                      <a:pt x="122" y="46"/>
                    </a:lnTo>
                    <a:cubicBezTo>
                      <a:pt x="122" y="16"/>
                      <a:pt x="91" y="1"/>
                      <a:pt x="6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5"/>
              <p:cNvSpPr/>
              <p:nvPr/>
            </p:nvSpPr>
            <p:spPr>
              <a:xfrm>
                <a:off x="10164600" y="815275"/>
                <a:ext cx="3825" cy="24525"/>
              </a:xfrm>
              <a:custGeom>
                <a:rect b="b" l="l" r="r" t="t"/>
                <a:pathLst>
                  <a:path extrusionOk="0" h="981" w="153">
                    <a:moveTo>
                      <a:pt x="91" y="0"/>
                    </a:moveTo>
                    <a:cubicBezTo>
                      <a:pt x="61" y="0"/>
                      <a:pt x="30" y="16"/>
                      <a:pt x="30" y="46"/>
                    </a:cubicBezTo>
                    <a:cubicBezTo>
                      <a:pt x="30" y="198"/>
                      <a:pt x="30" y="350"/>
                      <a:pt x="30" y="502"/>
                    </a:cubicBezTo>
                    <a:cubicBezTo>
                      <a:pt x="30" y="593"/>
                      <a:pt x="30" y="654"/>
                      <a:pt x="30" y="745"/>
                    </a:cubicBezTo>
                    <a:cubicBezTo>
                      <a:pt x="0" y="806"/>
                      <a:pt x="0" y="897"/>
                      <a:pt x="30" y="958"/>
                    </a:cubicBezTo>
                    <a:cubicBezTo>
                      <a:pt x="30" y="973"/>
                      <a:pt x="46" y="981"/>
                      <a:pt x="65" y="981"/>
                    </a:cubicBezTo>
                    <a:cubicBezTo>
                      <a:pt x="84" y="981"/>
                      <a:pt x="106" y="973"/>
                      <a:pt x="122" y="958"/>
                    </a:cubicBezTo>
                    <a:cubicBezTo>
                      <a:pt x="122" y="897"/>
                      <a:pt x="122" y="806"/>
                      <a:pt x="122" y="745"/>
                    </a:cubicBezTo>
                    <a:cubicBezTo>
                      <a:pt x="122" y="654"/>
                      <a:pt x="122" y="593"/>
                      <a:pt x="152" y="502"/>
                    </a:cubicBezTo>
                    <a:cubicBezTo>
                      <a:pt x="152" y="350"/>
                      <a:pt x="152" y="198"/>
                      <a:pt x="152" y="46"/>
                    </a:cubicBezTo>
                    <a:cubicBezTo>
                      <a:pt x="152" y="16"/>
                      <a:pt x="122" y="0"/>
                      <a:pt x="9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5"/>
              <p:cNvSpPr/>
              <p:nvPr/>
            </p:nvSpPr>
            <p:spPr>
              <a:xfrm>
                <a:off x="10032375" y="869100"/>
                <a:ext cx="6850" cy="52000"/>
              </a:xfrm>
              <a:custGeom>
                <a:rect b="b" l="l" r="r" t="t"/>
                <a:pathLst>
                  <a:path extrusionOk="0" h="2080" w="274">
                    <a:moveTo>
                      <a:pt x="217" y="1"/>
                    </a:moveTo>
                    <a:cubicBezTo>
                      <a:pt x="198" y="1"/>
                      <a:pt x="183" y="8"/>
                      <a:pt x="183" y="21"/>
                    </a:cubicBezTo>
                    <a:cubicBezTo>
                      <a:pt x="122" y="355"/>
                      <a:pt x="91" y="689"/>
                      <a:pt x="61" y="1054"/>
                    </a:cubicBezTo>
                    <a:cubicBezTo>
                      <a:pt x="61" y="1206"/>
                      <a:pt x="31" y="1388"/>
                      <a:pt x="31" y="1540"/>
                    </a:cubicBezTo>
                    <a:cubicBezTo>
                      <a:pt x="31" y="1632"/>
                      <a:pt x="0" y="1723"/>
                      <a:pt x="0" y="1814"/>
                    </a:cubicBezTo>
                    <a:cubicBezTo>
                      <a:pt x="0" y="1875"/>
                      <a:pt x="0" y="1966"/>
                      <a:pt x="31" y="2057"/>
                    </a:cubicBezTo>
                    <a:cubicBezTo>
                      <a:pt x="31" y="2072"/>
                      <a:pt x="46" y="2080"/>
                      <a:pt x="61" y="2080"/>
                    </a:cubicBezTo>
                    <a:cubicBezTo>
                      <a:pt x="76" y="2080"/>
                      <a:pt x="91" y="2072"/>
                      <a:pt x="91" y="2057"/>
                    </a:cubicBezTo>
                    <a:cubicBezTo>
                      <a:pt x="152" y="1936"/>
                      <a:pt x="122" y="1753"/>
                      <a:pt x="122" y="1601"/>
                    </a:cubicBezTo>
                    <a:cubicBezTo>
                      <a:pt x="152" y="1419"/>
                      <a:pt x="152" y="1267"/>
                      <a:pt x="152" y="1085"/>
                    </a:cubicBezTo>
                    <a:cubicBezTo>
                      <a:pt x="183" y="720"/>
                      <a:pt x="243" y="385"/>
                      <a:pt x="274" y="51"/>
                    </a:cubicBezTo>
                    <a:cubicBezTo>
                      <a:pt x="274" y="15"/>
                      <a:pt x="242" y="1"/>
                      <a:pt x="21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5"/>
              <p:cNvSpPr/>
              <p:nvPr/>
            </p:nvSpPr>
            <p:spPr>
              <a:xfrm>
                <a:off x="10046800" y="898300"/>
                <a:ext cx="6100" cy="55300"/>
              </a:xfrm>
              <a:custGeom>
                <a:rect b="b" l="l" r="r" t="t"/>
                <a:pathLst>
                  <a:path extrusionOk="0" h="2212" w="244">
                    <a:moveTo>
                      <a:pt x="103" y="0"/>
                    </a:moveTo>
                    <a:cubicBezTo>
                      <a:pt x="77" y="0"/>
                      <a:pt x="46" y="23"/>
                      <a:pt x="31" y="69"/>
                    </a:cubicBezTo>
                    <a:cubicBezTo>
                      <a:pt x="31" y="403"/>
                      <a:pt x="1" y="768"/>
                      <a:pt x="31" y="1132"/>
                    </a:cubicBezTo>
                    <a:cubicBezTo>
                      <a:pt x="31" y="1467"/>
                      <a:pt x="62" y="1831"/>
                      <a:pt x="122" y="2166"/>
                    </a:cubicBezTo>
                    <a:cubicBezTo>
                      <a:pt x="138" y="2196"/>
                      <a:pt x="168" y="2211"/>
                      <a:pt x="195" y="2211"/>
                    </a:cubicBezTo>
                    <a:cubicBezTo>
                      <a:pt x="221" y="2211"/>
                      <a:pt x="244" y="2196"/>
                      <a:pt x="244" y="2166"/>
                    </a:cubicBezTo>
                    <a:cubicBezTo>
                      <a:pt x="214" y="1801"/>
                      <a:pt x="153" y="1467"/>
                      <a:pt x="153" y="1102"/>
                    </a:cubicBezTo>
                    <a:cubicBezTo>
                      <a:pt x="122" y="768"/>
                      <a:pt x="122" y="403"/>
                      <a:pt x="153" y="69"/>
                    </a:cubicBezTo>
                    <a:cubicBezTo>
                      <a:pt x="153" y="23"/>
                      <a:pt x="130" y="0"/>
                      <a:pt x="10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5"/>
              <p:cNvSpPr/>
              <p:nvPr/>
            </p:nvSpPr>
            <p:spPr>
              <a:xfrm>
                <a:off x="10062000" y="939900"/>
                <a:ext cx="3075" cy="45600"/>
              </a:xfrm>
              <a:custGeom>
                <a:rect b="b" l="l" r="r" t="t"/>
                <a:pathLst>
                  <a:path extrusionOk="0" h="1824" w="123">
                    <a:moveTo>
                      <a:pt x="61" y="0"/>
                    </a:moveTo>
                    <a:cubicBezTo>
                      <a:pt x="31" y="0"/>
                      <a:pt x="1" y="15"/>
                      <a:pt x="1" y="46"/>
                    </a:cubicBezTo>
                    <a:lnTo>
                      <a:pt x="1" y="927"/>
                    </a:lnTo>
                    <a:cubicBezTo>
                      <a:pt x="1" y="1201"/>
                      <a:pt x="1" y="1474"/>
                      <a:pt x="1" y="1778"/>
                    </a:cubicBezTo>
                    <a:cubicBezTo>
                      <a:pt x="16" y="1809"/>
                      <a:pt x="39" y="1824"/>
                      <a:pt x="58" y="1824"/>
                    </a:cubicBezTo>
                    <a:cubicBezTo>
                      <a:pt x="77" y="1824"/>
                      <a:pt x="92" y="1809"/>
                      <a:pt x="92" y="1778"/>
                    </a:cubicBezTo>
                    <a:cubicBezTo>
                      <a:pt x="122" y="1474"/>
                      <a:pt x="122" y="1201"/>
                      <a:pt x="122" y="927"/>
                    </a:cubicBezTo>
                    <a:lnTo>
                      <a:pt x="122" y="46"/>
                    </a:lnTo>
                    <a:cubicBezTo>
                      <a:pt x="122" y="15"/>
                      <a:pt x="92" y="0"/>
                      <a:pt x="6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5"/>
              <p:cNvSpPr/>
              <p:nvPr/>
            </p:nvSpPr>
            <p:spPr>
              <a:xfrm>
                <a:off x="10079475" y="962700"/>
                <a:ext cx="3825" cy="59475"/>
              </a:xfrm>
              <a:custGeom>
                <a:rect b="b" l="l" r="r" t="t"/>
                <a:pathLst>
                  <a:path extrusionOk="0" h="2379" w="153">
                    <a:moveTo>
                      <a:pt x="92" y="0"/>
                    </a:moveTo>
                    <a:cubicBezTo>
                      <a:pt x="62" y="0"/>
                      <a:pt x="31" y="15"/>
                      <a:pt x="31" y="46"/>
                    </a:cubicBezTo>
                    <a:cubicBezTo>
                      <a:pt x="62" y="441"/>
                      <a:pt x="62" y="836"/>
                      <a:pt x="31" y="1201"/>
                    </a:cubicBezTo>
                    <a:cubicBezTo>
                      <a:pt x="31" y="1414"/>
                      <a:pt x="31" y="1596"/>
                      <a:pt x="31" y="1809"/>
                    </a:cubicBezTo>
                    <a:cubicBezTo>
                      <a:pt x="31" y="1900"/>
                      <a:pt x="1" y="1961"/>
                      <a:pt x="1" y="2052"/>
                    </a:cubicBezTo>
                    <a:cubicBezTo>
                      <a:pt x="1" y="2143"/>
                      <a:pt x="1" y="2265"/>
                      <a:pt x="31" y="2356"/>
                    </a:cubicBezTo>
                    <a:cubicBezTo>
                      <a:pt x="31" y="2371"/>
                      <a:pt x="39" y="2379"/>
                      <a:pt x="50" y="2379"/>
                    </a:cubicBezTo>
                    <a:cubicBezTo>
                      <a:pt x="62" y="2379"/>
                      <a:pt x="77" y="2371"/>
                      <a:pt x="92" y="2356"/>
                    </a:cubicBezTo>
                    <a:cubicBezTo>
                      <a:pt x="122" y="2265"/>
                      <a:pt x="122" y="2143"/>
                      <a:pt x="122" y="2052"/>
                    </a:cubicBezTo>
                    <a:cubicBezTo>
                      <a:pt x="122" y="1961"/>
                      <a:pt x="122" y="1900"/>
                      <a:pt x="153" y="1809"/>
                    </a:cubicBezTo>
                    <a:cubicBezTo>
                      <a:pt x="153" y="1596"/>
                      <a:pt x="153" y="1414"/>
                      <a:pt x="153" y="1201"/>
                    </a:cubicBezTo>
                    <a:cubicBezTo>
                      <a:pt x="153" y="836"/>
                      <a:pt x="153" y="441"/>
                      <a:pt x="153" y="46"/>
                    </a:cubicBezTo>
                    <a:cubicBezTo>
                      <a:pt x="153" y="15"/>
                      <a:pt x="122" y="0"/>
                      <a:pt x="9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5"/>
              <p:cNvSpPr/>
              <p:nvPr/>
            </p:nvSpPr>
            <p:spPr>
              <a:xfrm>
                <a:off x="10094675" y="985500"/>
                <a:ext cx="6100" cy="58225"/>
              </a:xfrm>
              <a:custGeom>
                <a:rect b="b" l="l" r="r" t="t"/>
                <a:pathLst>
                  <a:path extrusionOk="0" h="2329" w="244">
                    <a:moveTo>
                      <a:pt x="194" y="0"/>
                    </a:moveTo>
                    <a:cubicBezTo>
                      <a:pt x="168" y="0"/>
                      <a:pt x="137" y="15"/>
                      <a:pt x="122" y="46"/>
                    </a:cubicBezTo>
                    <a:cubicBezTo>
                      <a:pt x="122" y="410"/>
                      <a:pt x="92" y="775"/>
                      <a:pt x="61" y="1140"/>
                    </a:cubicBezTo>
                    <a:cubicBezTo>
                      <a:pt x="61" y="1322"/>
                      <a:pt x="61" y="1535"/>
                      <a:pt x="31" y="1687"/>
                    </a:cubicBezTo>
                    <a:cubicBezTo>
                      <a:pt x="31" y="1900"/>
                      <a:pt x="1" y="2082"/>
                      <a:pt x="31" y="2264"/>
                    </a:cubicBezTo>
                    <a:cubicBezTo>
                      <a:pt x="31" y="2302"/>
                      <a:pt x="66" y="2328"/>
                      <a:pt x="93" y="2328"/>
                    </a:cubicBezTo>
                    <a:cubicBezTo>
                      <a:pt x="109" y="2328"/>
                      <a:pt x="122" y="2318"/>
                      <a:pt x="122" y="2295"/>
                    </a:cubicBezTo>
                    <a:cubicBezTo>
                      <a:pt x="183" y="1930"/>
                      <a:pt x="183" y="1535"/>
                      <a:pt x="183" y="1170"/>
                    </a:cubicBezTo>
                    <a:cubicBezTo>
                      <a:pt x="213" y="805"/>
                      <a:pt x="213" y="410"/>
                      <a:pt x="244" y="46"/>
                    </a:cubicBezTo>
                    <a:cubicBezTo>
                      <a:pt x="244" y="15"/>
                      <a:pt x="221" y="0"/>
                      <a:pt x="19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5"/>
              <p:cNvSpPr/>
              <p:nvPr/>
            </p:nvSpPr>
            <p:spPr>
              <a:xfrm>
                <a:off x="10112150" y="1007600"/>
                <a:ext cx="6875" cy="54625"/>
              </a:xfrm>
              <a:custGeom>
                <a:rect b="b" l="l" r="r" t="t"/>
                <a:pathLst>
                  <a:path extrusionOk="0" h="2185" w="275">
                    <a:moveTo>
                      <a:pt x="223" y="1"/>
                    </a:moveTo>
                    <a:cubicBezTo>
                      <a:pt x="190" y="1"/>
                      <a:pt x="153" y="23"/>
                      <a:pt x="153" y="73"/>
                    </a:cubicBezTo>
                    <a:cubicBezTo>
                      <a:pt x="122" y="408"/>
                      <a:pt x="92" y="773"/>
                      <a:pt x="92" y="1137"/>
                    </a:cubicBezTo>
                    <a:cubicBezTo>
                      <a:pt x="62" y="1289"/>
                      <a:pt x="62" y="1472"/>
                      <a:pt x="62" y="1654"/>
                    </a:cubicBezTo>
                    <a:cubicBezTo>
                      <a:pt x="31" y="1745"/>
                      <a:pt x="31" y="1806"/>
                      <a:pt x="31" y="1897"/>
                    </a:cubicBezTo>
                    <a:cubicBezTo>
                      <a:pt x="31" y="1988"/>
                      <a:pt x="1" y="2080"/>
                      <a:pt x="31" y="2171"/>
                    </a:cubicBezTo>
                    <a:cubicBezTo>
                      <a:pt x="51" y="2171"/>
                      <a:pt x="72" y="2184"/>
                      <a:pt x="92" y="2184"/>
                    </a:cubicBezTo>
                    <a:cubicBezTo>
                      <a:pt x="102" y="2184"/>
                      <a:pt x="112" y="2181"/>
                      <a:pt x="122" y="2171"/>
                    </a:cubicBezTo>
                    <a:cubicBezTo>
                      <a:pt x="183" y="2019"/>
                      <a:pt x="153" y="1836"/>
                      <a:pt x="153" y="1684"/>
                    </a:cubicBezTo>
                    <a:cubicBezTo>
                      <a:pt x="183" y="1502"/>
                      <a:pt x="183" y="1320"/>
                      <a:pt x="183" y="1137"/>
                    </a:cubicBezTo>
                    <a:cubicBezTo>
                      <a:pt x="214" y="773"/>
                      <a:pt x="244" y="408"/>
                      <a:pt x="274" y="43"/>
                    </a:cubicBezTo>
                    <a:cubicBezTo>
                      <a:pt x="274" y="16"/>
                      <a:pt x="250"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5"/>
              <p:cNvSpPr/>
              <p:nvPr/>
            </p:nvSpPr>
            <p:spPr>
              <a:xfrm>
                <a:off x="10131925" y="1023475"/>
                <a:ext cx="3825" cy="58075"/>
              </a:xfrm>
              <a:custGeom>
                <a:rect b="b" l="l" r="r" t="t"/>
                <a:pathLst>
                  <a:path extrusionOk="0" h="2323" w="153">
                    <a:moveTo>
                      <a:pt x="76" y="1"/>
                    </a:moveTo>
                    <a:cubicBezTo>
                      <a:pt x="53" y="1"/>
                      <a:pt x="30" y="16"/>
                      <a:pt x="30" y="46"/>
                    </a:cubicBezTo>
                    <a:cubicBezTo>
                      <a:pt x="0" y="411"/>
                      <a:pt x="0" y="776"/>
                      <a:pt x="0" y="1141"/>
                    </a:cubicBezTo>
                    <a:cubicBezTo>
                      <a:pt x="0" y="1536"/>
                      <a:pt x="0" y="1901"/>
                      <a:pt x="30" y="2265"/>
                    </a:cubicBezTo>
                    <a:cubicBezTo>
                      <a:pt x="30" y="2299"/>
                      <a:pt x="58" y="2323"/>
                      <a:pt x="83" y="2323"/>
                    </a:cubicBezTo>
                    <a:cubicBezTo>
                      <a:pt x="103" y="2323"/>
                      <a:pt x="122" y="2306"/>
                      <a:pt x="122" y="2265"/>
                    </a:cubicBezTo>
                    <a:cubicBezTo>
                      <a:pt x="152" y="1901"/>
                      <a:pt x="122" y="1536"/>
                      <a:pt x="122" y="1141"/>
                    </a:cubicBezTo>
                    <a:cubicBezTo>
                      <a:pt x="122" y="776"/>
                      <a:pt x="122" y="411"/>
                      <a:pt x="122" y="46"/>
                    </a:cubicBezTo>
                    <a:cubicBezTo>
                      <a:pt x="122" y="16"/>
                      <a:pt x="99" y="1"/>
                      <a:pt x="7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5"/>
              <p:cNvSpPr/>
              <p:nvPr/>
            </p:nvSpPr>
            <p:spPr>
              <a:xfrm>
                <a:off x="10150900" y="1037625"/>
                <a:ext cx="5350" cy="54950"/>
              </a:xfrm>
              <a:custGeom>
                <a:rect b="b" l="l" r="r" t="t"/>
                <a:pathLst>
                  <a:path extrusionOk="0" h="2198" w="214">
                    <a:moveTo>
                      <a:pt x="172" y="0"/>
                    </a:moveTo>
                    <a:cubicBezTo>
                      <a:pt x="144" y="0"/>
                      <a:pt x="109" y="25"/>
                      <a:pt x="92" y="58"/>
                    </a:cubicBezTo>
                    <a:cubicBezTo>
                      <a:pt x="92" y="453"/>
                      <a:pt x="62" y="818"/>
                      <a:pt x="31" y="1213"/>
                    </a:cubicBezTo>
                    <a:cubicBezTo>
                      <a:pt x="31" y="1395"/>
                      <a:pt x="1" y="1578"/>
                      <a:pt x="1" y="1790"/>
                    </a:cubicBezTo>
                    <a:cubicBezTo>
                      <a:pt x="1" y="1912"/>
                      <a:pt x="1" y="2064"/>
                      <a:pt x="123" y="2186"/>
                    </a:cubicBezTo>
                    <a:cubicBezTo>
                      <a:pt x="131" y="2194"/>
                      <a:pt x="139" y="2198"/>
                      <a:pt x="146" y="2198"/>
                    </a:cubicBezTo>
                    <a:cubicBezTo>
                      <a:pt x="167" y="2198"/>
                      <a:pt x="183" y="2169"/>
                      <a:pt x="183" y="2125"/>
                    </a:cubicBezTo>
                    <a:cubicBezTo>
                      <a:pt x="153" y="1973"/>
                      <a:pt x="123" y="1821"/>
                      <a:pt x="123" y="1669"/>
                    </a:cubicBezTo>
                    <a:cubicBezTo>
                      <a:pt x="123" y="1486"/>
                      <a:pt x="153" y="1304"/>
                      <a:pt x="153" y="1122"/>
                    </a:cubicBezTo>
                    <a:cubicBezTo>
                      <a:pt x="183" y="787"/>
                      <a:pt x="183" y="423"/>
                      <a:pt x="214" y="58"/>
                    </a:cubicBezTo>
                    <a:cubicBezTo>
                      <a:pt x="214" y="17"/>
                      <a:pt x="195" y="0"/>
                      <a:pt x="17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5"/>
              <p:cNvSpPr/>
              <p:nvPr/>
            </p:nvSpPr>
            <p:spPr>
              <a:xfrm>
                <a:off x="10172950" y="1055400"/>
                <a:ext cx="4950" cy="55625"/>
              </a:xfrm>
              <a:custGeom>
                <a:rect b="b" l="l" r="r" t="t"/>
                <a:pathLst>
                  <a:path extrusionOk="0" h="2225" w="198">
                    <a:moveTo>
                      <a:pt x="149" y="0"/>
                    </a:moveTo>
                    <a:cubicBezTo>
                      <a:pt x="122" y="0"/>
                      <a:pt x="92" y="16"/>
                      <a:pt x="92" y="46"/>
                    </a:cubicBezTo>
                    <a:cubicBezTo>
                      <a:pt x="61" y="411"/>
                      <a:pt x="31" y="775"/>
                      <a:pt x="31" y="1140"/>
                    </a:cubicBezTo>
                    <a:cubicBezTo>
                      <a:pt x="31" y="1475"/>
                      <a:pt x="0" y="1839"/>
                      <a:pt x="61" y="2204"/>
                    </a:cubicBezTo>
                    <a:cubicBezTo>
                      <a:pt x="61" y="2217"/>
                      <a:pt x="72" y="2224"/>
                      <a:pt x="84" y="2224"/>
                    </a:cubicBezTo>
                    <a:cubicBezTo>
                      <a:pt x="101" y="2224"/>
                      <a:pt x="122" y="2209"/>
                      <a:pt x="122" y="2174"/>
                    </a:cubicBezTo>
                    <a:cubicBezTo>
                      <a:pt x="152" y="1839"/>
                      <a:pt x="122" y="1475"/>
                      <a:pt x="152" y="1110"/>
                    </a:cubicBezTo>
                    <a:cubicBezTo>
                      <a:pt x="152" y="745"/>
                      <a:pt x="152" y="411"/>
                      <a:pt x="183" y="46"/>
                    </a:cubicBezTo>
                    <a:cubicBezTo>
                      <a:pt x="198" y="16"/>
                      <a:pt x="175" y="0"/>
                      <a:pt x="14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15"/>
              <p:cNvSpPr/>
              <p:nvPr/>
            </p:nvSpPr>
            <p:spPr>
              <a:xfrm>
                <a:off x="10199550" y="1081225"/>
                <a:ext cx="4575" cy="40500"/>
              </a:xfrm>
              <a:custGeom>
                <a:rect b="b" l="l" r="r" t="t"/>
                <a:pathLst>
                  <a:path extrusionOk="0" h="1620" w="183">
                    <a:moveTo>
                      <a:pt x="122" y="1"/>
                    </a:moveTo>
                    <a:cubicBezTo>
                      <a:pt x="91" y="1"/>
                      <a:pt x="61" y="16"/>
                      <a:pt x="61" y="46"/>
                    </a:cubicBezTo>
                    <a:cubicBezTo>
                      <a:pt x="61" y="320"/>
                      <a:pt x="61" y="563"/>
                      <a:pt x="31" y="837"/>
                    </a:cubicBezTo>
                    <a:lnTo>
                      <a:pt x="31" y="1232"/>
                    </a:lnTo>
                    <a:cubicBezTo>
                      <a:pt x="31" y="1353"/>
                      <a:pt x="0" y="1475"/>
                      <a:pt x="31" y="1597"/>
                    </a:cubicBezTo>
                    <a:cubicBezTo>
                      <a:pt x="31" y="1612"/>
                      <a:pt x="53" y="1619"/>
                      <a:pt x="76" y="1619"/>
                    </a:cubicBezTo>
                    <a:cubicBezTo>
                      <a:pt x="99" y="1619"/>
                      <a:pt x="122" y="1612"/>
                      <a:pt x="122" y="1597"/>
                    </a:cubicBezTo>
                    <a:cubicBezTo>
                      <a:pt x="152" y="1475"/>
                      <a:pt x="152" y="1353"/>
                      <a:pt x="152" y="1232"/>
                    </a:cubicBezTo>
                    <a:lnTo>
                      <a:pt x="152" y="837"/>
                    </a:lnTo>
                    <a:lnTo>
                      <a:pt x="183" y="46"/>
                    </a:lnTo>
                    <a:cubicBezTo>
                      <a:pt x="183" y="16"/>
                      <a:pt x="152"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15"/>
              <p:cNvSpPr/>
              <p:nvPr/>
            </p:nvSpPr>
            <p:spPr>
              <a:xfrm>
                <a:off x="10226150" y="1106300"/>
                <a:ext cx="3825" cy="29600"/>
              </a:xfrm>
              <a:custGeom>
                <a:rect b="b" l="l" r="r" t="t"/>
                <a:pathLst>
                  <a:path extrusionOk="0" h="1184" w="153">
                    <a:moveTo>
                      <a:pt x="107" y="1"/>
                    </a:moveTo>
                    <a:cubicBezTo>
                      <a:pt x="84" y="1"/>
                      <a:pt x="61" y="16"/>
                      <a:pt x="61" y="46"/>
                    </a:cubicBezTo>
                    <a:cubicBezTo>
                      <a:pt x="31" y="229"/>
                      <a:pt x="31" y="411"/>
                      <a:pt x="31" y="594"/>
                    </a:cubicBezTo>
                    <a:cubicBezTo>
                      <a:pt x="31" y="685"/>
                      <a:pt x="0" y="776"/>
                      <a:pt x="0" y="867"/>
                    </a:cubicBezTo>
                    <a:cubicBezTo>
                      <a:pt x="0" y="928"/>
                      <a:pt x="0" y="958"/>
                      <a:pt x="0" y="1019"/>
                    </a:cubicBezTo>
                    <a:cubicBezTo>
                      <a:pt x="0" y="1050"/>
                      <a:pt x="0" y="1110"/>
                      <a:pt x="0" y="1141"/>
                    </a:cubicBezTo>
                    <a:cubicBezTo>
                      <a:pt x="0" y="1162"/>
                      <a:pt x="31" y="1184"/>
                      <a:pt x="59" y="1184"/>
                    </a:cubicBezTo>
                    <a:cubicBezTo>
                      <a:pt x="71" y="1184"/>
                      <a:pt x="82" y="1180"/>
                      <a:pt x="91" y="1171"/>
                    </a:cubicBezTo>
                    <a:cubicBezTo>
                      <a:pt x="91" y="1110"/>
                      <a:pt x="91" y="1080"/>
                      <a:pt x="91" y="1050"/>
                    </a:cubicBezTo>
                    <a:cubicBezTo>
                      <a:pt x="122" y="989"/>
                      <a:pt x="122" y="958"/>
                      <a:pt x="122" y="898"/>
                    </a:cubicBezTo>
                    <a:cubicBezTo>
                      <a:pt x="122" y="806"/>
                      <a:pt x="122" y="715"/>
                      <a:pt x="122" y="624"/>
                    </a:cubicBezTo>
                    <a:cubicBezTo>
                      <a:pt x="122" y="411"/>
                      <a:pt x="152" y="229"/>
                      <a:pt x="152" y="46"/>
                    </a:cubicBezTo>
                    <a:cubicBezTo>
                      <a:pt x="152" y="16"/>
                      <a:pt x="129" y="1"/>
                      <a:pt x="10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15"/>
              <p:cNvSpPr/>
              <p:nvPr/>
            </p:nvSpPr>
            <p:spPr>
              <a:xfrm>
                <a:off x="10246650" y="1110100"/>
                <a:ext cx="4600" cy="35175"/>
              </a:xfrm>
              <a:custGeom>
                <a:rect b="b" l="l" r="r" t="t"/>
                <a:pathLst>
                  <a:path extrusionOk="0" h="1407" w="184">
                    <a:moveTo>
                      <a:pt x="122" y="1"/>
                    </a:moveTo>
                    <a:cubicBezTo>
                      <a:pt x="92" y="1"/>
                      <a:pt x="62" y="16"/>
                      <a:pt x="62" y="46"/>
                    </a:cubicBezTo>
                    <a:cubicBezTo>
                      <a:pt x="62" y="259"/>
                      <a:pt x="62" y="502"/>
                      <a:pt x="62" y="715"/>
                    </a:cubicBezTo>
                    <a:cubicBezTo>
                      <a:pt x="62" y="837"/>
                      <a:pt x="62" y="958"/>
                      <a:pt x="31" y="1050"/>
                    </a:cubicBezTo>
                    <a:cubicBezTo>
                      <a:pt x="31" y="1171"/>
                      <a:pt x="1" y="1293"/>
                      <a:pt x="31" y="1384"/>
                    </a:cubicBezTo>
                    <a:cubicBezTo>
                      <a:pt x="31" y="1399"/>
                      <a:pt x="46" y="1407"/>
                      <a:pt x="62" y="1407"/>
                    </a:cubicBezTo>
                    <a:cubicBezTo>
                      <a:pt x="77" y="1407"/>
                      <a:pt x="92" y="1399"/>
                      <a:pt x="92" y="1384"/>
                    </a:cubicBezTo>
                    <a:cubicBezTo>
                      <a:pt x="153" y="1293"/>
                      <a:pt x="153" y="1202"/>
                      <a:pt x="153" y="1080"/>
                    </a:cubicBezTo>
                    <a:lnTo>
                      <a:pt x="183" y="746"/>
                    </a:lnTo>
                    <a:cubicBezTo>
                      <a:pt x="183" y="502"/>
                      <a:pt x="183" y="290"/>
                      <a:pt x="183" y="46"/>
                    </a:cubicBezTo>
                    <a:cubicBezTo>
                      <a:pt x="183" y="16"/>
                      <a:pt x="153"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15"/>
              <p:cNvSpPr/>
              <p:nvPr/>
            </p:nvSpPr>
            <p:spPr>
              <a:xfrm>
                <a:off x="10274025" y="1124100"/>
                <a:ext cx="5325" cy="21675"/>
              </a:xfrm>
              <a:custGeom>
                <a:rect b="b" l="l" r="r" t="t"/>
                <a:pathLst>
                  <a:path extrusionOk="0" h="867" w="213">
                    <a:moveTo>
                      <a:pt x="129" y="0"/>
                    </a:moveTo>
                    <a:cubicBezTo>
                      <a:pt x="96" y="0"/>
                      <a:pt x="61" y="26"/>
                      <a:pt x="61" y="64"/>
                    </a:cubicBezTo>
                    <a:cubicBezTo>
                      <a:pt x="91" y="186"/>
                      <a:pt x="91" y="338"/>
                      <a:pt x="61" y="459"/>
                    </a:cubicBezTo>
                    <a:cubicBezTo>
                      <a:pt x="61" y="520"/>
                      <a:pt x="61" y="581"/>
                      <a:pt x="30" y="642"/>
                    </a:cubicBezTo>
                    <a:cubicBezTo>
                      <a:pt x="30" y="702"/>
                      <a:pt x="0" y="763"/>
                      <a:pt x="0" y="824"/>
                    </a:cubicBezTo>
                    <a:cubicBezTo>
                      <a:pt x="0" y="845"/>
                      <a:pt x="15" y="867"/>
                      <a:pt x="35" y="867"/>
                    </a:cubicBezTo>
                    <a:cubicBezTo>
                      <a:pt x="43" y="867"/>
                      <a:pt x="52" y="863"/>
                      <a:pt x="61" y="854"/>
                    </a:cubicBezTo>
                    <a:cubicBezTo>
                      <a:pt x="122" y="793"/>
                      <a:pt x="122" y="733"/>
                      <a:pt x="152" y="672"/>
                    </a:cubicBezTo>
                    <a:cubicBezTo>
                      <a:pt x="182" y="581"/>
                      <a:pt x="182" y="520"/>
                      <a:pt x="182" y="459"/>
                    </a:cubicBezTo>
                    <a:cubicBezTo>
                      <a:pt x="213" y="307"/>
                      <a:pt x="213" y="186"/>
                      <a:pt x="182" y="34"/>
                    </a:cubicBezTo>
                    <a:cubicBezTo>
                      <a:pt x="171" y="10"/>
                      <a:pt x="150" y="0"/>
                      <a:pt x="12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15"/>
              <p:cNvSpPr/>
              <p:nvPr/>
            </p:nvSpPr>
            <p:spPr>
              <a:xfrm>
                <a:off x="10294525" y="1133225"/>
                <a:ext cx="4600" cy="17875"/>
              </a:xfrm>
              <a:custGeom>
                <a:rect b="b" l="l" r="r" t="t"/>
                <a:pathLst>
                  <a:path extrusionOk="0" h="715" w="184">
                    <a:moveTo>
                      <a:pt x="69" y="0"/>
                    </a:moveTo>
                    <a:cubicBezTo>
                      <a:pt x="36" y="0"/>
                      <a:pt x="1" y="26"/>
                      <a:pt x="1" y="64"/>
                    </a:cubicBezTo>
                    <a:cubicBezTo>
                      <a:pt x="31" y="185"/>
                      <a:pt x="62" y="277"/>
                      <a:pt x="62" y="368"/>
                    </a:cubicBezTo>
                    <a:cubicBezTo>
                      <a:pt x="62" y="428"/>
                      <a:pt x="62" y="489"/>
                      <a:pt x="31" y="520"/>
                    </a:cubicBezTo>
                    <a:cubicBezTo>
                      <a:pt x="31" y="580"/>
                      <a:pt x="31" y="641"/>
                      <a:pt x="31" y="672"/>
                    </a:cubicBezTo>
                    <a:cubicBezTo>
                      <a:pt x="31" y="693"/>
                      <a:pt x="46" y="715"/>
                      <a:pt x="66" y="715"/>
                    </a:cubicBezTo>
                    <a:cubicBezTo>
                      <a:pt x="74" y="715"/>
                      <a:pt x="83" y="711"/>
                      <a:pt x="92" y="702"/>
                    </a:cubicBezTo>
                    <a:cubicBezTo>
                      <a:pt x="122" y="672"/>
                      <a:pt x="153" y="611"/>
                      <a:pt x="153" y="550"/>
                    </a:cubicBezTo>
                    <a:cubicBezTo>
                      <a:pt x="153" y="489"/>
                      <a:pt x="183" y="428"/>
                      <a:pt x="183" y="368"/>
                    </a:cubicBezTo>
                    <a:cubicBezTo>
                      <a:pt x="183" y="277"/>
                      <a:pt x="153" y="155"/>
                      <a:pt x="122" y="33"/>
                    </a:cubicBezTo>
                    <a:cubicBezTo>
                      <a:pt x="111" y="10"/>
                      <a:pt x="90" y="0"/>
                      <a:pt x="6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15"/>
              <p:cNvSpPr/>
              <p:nvPr/>
            </p:nvSpPr>
            <p:spPr>
              <a:xfrm>
                <a:off x="10319600" y="1140700"/>
                <a:ext cx="3075" cy="16725"/>
              </a:xfrm>
              <a:custGeom>
                <a:rect b="b" l="l" r="r" t="t"/>
                <a:pathLst>
                  <a:path extrusionOk="0" h="669" w="123">
                    <a:moveTo>
                      <a:pt x="62" y="0"/>
                    </a:moveTo>
                    <a:cubicBezTo>
                      <a:pt x="31" y="0"/>
                      <a:pt x="1" y="23"/>
                      <a:pt x="1" y="69"/>
                    </a:cubicBezTo>
                    <a:lnTo>
                      <a:pt x="1" y="342"/>
                    </a:lnTo>
                    <a:lnTo>
                      <a:pt x="1" y="494"/>
                    </a:lnTo>
                    <a:cubicBezTo>
                      <a:pt x="1" y="555"/>
                      <a:pt x="1" y="616"/>
                      <a:pt x="31" y="646"/>
                    </a:cubicBezTo>
                    <a:cubicBezTo>
                      <a:pt x="31" y="661"/>
                      <a:pt x="39" y="669"/>
                      <a:pt x="50" y="669"/>
                    </a:cubicBezTo>
                    <a:cubicBezTo>
                      <a:pt x="62" y="669"/>
                      <a:pt x="77" y="661"/>
                      <a:pt x="92" y="646"/>
                    </a:cubicBezTo>
                    <a:cubicBezTo>
                      <a:pt x="122" y="616"/>
                      <a:pt x="122" y="555"/>
                      <a:pt x="122" y="494"/>
                    </a:cubicBezTo>
                    <a:lnTo>
                      <a:pt x="122" y="342"/>
                    </a:lnTo>
                    <a:lnTo>
                      <a:pt x="122" y="69"/>
                    </a:lnTo>
                    <a:cubicBezTo>
                      <a:pt x="122" y="23"/>
                      <a:pt x="92" y="0"/>
                      <a:pt x="6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15"/>
              <p:cNvSpPr/>
              <p:nvPr/>
            </p:nvSpPr>
            <p:spPr>
              <a:xfrm>
                <a:off x="10342400" y="1142025"/>
                <a:ext cx="2300" cy="12375"/>
              </a:xfrm>
              <a:custGeom>
                <a:rect b="b" l="l" r="r" t="t"/>
                <a:pathLst>
                  <a:path extrusionOk="0" h="495" w="92">
                    <a:moveTo>
                      <a:pt x="46" y="0"/>
                    </a:moveTo>
                    <a:cubicBezTo>
                      <a:pt x="23" y="0"/>
                      <a:pt x="1" y="16"/>
                      <a:pt x="1" y="46"/>
                    </a:cubicBezTo>
                    <a:lnTo>
                      <a:pt x="1" y="259"/>
                    </a:lnTo>
                    <a:lnTo>
                      <a:pt x="1" y="380"/>
                    </a:lnTo>
                    <a:cubicBezTo>
                      <a:pt x="1" y="411"/>
                      <a:pt x="1" y="441"/>
                      <a:pt x="1" y="472"/>
                    </a:cubicBezTo>
                    <a:cubicBezTo>
                      <a:pt x="16" y="487"/>
                      <a:pt x="31" y="494"/>
                      <a:pt x="46" y="494"/>
                    </a:cubicBezTo>
                    <a:cubicBezTo>
                      <a:pt x="61" y="494"/>
                      <a:pt x="77" y="487"/>
                      <a:pt x="92" y="472"/>
                    </a:cubicBezTo>
                    <a:cubicBezTo>
                      <a:pt x="92" y="441"/>
                      <a:pt x="92" y="411"/>
                      <a:pt x="92" y="380"/>
                    </a:cubicBezTo>
                    <a:lnTo>
                      <a:pt x="92" y="259"/>
                    </a:lnTo>
                    <a:lnTo>
                      <a:pt x="92" y="46"/>
                    </a:lnTo>
                    <a:cubicBezTo>
                      <a:pt x="92" y="16"/>
                      <a:pt x="69" y="0"/>
                      <a:pt x="4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15"/>
              <p:cNvSpPr/>
              <p:nvPr/>
            </p:nvSpPr>
            <p:spPr>
              <a:xfrm>
                <a:off x="10364450" y="1140875"/>
                <a:ext cx="3050" cy="9725"/>
              </a:xfrm>
              <a:custGeom>
                <a:rect b="b" l="l" r="r" t="t"/>
                <a:pathLst>
                  <a:path extrusionOk="0" h="389" w="122">
                    <a:moveTo>
                      <a:pt x="61" y="1"/>
                    </a:moveTo>
                    <a:cubicBezTo>
                      <a:pt x="31" y="1"/>
                      <a:pt x="0" y="1"/>
                      <a:pt x="0" y="62"/>
                    </a:cubicBezTo>
                    <a:cubicBezTo>
                      <a:pt x="0" y="92"/>
                      <a:pt x="0" y="153"/>
                      <a:pt x="0" y="214"/>
                    </a:cubicBezTo>
                    <a:lnTo>
                      <a:pt x="0" y="274"/>
                    </a:lnTo>
                    <a:cubicBezTo>
                      <a:pt x="0" y="274"/>
                      <a:pt x="0" y="305"/>
                      <a:pt x="0" y="305"/>
                    </a:cubicBezTo>
                    <a:cubicBezTo>
                      <a:pt x="0" y="335"/>
                      <a:pt x="0" y="335"/>
                      <a:pt x="31" y="366"/>
                    </a:cubicBezTo>
                    <a:cubicBezTo>
                      <a:pt x="46" y="381"/>
                      <a:pt x="61" y="388"/>
                      <a:pt x="72" y="388"/>
                    </a:cubicBezTo>
                    <a:cubicBezTo>
                      <a:pt x="84" y="388"/>
                      <a:pt x="91" y="381"/>
                      <a:pt x="91" y="366"/>
                    </a:cubicBezTo>
                    <a:cubicBezTo>
                      <a:pt x="122" y="335"/>
                      <a:pt x="122" y="335"/>
                      <a:pt x="122" y="305"/>
                    </a:cubicBezTo>
                    <a:lnTo>
                      <a:pt x="122" y="274"/>
                    </a:lnTo>
                    <a:lnTo>
                      <a:pt x="122" y="214"/>
                    </a:lnTo>
                    <a:cubicBezTo>
                      <a:pt x="122" y="153"/>
                      <a:pt x="122" y="92"/>
                      <a:pt x="122" y="31"/>
                    </a:cubicBezTo>
                    <a:cubicBezTo>
                      <a:pt x="122" y="1"/>
                      <a:pt x="91" y="1"/>
                      <a:pt x="6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15"/>
              <p:cNvSpPr/>
              <p:nvPr/>
            </p:nvSpPr>
            <p:spPr>
              <a:xfrm>
                <a:off x="10387250" y="1129475"/>
                <a:ext cx="3050" cy="12950"/>
              </a:xfrm>
              <a:custGeom>
                <a:rect b="b" l="l" r="r" t="t"/>
                <a:pathLst>
                  <a:path extrusionOk="0" h="518" w="122">
                    <a:moveTo>
                      <a:pt x="61" y="1"/>
                    </a:moveTo>
                    <a:cubicBezTo>
                      <a:pt x="30" y="31"/>
                      <a:pt x="0" y="31"/>
                      <a:pt x="0" y="62"/>
                    </a:cubicBezTo>
                    <a:cubicBezTo>
                      <a:pt x="0" y="214"/>
                      <a:pt x="0" y="335"/>
                      <a:pt x="0" y="457"/>
                    </a:cubicBezTo>
                    <a:cubicBezTo>
                      <a:pt x="0" y="487"/>
                      <a:pt x="30" y="518"/>
                      <a:pt x="61" y="518"/>
                    </a:cubicBezTo>
                    <a:cubicBezTo>
                      <a:pt x="91" y="518"/>
                      <a:pt x="122" y="487"/>
                      <a:pt x="122" y="457"/>
                    </a:cubicBezTo>
                    <a:cubicBezTo>
                      <a:pt x="122" y="335"/>
                      <a:pt x="122" y="214"/>
                      <a:pt x="122" y="62"/>
                    </a:cubicBezTo>
                    <a:cubicBezTo>
                      <a:pt x="122" y="31"/>
                      <a:pt x="91" y="1"/>
                      <a:pt x="6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15"/>
              <p:cNvSpPr/>
              <p:nvPr/>
            </p:nvSpPr>
            <p:spPr>
              <a:xfrm>
                <a:off x="10403950" y="1123975"/>
                <a:ext cx="3075" cy="14475"/>
              </a:xfrm>
              <a:custGeom>
                <a:rect b="b" l="l" r="r" t="t"/>
                <a:pathLst>
                  <a:path extrusionOk="0" h="579" w="123">
                    <a:moveTo>
                      <a:pt x="62" y="1"/>
                    </a:moveTo>
                    <a:cubicBezTo>
                      <a:pt x="31" y="1"/>
                      <a:pt x="1" y="23"/>
                      <a:pt x="1" y="69"/>
                    </a:cubicBezTo>
                    <a:lnTo>
                      <a:pt x="1" y="312"/>
                    </a:lnTo>
                    <a:lnTo>
                      <a:pt x="1" y="434"/>
                    </a:lnTo>
                    <a:lnTo>
                      <a:pt x="1" y="495"/>
                    </a:lnTo>
                    <a:cubicBezTo>
                      <a:pt x="1" y="525"/>
                      <a:pt x="1" y="525"/>
                      <a:pt x="1" y="555"/>
                    </a:cubicBezTo>
                    <a:cubicBezTo>
                      <a:pt x="16" y="571"/>
                      <a:pt x="39" y="578"/>
                      <a:pt x="58" y="578"/>
                    </a:cubicBezTo>
                    <a:cubicBezTo>
                      <a:pt x="77" y="578"/>
                      <a:pt x="92" y="571"/>
                      <a:pt x="92" y="555"/>
                    </a:cubicBezTo>
                    <a:cubicBezTo>
                      <a:pt x="92" y="525"/>
                      <a:pt x="122" y="525"/>
                      <a:pt x="122" y="495"/>
                    </a:cubicBezTo>
                    <a:lnTo>
                      <a:pt x="122" y="434"/>
                    </a:lnTo>
                    <a:lnTo>
                      <a:pt x="122" y="312"/>
                    </a:lnTo>
                    <a:lnTo>
                      <a:pt x="122" y="69"/>
                    </a:lnTo>
                    <a:cubicBezTo>
                      <a:pt x="122" y="23"/>
                      <a:pt x="92" y="1"/>
                      <a:pt x="6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15"/>
              <p:cNvSpPr/>
              <p:nvPr/>
            </p:nvSpPr>
            <p:spPr>
              <a:xfrm>
                <a:off x="10427025" y="1111975"/>
                <a:ext cx="5075" cy="21725"/>
              </a:xfrm>
              <a:custGeom>
                <a:rect b="b" l="l" r="r" t="t"/>
                <a:pathLst>
                  <a:path extrusionOk="0" h="869" w="203">
                    <a:moveTo>
                      <a:pt x="86" y="1"/>
                    </a:moveTo>
                    <a:cubicBezTo>
                      <a:pt x="44" y="1"/>
                      <a:pt x="0" y="34"/>
                      <a:pt x="20" y="93"/>
                    </a:cubicBezTo>
                    <a:cubicBezTo>
                      <a:pt x="50" y="215"/>
                      <a:pt x="50" y="336"/>
                      <a:pt x="81" y="458"/>
                    </a:cubicBezTo>
                    <a:cubicBezTo>
                      <a:pt x="81" y="519"/>
                      <a:pt x="81" y="579"/>
                      <a:pt x="81" y="640"/>
                    </a:cubicBezTo>
                    <a:cubicBezTo>
                      <a:pt x="81" y="701"/>
                      <a:pt x="81" y="762"/>
                      <a:pt x="81" y="823"/>
                    </a:cubicBezTo>
                    <a:cubicBezTo>
                      <a:pt x="81" y="853"/>
                      <a:pt x="104" y="868"/>
                      <a:pt x="126" y="868"/>
                    </a:cubicBezTo>
                    <a:cubicBezTo>
                      <a:pt x="149" y="868"/>
                      <a:pt x="172" y="853"/>
                      <a:pt x="172" y="823"/>
                    </a:cubicBezTo>
                    <a:cubicBezTo>
                      <a:pt x="202" y="762"/>
                      <a:pt x="202" y="701"/>
                      <a:pt x="202" y="640"/>
                    </a:cubicBezTo>
                    <a:cubicBezTo>
                      <a:pt x="202" y="549"/>
                      <a:pt x="202" y="488"/>
                      <a:pt x="202" y="427"/>
                    </a:cubicBezTo>
                    <a:cubicBezTo>
                      <a:pt x="172" y="306"/>
                      <a:pt x="172" y="184"/>
                      <a:pt x="142" y="32"/>
                    </a:cubicBezTo>
                    <a:cubicBezTo>
                      <a:pt x="131" y="11"/>
                      <a:pt x="109" y="1"/>
                      <a:pt x="8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15"/>
              <p:cNvSpPr/>
              <p:nvPr/>
            </p:nvSpPr>
            <p:spPr>
              <a:xfrm>
                <a:off x="10446500" y="1082750"/>
                <a:ext cx="4600" cy="38975"/>
              </a:xfrm>
              <a:custGeom>
                <a:rect b="b" l="l" r="r" t="t"/>
                <a:pathLst>
                  <a:path extrusionOk="0" h="1559" w="184">
                    <a:moveTo>
                      <a:pt x="62" y="1"/>
                    </a:moveTo>
                    <a:cubicBezTo>
                      <a:pt x="31" y="1"/>
                      <a:pt x="1" y="16"/>
                      <a:pt x="1" y="46"/>
                    </a:cubicBezTo>
                    <a:cubicBezTo>
                      <a:pt x="31" y="289"/>
                      <a:pt x="62" y="533"/>
                      <a:pt x="62" y="806"/>
                    </a:cubicBezTo>
                    <a:cubicBezTo>
                      <a:pt x="62" y="928"/>
                      <a:pt x="62" y="1049"/>
                      <a:pt x="62" y="1171"/>
                    </a:cubicBezTo>
                    <a:cubicBezTo>
                      <a:pt x="62" y="1232"/>
                      <a:pt x="62" y="1292"/>
                      <a:pt x="62" y="1353"/>
                    </a:cubicBezTo>
                    <a:cubicBezTo>
                      <a:pt x="31" y="1414"/>
                      <a:pt x="31" y="1475"/>
                      <a:pt x="62" y="1536"/>
                    </a:cubicBezTo>
                    <a:cubicBezTo>
                      <a:pt x="62" y="1551"/>
                      <a:pt x="77" y="1558"/>
                      <a:pt x="96" y="1558"/>
                    </a:cubicBezTo>
                    <a:cubicBezTo>
                      <a:pt x="115" y="1558"/>
                      <a:pt x="138" y="1551"/>
                      <a:pt x="153" y="1536"/>
                    </a:cubicBezTo>
                    <a:cubicBezTo>
                      <a:pt x="183" y="1444"/>
                      <a:pt x="183" y="1292"/>
                      <a:pt x="183" y="1201"/>
                    </a:cubicBezTo>
                    <a:cubicBezTo>
                      <a:pt x="183" y="1080"/>
                      <a:pt x="183" y="928"/>
                      <a:pt x="183" y="806"/>
                    </a:cubicBezTo>
                    <a:cubicBezTo>
                      <a:pt x="153" y="563"/>
                      <a:pt x="153" y="289"/>
                      <a:pt x="122" y="46"/>
                    </a:cubicBezTo>
                    <a:cubicBezTo>
                      <a:pt x="122" y="16"/>
                      <a:pt x="92" y="1"/>
                      <a:pt x="6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15"/>
              <p:cNvSpPr/>
              <p:nvPr/>
            </p:nvSpPr>
            <p:spPr>
              <a:xfrm>
                <a:off x="10466275" y="1068325"/>
                <a:ext cx="6100" cy="48225"/>
              </a:xfrm>
              <a:custGeom>
                <a:rect b="b" l="l" r="r" t="t"/>
                <a:pathLst>
                  <a:path extrusionOk="0" h="1929" w="244">
                    <a:moveTo>
                      <a:pt x="137" y="0"/>
                    </a:moveTo>
                    <a:cubicBezTo>
                      <a:pt x="114" y="0"/>
                      <a:pt x="91" y="15"/>
                      <a:pt x="91" y="46"/>
                    </a:cubicBezTo>
                    <a:cubicBezTo>
                      <a:pt x="91" y="350"/>
                      <a:pt x="122" y="623"/>
                      <a:pt x="122" y="927"/>
                    </a:cubicBezTo>
                    <a:cubicBezTo>
                      <a:pt x="122" y="1018"/>
                      <a:pt x="152" y="1809"/>
                      <a:pt x="61" y="1809"/>
                    </a:cubicBezTo>
                    <a:cubicBezTo>
                      <a:pt x="31" y="1809"/>
                      <a:pt x="0" y="1869"/>
                      <a:pt x="31" y="1900"/>
                    </a:cubicBezTo>
                    <a:cubicBezTo>
                      <a:pt x="51" y="1920"/>
                      <a:pt x="71" y="1928"/>
                      <a:pt x="90" y="1928"/>
                    </a:cubicBezTo>
                    <a:cubicBezTo>
                      <a:pt x="158" y="1928"/>
                      <a:pt x="213" y="1826"/>
                      <a:pt x="213" y="1778"/>
                    </a:cubicBezTo>
                    <a:cubicBezTo>
                      <a:pt x="243" y="1596"/>
                      <a:pt x="243" y="1383"/>
                      <a:pt x="243" y="1201"/>
                    </a:cubicBezTo>
                    <a:cubicBezTo>
                      <a:pt x="243" y="806"/>
                      <a:pt x="213" y="441"/>
                      <a:pt x="183" y="46"/>
                    </a:cubicBezTo>
                    <a:cubicBezTo>
                      <a:pt x="183" y="15"/>
                      <a:pt x="160" y="0"/>
                      <a:pt x="13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15"/>
              <p:cNvSpPr/>
              <p:nvPr/>
            </p:nvSpPr>
            <p:spPr>
              <a:xfrm>
                <a:off x="10491350" y="1057675"/>
                <a:ext cx="3825" cy="47325"/>
              </a:xfrm>
              <a:custGeom>
                <a:rect b="b" l="l" r="r" t="t"/>
                <a:pathLst>
                  <a:path extrusionOk="0" h="1893" w="153">
                    <a:moveTo>
                      <a:pt x="91" y="1"/>
                    </a:moveTo>
                    <a:cubicBezTo>
                      <a:pt x="61" y="1"/>
                      <a:pt x="31" y="16"/>
                      <a:pt x="31" y="46"/>
                    </a:cubicBezTo>
                    <a:cubicBezTo>
                      <a:pt x="61" y="350"/>
                      <a:pt x="61" y="654"/>
                      <a:pt x="61" y="958"/>
                    </a:cubicBezTo>
                    <a:cubicBezTo>
                      <a:pt x="31" y="1110"/>
                      <a:pt x="31" y="1262"/>
                      <a:pt x="31" y="1414"/>
                    </a:cubicBezTo>
                    <a:cubicBezTo>
                      <a:pt x="31" y="1505"/>
                      <a:pt x="31" y="1566"/>
                      <a:pt x="31" y="1627"/>
                    </a:cubicBezTo>
                    <a:cubicBezTo>
                      <a:pt x="0" y="1718"/>
                      <a:pt x="0" y="1779"/>
                      <a:pt x="31" y="1870"/>
                    </a:cubicBezTo>
                    <a:cubicBezTo>
                      <a:pt x="31" y="1885"/>
                      <a:pt x="46" y="1893"/>
                      <a:pt x="65" y="1893"/>
                    </a:cubicBezTo>
                    <a:cubicBezTo>
                      <a:pt x="84" y="1893"/>
                      <a:pt x="107" y="1885"/>
                      <a:pt x="122" y="1870"/>
                    </a:cubicBezTo>
                    <a:cubicBezTo>
                      <a:pt x="152" y="1809"/>
                      <a:pt x="122" y="1718"/>
                      <a:pt x="152" y="1627"/>
                    </a:cubicBezTo>
                    <a:cubicBezTo>
                      <a:pt x="152" y="1566"/>
                      <a:pt x="152" y="1505"/>
                      <a:pt x="152" y="1414"/>
                    </a:cubicBezTo>
                    <a:cubicBezTo>
                      <a:pt x="152" y="1262"/>
                      <a:pt x="152" y="1110"/>
                      <a:pt x="152" y="958"/>
                    </a:cubicBezTo>
                    <a:cubicBezTo>
                      <a:pt x="152" y="654"/>
                      <a:pt x="152" y="350"/>
                      <a:pt x="152" y="46"/>
                    </a:cubicBezTo>
                    <a:cubicBezTo>
                      <a:pt x="152" y="16"/>
                      <a:pt x="122" y="1"/>
                      <a:pt x="9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15"/>
              <p:cNvSpPr/>
              <p:nvPr/>
            </p:nvSpPr>
            <p:spPr>
              <a:xfrm>
                <a:off x="10512625" y="1050275"/>
                <a:ext cx="4575" cy="40850"/>
              </a:xfrm>
              <a:custGeom>
                <a:rect b="b" l="l" r="r" t="t"/>
                <a:pathLst>
                  <a:path extrusionOk="0" h="1634" w="183">
                    <a:moveTo>
                      <a:pt x="122" y="0"/>
                    </a:moveTo>
                    <a:cubicBezTo>
                      <a:pt x="91" y="0"/>
                      <a:pt x="61" y="23"/>
                      <a:pt x="61" y="69"/>
                    </a:cubicBezTo>
                    <a:cubicBezTo>
                      <a:pt x="31" y="312"/>
                      <a:pt x="31" y="555"/>
                      <a:pt x="0" y="829"/>
                    </a:cubicBezTo>
                    <a:cubicBezTo>
                      <a:pt x="0" y="1072"/>
                      <a:pt x="0" y="1345"/>
                      <a:pt x="31" y="1588"/>
                    </a:cubicBezTo>
                    <a:cubicBezTo>
                      <a:pt x="31" y="1619"/>
                      <a:pt x="61" y="1634"/>
                      <a:pt x="91" y="1634"/>
                    </a:cubicBezTo>
                    <a:cubicBezTo>
                      <a:pt x="122" y="1634"/>
                      <a:pt x="152" y="1619"/>
                      <a:pt x="152" y="1588"/>
                    </a:cubicBezTo>
                    <a:cubicBezTo>
                      <a:pt x="152" y="1315"/>
                      <a:pt x="122" y="1072"/>
                      <a:pt x="122" y="829"/>
                    </a:cubicBezTo>
                    <a:cubicBezTo>
                      <a:pt x="122" y="555"/>
                      <a:pt x="152" y="312"/>
                      <a:pt x="183" y="69"/>
                    </a:cubicBezTo>
                    <a:cubicBezTo>
                      <a:pt x="183" y="23"/>
                      <a:pt x="152" y="0"/>
                      <a:pt x="12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15"/>
              <p:cNvSpPr/>
              <p:nvPr/>
            </p:nvSpPr>
            <p:spPr>
              <a:xfrm>
                <a:off x="10530100" y="1032600"/>
                <a:ext cx="3825" cy="37250"/>
              </a:xfrm>
              <a:custGeom>
                <a:rect b="b" l="l" r="r" t="t"/>
                <a:pathLst>
                  <a:path extrusionOk="0" h="1490" w="153">
                    <a:moveTo>
                      <a:pt x="61" y="1"/>
                    </a:moveTo>
                    <a:cubicBezTo>
                      <a:pt x="31" y="1"/>
                      <a:pt x="0" y="16"/>
                      <a:pt x="0" y="46"/>
                    </a:cubicBezTo>
                    <a:cubicBezTo>
                      <a:pt x="31" y="289"/>
                      <a:pt x="31" y="502"/>
                      <a:pt x="31" y="745"/>
                    </a:cubicBezTo>
                    <a:cubicBezTo>
                      <a:pt x="31" y="867"/>
                      <a:pt x="31" y="958"/>
                      <a:pt x="31" y="1080"/>
                    </a:cubicBezTo>
                    <a:cubicBezTo>
                      <a:pt x="31" y="1201"/>
                      <a:pt x="31" y="1323"/>
                      <a:pt x="31" y="1444"/>
                    </a:cubicBezTo>
                    <a:cubicBezTo>
                      <a:pt x="46" y="1475"/>
                      <a:pt x="76" y="1490"/>
                      <a:pt x="103" y="1490"/>
                    </a:cubicBezTo>
                    <a:cubicBezTo>
                      <a:pt x="130" y="1490"/>
                      <a:pt x="152" y="1475"/>
                      <a:pt x="152" y="1444"/>
                    </a:cubicBezTo>
                    <a:cubicBezTo>
                      <a:pt x="152" y="1323"/>
                      <a:pt x="152" y="1201"/>
                      <a:pt x="152" y="1080"/>
                    </a:cubicBezTo>
                    <a:cubicBezTo>
                      <a:pt x="152" y="958"/>
                      <a:pt x="152" y="867"/>
                      <a:pt x="152" y="745"/>
                    </a:cubicBezTo>
                    <a:cubicBezTo>
                      <a:pt x="122" y="502"/>
                      <a:pt x="122" y="289"/>
                      <a:pt x="122" y="46"/>
                    </a:cubicBezTo>
                    <a:cubicBezTo>
                      <a:pt x="122" y="16"/>
                      <a:pt x="92" y="1"/>
                      <a:pt x="6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15"/>
              <p:cNvSpPr/>
              <p:nvPr/>
            </p:nvSpPr>
            <p:spPr>
              <a:xfrm>
                <a:off x="10555175" y="1002975"/>
                <a:ext cx="4575" cy="34400"/>
              </a:xfrm>
              <a:custGeom>
                <a:rect b="b" l="l" r="r" t="t"/>
                <a:pathLst>
                  <a:path extrusionOk="0" h="1376" w="183">
                    <a:moveTo>
                      <a:pt x="50" y="0"/>
                    </a:moveTo>
                    <a:cubicBezTo>
                      <a:pt x="23" y="0"/>
                      <a:pt x="0" y="15"/>
                      <a:pt x="0" y="46"/>
                    </a:cubicBezTo>
                    <a:cubicBezTo>
                      <a:pt x="0" y="289"/>
                      <a:pt x="31" y="502"/>
                      <a:pt x="31" y="714"/>
                    </a:cubicBezTo>
                    <a:cubicBezTo>
                      <a:pt x="31" y="836"/>
                      <a:pt x="31" y="927"/>
                      <a:pt x="31" y="1049"/>
                    </a:cubicBezTo>
                    <a:cubicBezTo>
                      <a:pt x="31" y="1140"/>
                      <a:pt x="31" y="1262"/>
                      <a:pt x="61" y="1353"/>
                    </a:cubicBezTo>
                    <a:cubicBezTo>
                      <a:pt x="61" y="1368"/>
                      <a:pt x="76" y="1376"/>
                      <a:pt x="92" y="1376"/>
                    </a:cubicBezTo>
                    <a:cubicBezTo>
                      <a:pt x="107" y="1376"/>
                      <a:pt x="122" y="1368"/>
                      <a:pt x="122" y="1353"/>
                    </a:cubicBezTo>
                    <a:cubicBezTo>
                      <a:pt x="183" y="1262"/>
                      <a:pt x="152" y="1170"/>
                      <a:pt x="152" y="1079"/>
                    </a:cubicBezTo>
                    <a:cubicBezTo>
                      <a:pt x="152" y="958"/>
                      <a:pt x="152" y="836"/>
                      <a:pt x="122" y="714"/>
                    </a:cubicBezTo>
                    <a:cubicBezTo>
                      <a:pt x="122" y="502"/>
                      <a:pt x="122" y="289"/>
                      <a:pt x="122" y="46"/>
                    </a:cubicBezTo>
                    <a:cubicBezTo>
                      <a:pt x="107" y="15"/>
                      <a:pt x="76" y="0"/>
                      <a:pt x="5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15"/>
              <p:cNvSpPr/>
              <p:nvPr/>
            </p:nvSpPr>
            <p:spPr>
              <a:xfrm>
                <a:off x="10577975" y="977900"/>
                <a:ext cx="5075" cy="29625"/>
              </a:xfrm>
              <a:custGeom>
                <a:rect b="b" l="l" r="r" t="t"/>
                <a:pathLst>
                  <a:path extrusionOk="0" h="1185" w="203">
                    <a:moveTo>
                      <a:pt x="46" y="0"/>
                    </a:moveTo>
                    <a:cubicBezTo>
                      <a:pt x="23" y="0"/>
                      <a:pt x="0" y="15"/>
                      <a:pt x="0" y="46"/>
                    </a:cubicBezTo>
                    <a:cubicBezTo>
                      <a:pt x="0" y="319"/>
                      <a:pt x="0" y="562"/>
                      <a:pt x="0" y="836"/>
                    </a:cubicBezTo>
                    <a:cubicBezTo>
                      <a:pt x="31" y="897"/>
                      <a:pt x="31" y="958"/>
                      <a:pt x="31" y="1018"/>
                    </a:cubicBezTo>
                    <a:cubicBezTo>
                      <a:pt x="31" y="1049"/>
                      <a:pt x="31" y="1109"/>
                      <a:pt x="61" y="1140"/>
                    </a:cubicBezTo>
                    <a:cubicBezTo>
                      <a:pt x="72" y="1172"/>
                      <a:pt x="93" y="1185"/>
                      <a:pt x="116" y="1185"/>
                    </a:cubicBezTo>
                    <a:cubicBezTo>
                      <a:pt x="158" y="1185"/>
                      <a:pt x="203" y="1138"/>
                      <a:pt x="183" y="1079"/>
                    </a:cubicBezTo>
                    <a:cubicBezTo>
                      <a:pt x="183" y="1059"/>
                      <a:pt x="170" y="1052"/>
                      <a:pt x="152" y="1050"/>
                    </a:cubicBezTo>
                    <a:lnTo>
                      <a:pt x="152" y="1050"/>
                    </a:lnTo>
                    <a:lnTo>
                      <a:pt x="152" y="1049"/>
                    </a:lnTo>
                    <a:cubicBezTo>
                      <a:pt x="152" y="1018"/>
                      <a:pt x="152" y="1018"/>
                      <a:pt x="152" y="988"/>
                    </a:cubicBezTo>
                    <a:cubicBezTo>
                      <a:pt x="152" y="958"/>
                      <a:pt x="122" y="897"/>
                      <a:pt x="122" y="866"/>
                    </a:cubicBezTo>
                    <a:lnTo>
                      <a:pt x="122" y="593"/>
                    </a:lnTo>
                    <a:lnTo>
                      <a:pt x="92" y="46"/>
                    </a:lnTo>
                    <a:cubicBezTo>
                      <a:pt x="92" y="15"/>
                      <a:pt x="69" y="0"/>
                      <a:pt x="4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15"/>
              <p:cNvSpPr/>
              <p:nvPr/>
            </p:nvSpPr>
            <p:spPr>
              <a:xfrm>
                <a:off x="10599250" y="952050"/>
                <a:ext cx="3825" cy="20550"/>
              </a:xfrm>
              <a:custGeom>
                <a:rect b="b" l="l" r="r" t="t"/>
                <a:pathLst>
                  <a:path extrusionOk="0" h="822" w="153">
                    <a:moveTo>
                      <a:pt x="76" y="1"/>
                    </a:moveTo>
                    <a:cubicBezTo>
                      <a:pt x="54" y="1"/>
                      <a:pt x="31" y="16"/>
                      <a:pt x="31" y="46"/>
                    </a:cubicBezTo>
                    <a:cubicBezTo>
                      <a:pt x="31" y="289"/>
                      <a:pt x="0" y="533"/>
                      <a:pt x="31" y="776"/>
                    </a:cubicBezTo>
                    <a:cubicBezTo>
                      <a:pt x="31" y="806"/>
                      <a:pt x="54" y="821"/>
                      <a:pt x="76" y="821"/>
                    </a:cubicBezTo>
                    <a:cubicBezTo>
                      <a:pt x="99" y="821"/>
                      <a:pt x="122" y="806"/>
                      <a:pt x="122" y="776"/>
                    </a:cubicBezTo>
                    <a:cubicBezTo>
                      <a:pt x="152" y="533"/>
                      <a:pt x="122" y="289"/>
                      <a:pt x="122" y="46"/>
                    </a:cubicBezTo>
                    <a:cubicBezTo>
                      <a:pt x="122" y="16"/>
                      <a:pt x="99" y="1"/>
                      <a:pt x="7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15"/>
              <p:cNvSpPr/>
              <p:nvPr/>
            </p:nvSpPr>
            <p:spPr>
              <a:xfrm>
                <a:off x="10612925" y="924325"/>
                <a:ext cx="4575" cy="9900"/>
              </a:xfrm>
              <a:custGeom>
                <a:rect b="b" l="l" r="r" t="t"/>
                <a:pathLst>
                  <a:path extrusionOk="0" h="396" w="183">
                    <a:moveTo>
                      <a:pt x="31" y="0"/>
                    </a:moveTo>
                    <a:cubicBezTo>
                      <a:pt x="1" y="31"/>
                      <a:pt x="1" y="61"/>
                      <a:pt x="1" y="91"/>
                    </a:cubicBezTo>
                    <a:cubicBezTo>
                      <a:pt x="1" y="122"/>
                      <a:pt x="31" y="183"/>
                      <a:pt x="31" y="243"/>
                    </a:cubicBezTo>
                    <a:cubicBezTo>
                      <a:pt x="61" y="243"/>
                      <a:pt x="61" y="274"/>
                      <a:pt x="61" y="304"/>
                    </a:cubicBezTo>
                    <a:cubicBezTo>
                      <a:pt x="92" y="335"/>
                      <a:pt x="92" y="365"/>
                      <a:pt x="122" y="395"/>
                    </a:cubicBezTo>
                    <a:cubicBezTo>
                      <a:pt x="122" y="395"/>
                      <a:pt x="183" y="395"/>
                      <a:pt x="183" y="365"/>
                    </a:cubicBezTo>
                    <a:cubicBezTo>
                      <a:pt x="183" y="304"/>
                      <a:pt x="183" y="243"/>
                      <a:pt x="153" y="213"/>
                    </a:cubicBezTo>
                    <a:cubicBezTo>
                      <a:pt x="122" y="152"/>
                      <a:pt x="122" y="91"/>
                      <a:pt x="92" y="61"/>
                    </a:cubicBezTo>
                    <a:cubicBezTo>
                      <a:pt x="92" y="31"/>
                      <a:pt x="61" y="0"/>
                      <a:pt x="3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15"/>
              <p:cNvSpPr/>
              <p:nvPr/>
            </p:nvSpPr>
            <p:spPr>
              <a:xfrm>
                <a:off x="10622050" y="895450"/>
                <a:ext cx="3825" cy="6675"/>
              </a:xfrm>
              <a:custGeom>
                <a:rect b="b" l="l" r="r" t="t"/>
                <a:pathLst>
                  <a:path extrusionOk="0" h="267" w="153">
                    <a:moveTo>
                      <a:pt x="122" y="183"/>
                    </a:moveTo>
                    <a:cubicBezTo>
                      <a:pt x="122" y="183"/>
                      <a:pt x="122" y="183"/>
                      <a:pt x="91" y="213"/>
                    </a:cubicBezTo>
                    <a:lnTo>
                      <a:pt x="61" y="213"/>
                    </a:lnTo>
                    <a:cubicBezTo>
                      <a:pt x="81" y="213"/>
                      <a:pt x="101" y="200"/>
                      <a:pt x="112" y="183"/>
                    </a:cubicBezTo>
                    <a:close/>
                    <a:moveTo>
                      <a:pt x="122" y="0"/>
                    </a:moveTo>
                    <a:cubicBezTo>
                      <a:pt x="91" y="0"/>
                      <a:pt x="91" y="0"/>
                      <a:pt x="91" y="31"/>
                    </a:cubicBezTo>
                    <a:cubicBezTo>
                      <a:pt x="91" y="31"/>
                      <a:pt x="91" y="31"/>
                      <a:pt x="91" y="61"/>
                    </a:cubicBezTo>
                    <a:cubicBezTo>
                      <a:pt x="91" y="61"/>
                      <a:pt x="91" y="61"/>
                      <a:pt x="91" y="91"/>
                    </a:cubicBezTo>
                    <a:cubicBezTo>
                      <a:pt x="91" y="91"/>
                      <a:pt x="82" y="100"/>
                      <a:pt x="74" y="109"/>
                    </a:cubicBezTo>
                    <a:lnTo>
                      <a:pt x="74" y="109"/>
                    </a:lnTo>
                    <a:cubicBezTo>
                      <a:pt x="73" y="108"/>
                      <a:pt x="71" y="108"/>
                      <a:pt x="70" y="108"/>
                    </a:cubicBezTo>
                    <a:cubicBezTo>
                      <a:pt x="64" y="108"/>
                      <a:pt x="61" y="112"/>
                      <a:pt x="61" y="122"/>
                    </a:cubicBezTo>
                    <a:cubicBezTo>
                      <a:pt x="31" y="122"/>
                      <a:pt x="31" y="122"/>
                      <a:pt x="0" y="152"/>
                    </a:cubicBezTo>
                    <a:cubicBezTo>
                      <a:pt x="0" y="152"/>
                      <a:pt x="0" y="183"/>
                      <a:pt x="0" y="213"/>
                    </a:cubicBezTo>
                    <a:cubicBezTo>
                      <a:pt x="0" y="213"/>
                      <a:pt x="31" y="243"/>
                      <a:pt x="31" y="243"/>
                    </a:cubicBezTo>
                    <a:cubicBezTo>
                      <a:pt x="46" y="258"/>
                      <a:pt x="61" y="266"/>
                      <a:pt x="76" y="266"/>
                    </a:cubicBezTo>
                    <a:cubicBezTo>
                      <a:pt x="91" y="266"/>
                      <a:pt x="107" y="258"/>
                      <a:pt x="122" y="243"/>
                    </a:cubicBezTo>
                    <a:cubicBezTo>
                      <a:pt x="152" y="243"/>
                      <a:pt x="152" y="213"/>
                      <a:pt x="152" y="213"/>
                    </a:cubicBezTo>
                    <a:cubicBezTo>
                      <a:pt x="152" y="183"/>
                      <a:pt x="152" y="183"/>
                      <a:pt x="152" y="152"/>
                    </a:cubicBezTo>
                    <a:cubicBezTo>
                      <a:pt x="152" y="122"/>
                      <a:pt x="152" y="122"/>
                      <a:pt x="152" y="91"/>
                    </a:cubicBezTo>
                    <a:cubicBezTo>
                      <a:pt x="152" y="91"/>
                      <a:pt x="152" y="61"/>
                      <a:pt x="152" y="61"/>
                    </a:cubicBezTo>
                    <a:cubicBezTo>
                      <a:pt x="152" y="61"/>
                      <a:pt x="152" y="31"/>
                      <a:pt x="152" y="31"/>
                    </a:cubicBezTo>
                    <a:cubicBezTo>
                      <a:pt x="152" y="0"/>
                      <a:pt x="152" y="0"/>
                      <a:pt x="12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5"/>
              <p:cNvSpPr/>
              <p:nvPr/>
            </p:nvSpPr>
            <p:spPr>
              <a:xfrm>
                <a:off x="10401950" y="796025"/>
                <a:ext cx="20800" cy="22900"/>
              </a:xfrm>
              <a:custGeom>
                <a:rect b="b" l="l" r="r" t="t"/>
                <a:pathLst>
                  <a:path extrusionOk="0" h="916" w="832">
                    <a:moveTo>
                      <a:pt x="757" y="1"/>
                    </a:moveTo>
                    <a:cubicBezTo>
                      <a:pt x="742" y="1"/>
                      <a:pt x="728" y="8"/>
                      <a:pt x="719" y="26"/>
                    </a:cubicBezTo>
                    <a:cubicBezTo>
                      <a:pt x="628" y="178"/>
                      <a:pt x="506" y="330"/>
                      <a:pt x="415" y="451"/>
                    </a:cubicBezTo>
                    <a:cubicBezTo>
                      <a:pt x="354" y="512"/>
                      <a:pt x="293" y="573"/>
                      <a:pt x="233" y="634"/>
                    </a:cubicBezTo>
                    <a:cubicBezTo>
                      <a:pt x="172" y="694"/>
                      <a:pt x="81" y="755"/>
                      <a:pt x="50" y="816"/>
                    </a:cubicBezTo>
                    <a:cubicBezTo>
                      <a:pt x="1" y="866"/>
                      <a:pt x="32" y="915"/>
                      <a:pt x="78" y="915"/>
                    </a:cubicBezTo>
                    <a:cubicBezTo>
                      <a:pt x="89" y="915"/>
                      <a:pt x="100" y="913"/>
                      <a:pt x="111" y="907"/>
                    </a:cubicBezTo>
                    <a:cubicBezTo>
                      <a:pt x="172" y="846"/>
                      <a:pt x="233" y="786"/>
                      <a:pt x="293" y="725"/>
                    </a:cubicBezTo>
                    <a:cubicBezTo>
                      <a:pt x="354" y="664"/>
                      <a:pt x="415" y="603"/>
                      <a:pt x="476" y="542"/>
                    </a:cubicBezTo>
                    <a:cubicBezTo>
                      <a:pt x="597" y="390"/>
                      <a:pt x="719" y="238"/>
                      <a:pt x="810" y="86"/>
                    </a:cubicBezTo>
                    <a:cubicBezTo>
                      <a:pt x="832" y="44"/>
                      <a:pt x="792" y="1"/>
                      <a:pt x="75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15"/>
              <p:cNvSpPr/>
              <p:nvPr/>
            </p:nvSpPr>
            <p:spPr>
              <a:xfrm>
                <a:off x="10290325" y="783225"/>
                <a:ext cx="19425" cy="19525"/>
              </a:xfrm>
              <a:custGeom>
                <a:rect b="b" l="l" r="r" t="t"/>
                <a:pathLst>
                  <a:path extrusionOk="0" h="781" w="777">
                    <a:moveTo>
                      <a:pt x="107" y="1"/>
                    </a:moveTo>
                    <a:cubicBezTo>
                      <a:pt x="43" y="1"/>
                      <a:pt x="0" y="66"/>
                      <a:pt x="47" y="112"/>
                    </a:cubicBezTo>
                    <a:cubicBezTo>
                      <a:pt x="169" y="234"/>
                      <a:pt x="290" y="325"/>
                      <a:pt x="382" y="447"/>
                    </a:cubicBezTo>
                    <a:cubicBezTo>
                      <a:pt x="442" y="507"/>
                      <a:pt x="503" y="568"/>
                      <a:pt x="533" y="598"/>
                    </a:cubicBezTo>
                    <a:cubicBezTo>
                      <a:pt x="594" y="659"/>
                      <a:pt x="655" y="750"/>
                      <a:pt x="716" y="781"/>
                    </a:cubicBezTo>
                    <a:cubicBezTo>
                      <a:pt x="746" y="781"/>
                      <a:pt x="777" y="750"/>
                      <a:pt x="777" y="720"/>
                    </a:cubicBezTo>
                    <a:cubicBezTo>
                      <a:pt x="777" y="659"/>
                      <a:pt x="685" y="598"/>
                      <a:pt x="655" y="538"/>
                    </a:cubicBezTo>
                    <a:cubicBezTo>
                      <a:pt x="594" y="477"/>
                      <a:pt x="533" y="416"/>
                      <a:pt x="503" y="355"/>
                    </a:cubicBezTo>
                    <a:cubicBezTo>
                      <a:pt x="382" y="234"/>
                      <a:pt x="260" y="112"/>
                      <a:pt x="169" y="21"/>
                    </a:cubicBezTo>
                    <a:cubicBezTo>
                      <a:pt x="148" y="7"/>
                      <a:pt x="126" y="1"/>
                      <a:pt x="10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15"/>
              <p:cNvSpPr/>
              <p:nvPr/>
            </p:nvSpPr>
            <p:spPr>
              <a:xfrm>
                <a:off x="10328725" y="882900"/>
                <a:ext cx="5725" cy="26250"/>
              </a:xfrm>
              <a:custGeom>
                <a:rect b="b" l="l" r="r" t="t"/>
                <a:pathLst>
                  <a:path extrusionOk="0" h="1050" w="229">
                    <a:moveTo>
                      <a:pt x="179" y="1"/>
                    </a:moveTo>
                    <a:cubicBezTo>
                      <a:pt x="153" y="1"/>
                      <a:pt x="122" y="16"/>
                      <a:pt x="122" y="46"/>
                    </a:cubicBezTo>
                    <a:cubicBezTo>
                      <a:pt x="122" y="229"/>
                      <a:pt x="92" y="411"/>
                      <a:pt x="92" y="563"/>
                    </a:cubicBezTo>
                    <a:cubicBezTo>
                      <a:pt x="61" y="654"/>
                      <a:pt x="61" y="715"/>
                      <a:pt x="31" y="806"/>
                    </a:cubicBezTo>
                    <a:lnTo>
                      <a:pt x="31" y="928"/>
                    </a:lnTo>
                    <a:cubicBezTo>
                      <a:pt x="1" y="958"/>
                      <a:pt x="1" y="988"/>
                      <a:pt x="31" y="1019"/>
                    </a:cubicBezTo>
                    <a:cubicBezTo>
                      <a:pt x="61" y="1049"/>
                      <a:pt x="61" y="1049"/>
                      <a:pt x="92" y="1049"/>
                    </a:cubicBezTo>
                    <a:cubicBezTo>
                      <a:pt x="122" y="1019"/>
                      <a:pt x="122" y="988"/>
                      <a:pt x="122" y="958"/>
                    </a:cubicBezTo>
                    <a:cubicBezTo>
                      <a:pt x="153" y="897"/>
                      <a:pt x="153" y="867"/>
                      <a:pt x="153" y="806"/>
                    </a:cubicBezTo>
                    <a:cubicBezTo>
                      <a:pt x="183" y="745"/>
                      <a:pt x="183" y="654"/>
                      <a:pt x="183" y="563"/>
                    </a:cubicBezTo>
                    <a:cubicBezTo>
                      <a:pt x="213" y="411"/>
                      <a:pt x="213" y="229"/>
                      <a:pt x="213" y="46"/>
                    </a:cubicBezTo>
                    <a:cubicBezTo>
                      <a:pt x="229" y="16"/>
                      <a:pt x="206" y="1"/>
                      <a:pt x="17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15"/>
              <p:cNvSpPr/>
              <p:nvPr/>
            </p:nvSpPr>
            <p:spPr>
              <a:xfrm>
                <a:off x="10340425" y="887775"/>
                <a:ext cx="5050" cy="21675"/>
              </a:xfrm>
              <a:custGeom>
                <a:rect b="b" l="l" r="r" t="t"/>
                <a:pathLst>
                  <a:path extrusionOk="0" h="867" w="202">
                    <a:moveTo>
                      <a:pt x="72" y="0"/>
                    </a:moveTo>
                    <a:cubicBezTo>
                      <a:pt x="39" y="0"/>
                      <a:pt x="0" y="26"/>
                      <a:pt x="19" y="64"/>
                    </a:cubicBezTo>
                    <a:cubicBezTo>
                      <a:pt x="49" y="186"/>
                      <a:pt x="80" y="307"/>
                      <a:pt x="80" y="429"/>
                    </a:cubicBezTo>
                    <a:cubicBezTo>
                      <a:pt x="80" y="490"/>
                      <a:pt x="80" y="550"/>
                      <a:pt x="49" y="611"/>
                    </a:cubicBezTo>
                    <a:cubicBezTo>
                      <a:pt x="49" y="672"/>
                      <a:pt x="49" y="733"/>
                      <a:pt x="19" y="793"/>
                    </a:cubicBezTo>
                    <a:cubicBezTo>
                      <a:pt x="19" y="844"/>
                      <a:pt x="47" y="866"/>
                      <a:pt x="76" y="866"/>
                    </a:cubicBezTo>
                    <a:cubicBezTo>
                      <a:pt x="101" y="866"/>
                      <a:pt x="127" y="851"/>
                      <a:pt x="140" y="824"/>
                    </a:cubicBezTo>
                    <a:cubicBezTo>
                      <a:pt x="171" y="763"/>
                      <a:pt x="171" y="702"/>
                      <a:pt x="171" y="641"/>
                    </a:cubicBezTo>
                    <a:cubicBezTo>
                      <a:pt x="171" y="581"/>
                      <a:pt x="201" y="490"/>
                      <a:pt x="201" y="429"/>
                    </a:cubicBezTo>
                    <a:cubicBezTo>
                      <a:pt x="171" y="307"/>
                      <a:pt x="171" y="155"/>
                      <a:pt x="110" y="34"/>
                    </a:cubicBezTo>
                    <a:cubicBezTo>
                      <a:pt x="110" y="10"/>
                      <a:pt x="92" y="0"/>
                      <a:pt x="7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15"/>
              <p:cNvSpPr/>
              <p:nvPr/>
            </p:nvSpPr>
            <p:spPr>
              <a:xfrm>
                <a:off x="10353800" y="886475"/>
                <a:ext cx="5800" cy="22100"/>
              </a:xfrm>
              <a:custGeom>
                <a:rect b="b" l="l" r="r" t="t"/>
                <a:pathLst>
                  <a:path extrusionOk="0" h="884" w="232">
                    <a:moveTo>
                      <a:pt x="166" y="0"/>
                    </a:moveTo>
                    <a:cubicBezTo>
                      <a:pt x="144" y="0"/>
                      <a:pt x="122" y="17"/>
                      <a:pt x="122" y="55"/>
                    </a:cubicBezTo>
                    <a:cubicBezTo>
                      <a:pt x="92" y="177"/>
                      <a:pt x="61" y="329"/>
                      <a:pt x="31" y="450"/>
                    </a:cubicBezTo>
                    <a:cubicBezTo>
                      <a:pt x="31" y="572"/>
                      <a:pt x="1" y="693"/>
                      <a:pt x="31" y="785"/>
                    </a:cubicBezTo>
                    <a:cubicBezTo>
                      <a:pt x="31" y="815"/>
                      <a:pt x="92" y="876"/>
                      <a:pt x="122" y="876"/>
                    </a:cubicBezTo>
                    <a:cubicBezTo>
                      <a:pt x="133" y="881"/>
                      <a:pt x="143" y="884"/>
                      <a:pt x="152" y="884"/>
                    </a:cubicBezTo>
                    <a:cubicBezTo>
                      <a:pt x="192" y="884"/>
                      <a:pt x="208" y="834"/>
                      <a:pt x="183" y="785"/>
                    </a:cubicBezTo>
                    <a:cubicBezTo>
                      <a:pt x="183" y="785"/>
                      <a:pt x="153" y="754"/>
                      <a:pt x="153" y="754"/>
                    </a:cubicBezTo>
                    <a:cubicBezTo>
                      <a:pt x="153" y="724"/>
                      <a:pt x="122" y="724"/>
                      <a:pt x="122" y="693"/>
                    </a:cubicBezTo>
                    <a:cubicBezTo>
                      <a:pt x="122" y="633"/>
                      <a:pt x="122" y="602"/>
                      <a:pt x="153" y="542"/>
                    </a:cubicBezTo>
                    <a:lnTo>
                      <a:pt x="213" y="86"/>
                    </a:lnTo>
                    <a:cubicBezTo>
                      <a:pt x="231" y="33"/>
                      <a:pt x="197" y="0"/>
                      <a:pt x="16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15"/>
              <p:cNvSpPr/>
              <p:nvPr/>
            </p:nvSpPr>
            <p:spPr>
              <a:xfrm>
                <a:off x="10367475" y="885375"/>
                <a:ext cx="3825" cy="17500"/>
              </a:xfrm>
              <a:custGeom>
                <a:rect b="b" l="l" r="r" t="t"/>
                <a:pathLst>
                  <a:path extrusionOk="0" h="700" w="153">
                    <a:moveTo>
                      <a:pt x="50" y="0"/>
                    </a:moveTo>
                    <a:cubicBezTo>
                      <a:pt x="24" y="0"/>
                      <a:pt x="1" y="23"/>
                      <a:pt x="1" y="69"/>
                    </a:cubicBezTo>
                    <a:cubicBezTo>
                      <a:pt x="1" y="160"/>
                      <a:pt x="1" y="251"/>
                      <a:pt x="31" y="373"/>
                    </a:cubicBezTo>
                    <a:cubicBezTo>
                      <a:pt x="31" y="464"/>
                      <a:pt x="31" y="586"/>
                      <a:pt x="62" y="677"/>
                    </a:cubicBezTo>
                    <a:cubicBezTo>
                      <a:pt x="62" y="692"/>
                      <a:pt x="77" y="699"/>
                      <a:pt x="92" y="699"/>
                    </a:cubicBezTo>
                    <a:cubicBezTo>
                      <a:pt x="107" y="699"/>
                      <a:pt x="122" y="692"/>
                      <a:pt x="122" y="677"/>
                    </a:cubicBezTo>
                    <a:cubicBezTo>
                      <a:pt x="153" y="586"/>
                      <a:pt x="153" y="464"/>
                      <a:pt x="122" y="373"/>
                    </a:cubicBezTo>
                    <a:cubicBezTo>
                      <a:pt x="122" y="251"/>
                      <a:pt x="122" y="160"/>
                      <a:pt x="122" y="69"/>
                    </a:cubicBezTo>
                    <a:cubicBezTo>
                      <a:pt x="107" y="23"/>
                      <a:pt x="77" y="0"/>
                      <a:pt x="5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82" name="Google Shape;882;p15"/>
          <p:cNvGrpSpPr/>
          <p:nvPr/>
        </p:nvGrpSpPr>
        <p:grpSpPr>
          <a:xfrm>
            <a:off x="5947678" y="1515868"/>
            <a:ext cx="2534216" cy="2528918"/>
            <a:chOff x="13341313" y="2426900"/>
            <a:chExt cx="1088175" cy="1085900"/>
          </a:xfrm>
        </p:grpSpPr>
        <p:sp>
          <p:nvSpPr>
            <p:cNvPr id="883" name="Google Shape;883;p15"/>
            <p:cNvSpPr/>
            <p:nvPr/>
          </p:nvSpPr>
          <p:spPr>
            <a:xfrm>
              <a:off x="13344338" y="2426900"/>
              <a:ext cx="1085150" cy="1085900"/>
            </a:xfrm>
            <a:custGeom>
              <a:rect b="b" l="l" r="r" t="t"/>
              <a:pathLst>
                <a:path extrusionOk="0" h="43436" w="43406">
                  <a:moveTo>
                    <a:pt x="30381" y="2562"/>
                  </a:moveTo>
                  <a:cubicBezTo>
                    <a:pt x="30475" y="2562"/>
                    <a:pt x="30592" y="2640"/>
                    <a:pt x="30670" y="2797"/>
                  </a:cubicBezTo>
                  <a:cubicBezTo>
                    <a:pt x="30944" y="3344"/>
                    <a:pt x="31278" y="3861"/>
                    <a:pt x="31703" y="4317"/>
                  </a:cubicBezTo>
                  <a:cubicBezTo>
                    <a:pt x="31947" y="4560"/>
                    <a:pt x="31764" y="4590"/>
                    <a:pt x="31764" y="4590"/>
                  </a:cubicBezTo>
                  <a:cubicBezTo>
                    <a:pt x="31748" y="4593"/>
                    <a:pt x="31731" y="4595"/>
                    <a:pt x="31715" y="4595"/>
                  </a:cubicBezTo>
                  <a:cubicBezTo>
                    <a:pt x="31586" y="4595"/>
                    <a:pt x="31477" y="4496"/>
                    <a:pt x="31369" y="4469"/>
                  </a:cubicBezTo>
                  <a:cubicBezTo>
                    <a:pt x="31126" y="4438"/>
                    <a:pt x="31096" y="4438"/>
                    <a:pt x="30913" y="4256"/>
                  </a:cubicBezTo>
                  <a:cubicBezTo>
                    <a:pt x="30761" y="4104"/>
                    <a:pt x="30670" y="4043"/>
                    <a:pt x="30609" y="3800"/>
                  </a:cubicBezTo>
                  <a:cubicBezTo>
                    <a:pt x="30579" y="3678"/>
                    <a:pt x="30548" y="3557"/>
                    <a:pt x="30488" y="3405"/>
                  </a:cubicBezTo>
                  <a:cubicBezTo>
                    <a:pt x="30427" y="3253"/>
                    <a:pt x="30305" y="3131"/>
                    <a:pt x="30275" y="2979"/>
                  </a:cubicBezTo>
                  <a:cubicBezTo>
                    <a:pt x="30171" y="2701"/>
                    <a:pt x="30255" y="2562"/>
                    <a:pt x="30381" y="2562"/>
                  </a:cubicBezTo>
                  <a:close/>
                  <a:moveTo>
                    <a:pt x="19225" y="5978"/>
                  </a:moveTo>
                  <a:cubicBezTo>
                    <a:pt x="19275" y="5978"/>
                    <a:pt x="19332" y="5988"/>
                    <a:pt x="19393" y="6019"/>
                  </a:cubicBezTo>
                  <a:cubicBezTo>
                    <a:pt x="19667" y="6110"/>
                    <a:pt x="20184" y="6444"/>
                    <a:pt x="19606" y="6657"/>
                  </a:cubicBezTo>
                  <a:cubicBezTo>
                    <a:pt x="19564" y="6674"/>
                    <a:pt x="19517" y="6679"/>
                    <a:pt x="19469" y="6679"/>
                  </a:cubicBezTo>
                  <a:cubicBezTo>
                    <a:pt x="19390" y="6679"/>
                    <a:pt x="19306" y="6665"/>
                    <a:pt x="19227" y="6665"/>
                  </a:cubicBezTo>
                  <a:cubicBezTo>
                    <a:pt x="19178" y="6665"/>
                    <a:pt x="19131" y="6671"/>
                    <a:pt x="19089" y="6687"/>
                  </a:cubicBezTo>
                  <a:cubicBezTo>
                    <a:pt x="18877" y="6748"/>
                    <a:pt x="18785" y="6991"/>
                    <a:pt x="18603" y="7083"/>
                  </a:cubicBezTo>
                  <a:cubicBezTo>
                    <a:pt x="18514" y="7127"/>
                    <a:pt x="18295" y="7155"/>
                    <a:pt x="18124" y="7155"/>
                  </a:cubicBezTo>
                  <a:cubicBezTo>
                    <a:pt x="18061" y="7155"/>
                    <a:pt x="18005" y="7151"/>
                    <a:pt x="17965" y="7143"/>
                  </a:cubicBezTo>
                  <a:cubicBezTo>
                    <a:pt x="17661" y="7052"/>
                    <a:pt x="17904" y="6748"/>
                    <a:pt x="17752" y="6535"/>
                  </a:cubicBezTo>
                  <a:cubicBezTo>
                    <a:pt x="17600" y="6353"/>
                    <a:pt x="17235" y="6414"/>
                    <a:pt x="17509" y="6140"/>
                  </a:cubicBezTo>
                  <a:cubicBezTo>
                    <a:pt x="17574" y="6064"/>
                    <a:pt x="17631" y="6039"/>
                    <a:pt x="17688" y="6039"/>
                  </a:cubicBezTo>
                  <a:cubicBezTo>
                    <a:pt x="17790" y="6039"/>
                    <a:pt x="17889" y="6121"/>
                    <a:pt x="18025" y="6140"/>
                  </a:cubicBezTo>
                  <a:cubicBezTo>
                    <a:pt x="18117" y="6155"/>
                    <a:pt x="18215" y="6163"/>
                    <a:pt x="18310" y="6163"/>
                  </a:cubicBezTo>
                  <a:cubicBezTo>
                    <a:pt x="18405" y="6163"/>
                    <a:pt x="18497" y="6155"/>
                    <a:pt x="18573" y="6140"/>
                  </a:cubicBezTo>
                  <a:cubicBezTo>
                    <a:pt x="18725" y="6110"/>
                    <a:pt x="18937" y="6110"/>
                    <a:pt x="19059" y="6019"/>
                  </a:cubicBezTo>
                  <a:cubicBezTo>
                    <a:pt x="19059" y="6019"/>
                    <a:pt x="19126" y="5978"/>
                    <a:pt x="19225" y="5978"/>
                  </a:cubicBezTo>
                  <a:close/>
                  <a:moveTo>
                    <a:pt x="20806" y="10087"/>
                  </a:moveTo>
                  <a:cubicBezTo>
                    <a:pt x="20821" y="10087"/>
                    <a:pt x="20846" y="10098"/>
                    <a:pt x="20883" y="10152"/>
                  </a:cubicBezTo>
                  <a:cubicBezTo>
                    <a:pt x="20883" y="10183"/>
                    <a:pt x="20883" y="10244"/>
                    <a:pt x="20913" y="10304"/>
                  </a:cubicBezTo>
                  <a:cubicBezTo>
                    <a:pt x="21156" y="10304"/>
                    <a:pt x="21308" y="10669"/>
                    <a:pt x="21187" y="10882"/>
                  </a:cubicBezTo>
                  <a:cubicBezTo>
                    <a:pt x="21095" y="11064"/>
                    <a:pt x="20639" y="11368"/>
                    <a:pt x="20457" y="11399"/>
                  </a:cubicBezTo>
                  <a:cubicBezTo>
                    <a:pt x="20423" y="11404"/>
                    <a:pt x="20394" y="11406"/>
                    <a:pt x="20367" y="11406"/>
                  </a:cubicBezTo>
                  <a:cubicBezTo>
                    <a:pt x="20227" y="11406"/>
                    <a:pt x="20188" y="11335"/>
                    <a:pt x="20214" y="11156"/>
                  </a:cubicBezTo>
                  <a:cubicBezTo>
                    <a:pt x="20244" y="11064"/>
                    <a:pt x="20336" y="11034"/>
                    <a:pt x="20336" y="10943"/>
                  </a:cubicBezTo>
                  <a:cubicBezTo>
                    <a:pt x="20366" y="10821"/>
                    <a:pt x="20305" y="10791"/>
                    <a:pt x="20275" y="10730"/>
                  </a:cubicBezTo>
                  <a:cubicBezTo>
                    <a:pt x="20246" y="10410"/>
                    <a:pt x="20412" y="10090"/>
                    <a:pt x="20746" y="10090"/>
                  </a:cubicBezTo>
                  <a:cubicBezTo>
                    <a:pt x="20761" y="10090"/>
                    <a:pt x="20776" y="10090"/>
                    <a:pt x="20791" y="10092"/>
                  </a:cubicBezTo>
                  <a:cubicBezTo>
                    <a:pt x="20791" y="10092"/>
                    <a:pt x="20796" y="10087"/>
                    <a:pt x="20806" y="10087"/>
                  </a:cubicBezTo>
                  <a:close/>
                  <a:moveTo>
                    <a:pt x="21680" y="8849"/>
                  </a:moveTo>
                  <a:cubicBezTo>
                    <a:pt x="21887" y="8849"/>
                    <a:pt x="22129" y="8998"/>
                    <a:pt x="22220" y="9180"/>
                  </a:cubicBezTo>
                  <a:cubicBezTo>
                    <a:pt x="22311" y="9362"/>
                    <a:pt x="22190" y="9453"/>
                    <a:pt x="22281" y="9636"/>
                  </a:cubicBezTo>
                  <a:cubicBezTo>
                    <a:pt x="22342" y="9757"/>
                    <a:pt x="22463" y="9909"/>
                    <a:pt x="22554" y="10001"/>
                  </a:cubicBezTo>
                  <a:cubicBezTo>
                    <a:pt x="22706" y="10213"/>
                    <a:pt x="22798" y="10365"/>
                    <a:pt x="23010" y="10456"/>
                  </a:cubicBezTo>
                  <a:cubicBezTo>
                    <a:pt x="23223" y="10578"/>
                    <a:pt x="23405" y="10639"/>
                    <a:pt x="23405" y="10882"/>
                  </a:cubicBezTo>
                  <a:cubicBezTo>
                    <a:pt x="23405" y="11125"/>
                    <a:pt x="23253" y="11095"/>
                    <a:pt x="23162" y="11247"/>
                  </a:cubicBezTo>
                  <a:cubicBezTo>
                    <a:pt x="23071" y="11399"/>
                    <a:pt x="23193" y="11611"/>
                    <a:pt x="23071" y="11733"/>
                  </a:cubicBezTo>
                  <a:cubicBezTo>
                    <a:pt x="23032" y="11766"/>
                    <a:pt x="22990" y="11779"/>
                    <a:pt x="22946" y="11779"/>
                  </a:cubicBezTo>
                  <a:cubicBezTo>
                    <a:pt x="22786" y="11779"/>
                    <a:pt x="22600" y="11605"/>
                    <a:pt x="22433" y="11581"/>
                  </a:cubicBezTo>
                  <a:cubicBezTo>
                    <a:pt x="22372" y="11551"/>
                    <a:pt x="22190" y="11581"/>
                    <a:pt x="22098" y="11520"/>
                  </a:cubicBezTo>
                  <a:cubicBezTo>
                    <a:pt x="22068" y="11490"/>
                    <a:pt x="22068" y="11368"/>
                    <a:pt x="22038" y="11308"/>
                  </a:cubicBezTo>
                  <a:cubicBezTo>
                    <a:pt x="21946" y="11156"/>
                    <a:pt x="21703" y="11064"/>
                    <a:pt x="21673" y="10882"/>
                  </a:cubicBezTo>
                  <a:cubicBezTo>
                    <a:pt x="21651" y="10707"/>
                    <a:pt x="21755" y="10642"/>
                    <a:pt x="21883" y="10642"/>
                  </a:cubicBezTo>
                  <a:cubicBezTo>
                    <a:pt x="21933" y="10642"/>
                    <a:pt x="21986" y="10652"/>
                    <a:pt x="22038" y="10669"/>
                  </a:cubicBezTo>
                  <a:cubicBezTo>
                    <a:pt x="22038" y="10651"/>
                    <a:pt x="22038" y="10566"/>
                    <a:pt x="22038" y="10548"/>
                  </a:cubicBezTo>
                  <a:lnTo>
                    <a:pt x="22038" y="10456"/>
                  </a:lnTo>
                  <a:cubicBezTo>
                    <a:pt x="22068" y="10274"/>
                    <a:pt x="21946" y="10274"/>
                    <a:pt x="21886" y="10183"/>
                  </a:cubicBezTo>
                  <a:cubicBezTo>
                    <a:pt x="21764" y="10031"/>
                    <a:pt x="21825" y="9940"/>
                    <a:pt x="21764" y="9788"/>
                  </a:cubicBezTo>
                  <a:cubicBezTo>
                    <a:pt x="21643" y="9514"/>
                    <a:pt x="21278" y="9484"/>
                    <a:pt x="21369" y="9089"/>
                  </a:cubicBezTo>
                  <a:cubicBezTo>
                    <a:pt x="21418" y="8917"/>
                    <a:pt x="21541" y="8849"/>
                    <a:pt x="21680" y="8849"/>
                  </a:cubicBezTo>
                  <a:close/>
                  <a:moveTo>
                    <a:pt x="8485" y="11749"/>
                  </a:moveTo>
                  <a:cubicBezTo>
                    <a:pt x="8534" y="11749"/>
                    <a:pt x="8576" y="11787"/>
                    <a:pt x="8603" y="11885"/>
                  </a:cubicBezTo>
                  <a:cubicBezTo>
                    <a:pt x="8603" y="11946"/>
                    <a:pt x="8603" y="12037"/>
                    <a:pt x="8664" y="12067"/>
                  </a:cubicBezTo>
                  <a:cubicBezTo>
                    <a:pt x="8670" y="12074"/>
                    <a:pt x="8679" y="12076"/>
                    <a:pt x="8690" y="12076"/>
                  </a:cubicBezTo>
                  <a:cubicBezTo>
                    <a:pt x="8720" y="12076"/>
                    <a:pt x="8764" y="12059"/>
                    <a:pt x="8804" y="12059"/>
                  </a:cubicBezTo>
                  <a:cubicBezTo>
                    <a:pt x="8819" y="12059"/>
                    <a:pt x="8833" y="12061"/>
                    <a:pt x="8846" y="12067"/>
                  </a:cubicBezTo>
                  <a:cubicBezTo>
                    <a:pt x="8907" y="12128"/>
                    <a:pt x="8968" y="12311"/>
                    <a:pt x="8998" y="12371"/>
                  </a:cubicBezTo>
                  <a:cubicBezTo>
                    <a:pt x="9059" y="12523"/>
                    <a:pt x="9028" y="12736"/>
                    <a:pt x="9028" y="12736"/>
                  </a:cubicBezTo>
                  <a:cubicBezTo>
                    <a:pt x="9059" y="12827"/>
                    <a:pt x="8968" y="12949"/>
                    <a:pt x="8876" y="13010"/>
                  </a:cubicBezTo>
                  <a:cubicBezTo>
                    <a:pt x="8755" y="13101"/>
                    <a:pt x="8724" y="13070"/>
                    <a:pt x="8664" y="13222"/>
                  </a:cubicBezTo>
                  <a:cubicBezTo>
                    <a:pt x="8640" y="13317"/>
                    <a:pt x="8544" y="13484"/>
                    <a:pt x="8431" y="13484"/>
                  </a:cubicBezTo>
                  <a:cubicBezTo>
                    <a:pt x="8398" y="13484"/>
                    <a:pt x="8363" y="13470"/>
                    <a:pt x="8329" y="13435"/>
                  </a:cubicBezTo>
                  <a:cubicBezTo>
                    <a:pt x="8268" y="13374"/>
                    <a:pt x="8268" y="13253"/>
                    <a:pt x="8238" y="13162"/>
                  </a:cubicBezTo>
                  <a:cubicBezTo>
                    <a:pt x="8177" y="13070"/>
                    <a:pt x="8208" y="13131"/>
                    <a:pt x="8086" y="13070"/>
                  </a:cubicBezTo>
                  <a:cubicBezTo>
                    <a:pt x="7995" y="13040"/>
                    <a:pt x="8025" y="13070"/>
                    <a:pt x="7964" y="12979"/>
                  </a:cubicBezTo>
                  <a:cubicBezTo>
                    <a:pt x="7934" y="12918"/>
                    <a:pt x="7934" y="12858"/>
                    <a:pt x="7873" y="12797"/>
                  </a:cubicBezTo>
                  <a:cubicBezTo>
                    <a:pt x="7782" y="12675"/>
                    <a:pt x="7478" y="12675"/>
                    <a:pt x="7539" y="12432"/>
                  </a:cubicBezTo>
                  <a:cubicBezTo>
                    <a:pt x="7630" y="12280"/>
                    <a:pt x="7812" y="12341"/>
                    <a:pt x="7934" y="12311"/>
                  </a:cubicBezTo>
                  <a:cubicBezTo>
                    <a:pt x="8056" y="12250"/>
                    <a:pt x="8086" y="12189"/>
                    <a:pt x="8147" y="12098"/>
                  </a:cubicBezTo>
                  <a:cubicBezTo>
                    <a:pt x="8211" y="11969"/>
                    <a:pt x="8367" y="11749"/>
                    <a:pt x="8485" y="11749"/>
                  </a:cubicBezTo>
                  <a:close/>
                  <a:moveTo>
                    <a:pt x="21643" y="0"/>
                  </a:moveTo>
                  <a:cubicBezTo>
                    <a:pt x="19728" y="0"/>
                    <a:pt x="17904" y="244"/>
                    <a:pt x="16141" y="699"/>
                  </a:cubicBezTo>
                  <a:cubicBezTo>
                    <a:pt x="16171" y="730"/>
                    <a:pt x="16171" y="791"/>
                    <a:pt x="16202" y="821"/>
                  </a:cubicBezTo>
                  <a:cubicBezTo>
                    <a:pt x="16262" y="851"/>
                    <a:pt x="16536" y="882"/>
                    <a:pt x="16597" y="882"/>
                  </a:cubicBezTo>
                  <a:cubicBezTo>
                    <a:pt x="16579" y="991"/>
                    <a:pt x="16670" y="1013"/>
                    <a:pt x="16772" y="1013"/>
                  </a:cubicBezTo>
                  <a:cubicBezTo>
                    <a:pt x="16840" y="1013"/>
                    <a:pt x="16913" y="1003"/>
                    <a:pt x="16962" y="1003"/>
                  </a:cubicBezTo>
                  <a:cubicBezTo>
                    <a:pt x="16984" y="1001"/>
                    <a:pt x="17006" y="999"/>
                    <a:pt x="17027" y="999"/>
                  </a:cubicBezTo>
                  <a:cubicBezTo>
                    <a:pt x="17217" y="999"/>
                    <a:pt x="17375" y="1099"/>
                    <a:pt x="17565" y="1099"/>
                  </a:cubicBezTo>
                  <a:cubicBezTo>
                    <a:pt x="17586" y="1099"/>
                    <a:pt x="17608" y="1097"/>
                    <a:pt x="17630" y="1095"/>
                  </a:cubicBezTo>
                  <a:cubicBezTo>
                    <a:pt x="17782" y="1095"/>
                    <a:pt x="17934" y="1064"/>
                    <a:pt x="18086" y="1064"/>
                  </a:cubicBezTo>
                  <a:cubicBezTo>
                    <a:pt x="18269" y="1064"/>
                    <a:pt x="18360" y="1003"/>
                    <a:pt x="18542" y="943"/>
                  </a:cubicBezTo>
                  <a:cubicBezTo>
                    <a:pt x="18603" y="922"/>
                    <a:pt x="18643" y="916"/>
                    <a:pt x="18677" y="916"/>
                  </a:cubicBezTo>
                  <a:cubicBezTo>
                    <a:pt x="18745" y="916"/>
                    <a:pt x="18785" y="943"/>
                    <a:pt x="18907" y="943"/>
                  </a:cubicBezTo>
                  <a:cubicBezTo>
                    <a:pt x="18968" y="943"/>
                    <a:pt x="19089" y="882"/>
                    <a:pt x="19211" y="882"/>
                  </a:cubicBezTo>
                  <a:cubicBezTo>
                    <a:pt x="19272" y="897"/>
                    <a:pt x="19325" y="905"/>
                    <a:pt x="19382" y="905"/>
                  </a:cubicBezTo>
                  <a:cubicBezTo>
                    <a:pt x="19439" y="905"/>
                    <a:pt x="19500" y="897"/>
                    <a:pt x="19576" y="882"/>
                  </a:cubicBezTo>
                  <a:cubicBezTo>
                    <a:pt x="19667" y="882"/>
                    <a:pt x="19819" y="882"/>
                    <a:pt x="19849" y="1034"/>
                  </a:cubicBezTo>
                  <a:cubicBezTo>
                    <a:pt x="19849" y="1216"/>
                    <a:pt x="19728" y="1186"/>
                    <a:pt x="19636" y="1277"/>
                  </a:cubicBezTo>
                  <a:cubicBezTo>
                    <a:pt x="19652" y="1279"/>
                    <a:pt x="19671" y="1280"/>
                    <a:pt x="19694" y="1280"/>
                  </a:cubicBezTo>
                  <a:cubicBezTo>
                    <a:pt x="19846" y="1280"/>
                    <a:pt x="20148" y="1243"/>
                    <a:pt x="20390" y="1243"/>
                  </a:cubicBezTo>
                  <a:cubicBezTo>
                    <a:pt x="20687" y="1243"/>
                    <a:pt x="20892" y="1299"/>
                    <a:pt x="20609" y="1551"/>
                  </a:cubicBezTo>
                  <a:cubicBezTo>
                    <a:pt x="20457" y="1703"/>
                    <a:pt x="20244" y="1733"/>
                    <a:pt x="20032" y="1824"/>
                  </a:cubicBezTo>
                  <a:cubicBezTo>
                    <a:pt x="19940" y="1855"/>
                    <a:pt x="19788" y="1915"/>
                    <a:pt x="19728" y="2006"/>
                  </a:cubicBezTo>
                  <a:cubicBezTo>
                    <a:pt x="19636" y="2128"/>
                    <a:pt x="19697" y="2128"/>
                    <a:pt x="19697" y="2250"/>
                  </a:cubicBezTo>
                  <a:cubicBezTo>
                    <a:pt x="19697" y="2341"/>
                    <a:pt x="19758" y="2432"/>
                    <a:pt x="19667" y="2493"/>
                  </a:cubicBezTo>
                  <a:cubicBezTo>
                    <a:pt x="19636" y="2523"/>
                    <a:pt x="19583" y="2523"/>
                    <a:pt x="19530" y="2523"/>
                  </a:cubicBezTo>
                  <a:cubicBezTo>
                    <a:pt x="19477" y="2523"/>
                    <a:pt x="19424" y="2523"/>
                    <a:pt x="19393" y="2554"/>
                  </a:cubicBezTo>
                  <a:cubicBezTo>
                    <a:pt x="19363" y="2645"/>
                    <a:pt x="19454" y="2706"/>
                    <a:pt x="19454" y="2797"/>
                  </a:cubicBezTo>
                  <a:cubicBezTo>
                    <a:pt x="19454" y="2858"/>
                    <a:pt x="19393" y="3010"/>
                    <a:pt x="19393" y="3070"/>
                  </a:cubicBezTo>
                  <a:cubicBezTo>
                    <a:pt x="19332" y="3283"/>
                    <a:pt x="19332" y="3435"/>
                    <a:pt x="19089" y="3496"/>
                  </a:cubicBezTo>
                  <a:cubicBezTo>
                    <a:pt x="19008" y="3496"/>
                    <a:pt x="18900" y="3469"/>
                    <a:pt x="18810" y="3469"/>
                  </a:cubicBezTo>
                  <a:cubicBezTo>
                    <a:pt x="18765" y="3469"/>
                    <a:pt x="18725" y="3476"/>
                    <a:pt x="18694" y="3496"/>
                  </a:cubicBezTo>
                  <a:cubicBezTo>
                    <a:pt x="18603" y="3557"/>
                    <a:pt x="18664" y="3617"/>
                    <a:pt x="18633" y="3709"/>
                  </a:cubicBezTo>
                  <a:cubicBezTo>
                    <a:pt x="18512" y="3861"/>
                    <a:pt x="18390" y="3830"/>
                    <a:pt x="18421" y="4104"/>
                  </a:cubicBezTo>
                  <a:cubicBezTo>
                    <a:pt x="18421" y="4286"/>
                    <a:pt x="18512" y="4438"/>
                    <a:pt x="18451" y="4590"/>
                  </a:cubicBezTo>
                  <a:cubicBezTo>
                    <a:pt x="18360" y="4590"/>
                    <a:pt x="18261" y="4583"/>
                    <a:pt x="18166" y="4583"/>
                  </a:cubicBezTo>
                  <a:cubicBezTo>
                    <a:pt x="18071" y="4583"/>
                    <a:pt x="17980" y="4590"/>
                    <a:pt x="17904" y="4621"/>
                  </a:cubicBezTo>
                  <a:cubicBezTo>
                    <a:pt x="17873" y="4772"/>
                    <a:pt x="18451" y="5107"/>
                    <a:pt x="18086" y="5137"/>
                  </a:cubicBezTo>
                  <a:cubicBezTo>
                    <a:pt x="17965" y="5137"/>
                    <a:pt x="17873" y="5016"/>
                    <a:pt x="17782" y="5016"/>
                  </a:cubicBezTo>
                  <a:cubicBezTo>
                    <a:pt x="17691" y="5016"/>
                    <a:pt x="17600" y="5076"/>
                    <a:pt x="17539" y="5107"/>
                  </a:cubicBezTo>
                  <a:cubicBezTo>
                    <a:pt x="17235" y="5198"/>
                    <a:pt x="16931" y="5289"/>
                    <a:pt x="16627" y="5380"/>
                  </a:cubicBezTo>
                  <a:cubicBezTo>
                    <a:pt x="16262" y="5502"/>
                    <a:pt x="16080" y="5563"/>
                    <a:pt x="15867" y="5867"/>
                  </a:cubicBezTo>
                  <a:cubicBezTo>
                    <a:pt x="15729" y="6089"/>
                    <a:pt x="15615" y="6361"/>
                    <a:pt x="15343" y="6361"/>
                  </a:cubicBezTo>
                  <a:cubicBezTo>
                    <a:pt x="15317" y="6361"/>
                    <a:pt x="15289" y="6358"/>
                    <a:pt x="15259" y="6353"/>
                  </a:cubicBezTo>
                  <a:cubicBezTo>
                    <a:pt x="15074" y="6332"/>
                    <a:pt x="14973" y="6256"/>
                    <a:pt x="14851" y="6256"/>
                  </a:cubicBezTo>
                  <a:cubicBezTo>
                    <a:pt x="14793" y="6256"/>
                    <a:pt x="14730" y="6274"/>
                    <a:pt x="14652" y="6323"/>
                  </a:cubicBezTo>
                  <a:cubicBezTo>
                    <a:pt x="14408" y="6444"/>
                    <a:pt x="14165" y="6566"/>
                    <a:pt x="13922" y="6687"/>
                  </a:cubicBezTo>
                  <a:cubicBezTo>
                    <a:pt x="13405" y="6991"/>
                    <a:pt x="13344" y="7842"/>
                    <a:pt x="12797" y="8025"/>
                  </a:cubicBezTo>
                  <a:cubicBezTo>
                    <a:pt x="12758" y="8036"/>
                    <a:pt x="12723" y="8041"/>
                    <a:pt x="12692" y="8041"/>
                  </a:cubicBezTo>
                  <a:cubicBezTo>
                    <a:pt x="12558" y="8041"/>
                    <a:pt x="12490" y="7947"/>
                    <a:pt x="12341" y="7873"/>
                  </a:cubicBezTo>
                  <a:cubicBezTo>
                    <a:pt x="12159" y="7782"/>
                    <a:pt x="11916" y="7873"/>
                    <a:pt x="11825" y="7660"/>
                  </a:cubicBezTo>
                  <a:cubicBezTo>
                    <a:pt x="11734" y="7478"/>
                    <a:pt x="11825" y="6991"/>
                    <a:pt x="11825" y="6779"/>
                  </a:cubicBezTo>
                  <a:cubicBezTo>
                    <a:pt x="11855" y="6505"/>
                    <a:pt x="11916" y="6231"/>
                    <a:pt x="11916" y="5988"/>
                  </a:cubicBezTo>
                  <a:cubicBezTo>
                    <a:pt x="11977" y="5411"/>
                    <a:pt x="12615" y="5380"/>
                    <a:pt x="12980" y="5107"/>
                  </a:cubicBezTo>
                  <a:cubicBezTo>
                    <a:pt x="13101" y="4985"/>
                    <a:pt x="13436" y="4742"/>
                    <a:pt x="13436" y="4590"/>
                  </a:cubicBezTo>
                  <a:cubicBezTo>
                    <a:pt x="13453" y="4451"/>
                    <a:pt x="13371" y="4441"/>
                    <a:pt x="13264" y="4441"/>
                  </a:cubicBezTo>
                  <a:cubicBezTo>
                    <a:pt x="13246" y="4441"/>
                    <a:pt x="13227" y="4442"/>
                    <a:pt x="13208" y="4442"/>
                  </a:cubicBezTo>
                  <a:cubicBezTo>
                    <a:pt x="13142" y="4442"/>
                    <a:pt x="13071" y="4438"/>
                    <a:pt x="13010" y="4408"/>
                  </a:cubicBezTo>
                  <a:cubicBezTo>
                    <a:pt x="13071" y="4286"/>
                    <a:pt x="13223" y="4256"/>
                    <a:pt x="13344" y="4195"/>
                  </a:cubicBezTo>
                  <a:cubicBezTo>
                    <a:pt x="13466" y="4104"/>
                    <a:pt x="13557" y="3952"/>
                    <a:pt x="13648" y="3830"/>
                  </a:cubicBezTo>
                  <a:cubicBezTo>
                    <a:pt x="13800" y="3678"/>
                    <a:pt x="14165" y="3222"/>
                    <a:pt x="13983" y="2979"/>
                  </a:cubicBezTo>
                  <a:cubicBezTo>
                    <a:pt x="13944" y="2932"/>
                    <a:pt x="13899" y="2915"/>
                    <a:pt x="13850" y="2915"/>
                  </a:cubicBezTo>
                  <a:cubicBezTo>
                    <a:pt x="13729" y="2915"/>
                    <a:pt x="13587" y="3019"/>
                    <a:pt x="13464" y="3019"/>
                  </a:cubicBezTo>
                  <a:cubicBezTo>
                    <a:pt x="13444" y="3019"/>
                    <a:pt x="13424" y="3016"/>
                    <a:pt x="13405" y="3010"/>
                  </a:cubicBezTo>
                  <a:cubicBezTo>
                    <a:pt x="13071" y="2888"/>
                    <a:pt x="13740" y="2614"/>
                    <a:pt x="13709" y="2402"/>
                  </a:cubicBezTo>
                  <a:cubicBezTo>
                    <a:pt x="13693" y="2273"/>
                    <a:pt x="13609" y="2238"/>
                    <a:pt x="13511" y="2238"/>
                  </a:cubicBezTo>
                  <a:cubicBezTo>
                    <a:pt x="13423" y="2238"/>
                    <a:pt x="13325" y="2266"/>
                    <a:pt x="13253" y="2280"/>
                  </a:cubicBezTo>
                  <a:cubicBezTo>
                    <a:pt x="12919" y="2371"/>
                    <a:pt x="12737" y="2493"/>
                    <a:pt x="12524" y="2706"/>
                  </a:cubicBezTo>
                  <a:cubicBezTo>
                    <a:pt x="12281" y="2949"/>
                    <a:pt x="12098" y="2949"/>
                    <a:pt x="11855" y="3070"/>
                  </a:cubicBezTo>
                  <a:cubicBezTo>
                    <a:pt x="11713" y="3127"/>
                    <a:pt x="11651" y="3316"/>
                    <a:pt x="11495" y="3316"/>
                  </a:cubicBezTo>
                  <a:cubicBezTo>
                    <a:pt x="11484" y="3316"/>
                    <a:pt x="11472" y="3316"/>
                    <a:pt x="11460" y="3313"/>
                  </a:cubicBezTo>
                  <a:cubicBezTo>
                    <a:pt x="11369" y="3283"/>
                    <a:pt x="11126" y="3070"/>
                    <a:pt x="11034" y="3010"/>
                  </a:cubicBezTo>
                  <a:cubicBezTo>
                    <a:pt x="10974" y="2949"/>
                    <a:pt x="10913" y="2888"/>
                    <a:pt x="10882" y="2827"/>
                  </a:cubicBezTo>
                  <a:cubicBezTo>
                    <a:pt x="10670" y="2949"/>
                    <a:pt x="10487" y="3070"/>
                    <a:pt x="10275" y="3192"/>
                  </a:cubicBezTo>
                  <a:cubicBezTo>
                    <a:pt x="10305" y="3222"/>
                    <a:pt x="10335" y="3253"/>
                    <a:pt x="10366" y="3283"/>
                  </a:cubicBezTo>
                  <a:cubicBezTo>
                    <a:pt x="10427" y="3374"/>
                    <a:pt x="10457" y="3526"/>
                    <a:pt x="10548" y="3587"/>
                  </a:cubicBezTo>
                  <a:cubicBezTo>
                    <a:pt x="10670" y="3648"/>
                    <a:pt x="10761" y="3617"/>
                    <a:pt x="10852" y="3678"/>
                  </a:cubicBezTo>
                  <a:cubicBezTo>
                    <a:pt x="11004" y="3739"/>
                    <a:pt x="11095" y="4165"/>
                    <a:pt x="11065" y="4317"/>
                  </a:cubicBezTo>
                  <a:cubicBezTo>
                    <a:pt x="11004" y="4590"/>
                    <a:pt x="10578" y="4803"/>
                    <a:pt x="10609" y="5107"/>
                  </a:cubicBezTo>
                  <a:cubicBezTo>
                    <a:pt x="10639" y="5350"/>
                    <a:pt x="11156" y="5624"/>
                    <a:pt x="10913" y="5867"/>
                  </a:cubicBezTo>
                  <a:cubicBezTo>
                    <a:pt x="10822" y="5988"/>
                    <a:pt x="10700" y="5958"/>
                    <a:pt x="10639" y="6079"/>
                  </a:cubicBezTo>
                  <a:cubicBezTo>
                    <a:pt x="10548" y="6201"/>
                    <a:pt x="10609" y="6475"/>
                    <a:pt x="10427" y="6566"/>
                  </a:cubicBezTo>
                  <a:cubicBezTo>
                    <a:pt x="10400" y="6582"/>
                    <a:pt x="10373" y="6589"/>
                    <a:pt x="10346" y="6589"/>
                  </a:cubicBezTo>
                  <a:cubicBezTo>
                    <a:pt x="10222" y="6589"/>
                    <a:pt x="10101" y="6444"/>
                    <a:pt x="10001" y="6444"/>
                  </a:cubicBezTo>
                  <a:cubicBezTo>
                    <a:pt x="9545" y="6535"/>
                    <a:pt x="9636" y="7052"/>
                    <a:pt x="9271" y="7235"/>
                  </a:cubicBezTo>
                  <a:cubicBezTo>
                    <a:pt x="9146" y="7308"/>
                    <a:pt x="9045" y="7342"/>
                    <a:pt x="8960" y="7342"/>
                  </a:cubicBezTo>
                  <a:cubicBezTo>
                    <a:pt x="8798" y="7342"/>
                    <a:pt x="8692" y="7221"/>
                    <a:pt x="8572" y="7022"/>
                  </a:cubicBezTo>
                  <a:cubicBezTo>
                    <a:pt x="8451" y="6809"/>
                    <a:pt x="8420" y="6505"/>
                    <a:pt x="8603" y="6323"/>
                  </a:cubicBezTo>
                  <a:cubicBezTo>
                    <a:pt x="8664" y="6262"/>
                    <a:pt x="8816" y="6231"/>
                    <a:pt x="8876" y="6171"/>
                  </a:cubicBezTo>
                  <a:cubicBezTo>
                    <a:pt x="8937" y="6079"/>
                    <a:pt x="8968" y="5988"/>
                    <a:pt x="9028" y="5928"/>
                  </a:cubicBezTo>
                  <a:cubicBezTo>
                    <a:pt x="9180" y="5715"/>
                    <a:pt x="9423" y="5593"/>
                    <a:pt x="9606" y="5380"/>
                  </a:cubicBezTo>
                  <a:cubicBezTo>
                    <a:pt x="9788" y="5137"/>
                    <a:pt x="9727" y="4985"/>
                    <a:pt x="9667" y="4742"/>
                  </a:cubicBezTo>
                  <a:cubicBezTo>
                    <a:pt x="9606" y="4438"/>
                    <a:pt x="9545" y="4469"/>
                    <a:pt x="9211" y="4438"/>
                  </a:cubicBezTo>
                  <a:cubicBezTo>
                    <a:pt x="8937" y="4408"/>
                    <a:pt x="8846" y="4317"/>
                    <a:pt x="8785" y="4195"/>
                  </a:cubicBezTo>
                  <a:cubicBezTo>
                    <a:pt x="8664" y="4286"/>
                    <a:pt x="8542" y="4377"/>
                    <a:pt x="8420" y="4499"/>
                  </a:cubicBezTo>
                  <a:cubicBezTo>
                    <a:pt x="8481" y="4590"/>
                    <a:pt x="8572" y="4742"/>
                    <a:pt x="8664" y="4772"/>
                  </a:cubicBezTo>
                  <a:cubicBezTo>
                    <a:pt x="8683" y="4779"/>
                    <a:pt x="8703" y="4781"/>
                    <a:pt x="8725" y="4781"/>
                  </a:cubicBezTo>
                  <a:cubicBezTo>
                    <a:pt x="8783" y="4781"/>
                    <a:pt x="8848" y="4764"/>
                    <a:pt x="8906" y="4764"/>
                  </a:cubicBezTo>
                  <a:cubicBezTo>
                    <a:pt x="8928" y="4764"/>
                    <a:pt x="8948" y="4766"/>
                    <a:pt x="8968" y="4772"/>
                  </a:cubicBezTo>
                  <a:cubicBezTo>
                    <a:pt x="8998" y="4985"/>
                    <a:pt x="8694" y="5411"/>
                    <a:pt x="9059" y="5411"/>
                  </a:cubicBezTo>
                  <a:cubicBezTo>
                    <a:pt x="8998" y="5654"/>
                    <a:pt x="8694" y="5654"/>
                    <a:pt x="8512" y="5776"/>
                  </a:cubicBezTo>
                  <a:cubicBezTo>
                    <a:pt x="8329" y="5867"/>
                    <a:pt x="8390" y="5988"/>
                    <a:pt x="8268" y="6140"/>
                  </a:cubicBezTo>
                  <a:cubicBezTo>
                    <a:pt x="8147" y="6262"/>
                    <a:pt x="8086" y="6201"/>
                    <a:pt x="7964" y="6262"/>
                  </a:cubicBezTo>
                  <a:cubicBezTo>
                    <a:pt x="7691" y="6383"/>
                    <a:pt x="7812" y="6718"/>
                    <a:pt x="7569" y="6870"/>
                  </a:cubicBezTo>
                  <a:cubicBezTo>
                    <a:pt x="7499" y="6913"/>
                    <a:pt x="7448" y="6931"/>
                    <a:pt x="7410" y="6931"/>
                  </a:cubicBezTo>
                  <a:cubicBezTo>
                    <a:pt x="7238" y="6931"/>
                    <a:pt x="7360" y="6544"/>
                    <a:pt x="7235" y="6444"/>
                  </a:cubicBezTo>
                  <a:cubicBezTo>
                    <a:pt x="6809" y="7204"/>
                    <a:pt x="5898" y="7569"/>
                    <a:pt x="5442" y="8329"/>
                  </a:cubicBezTo>
                  <a:lnTo>
                    <a:pt x="5290" y="8542"/>
                  </a:lnTo>
                  <a:cubicBezTo>
                    <a:pt x="5229" y="8602"/>
                    <a:pt x="5168" y="8694"/>
                    <a:pt x="5107" y="8754"/>
                  </a:cubicBezTo>
                  <a:cubicBezTo>
                    <a:pt x="5016" y="8937"/>
                    <a:pt x="4925" y="9149"/>
                    <a:pt x="4864" y="9332"/>
                  </a:cubicBezTo>
                  <a:cubicBezTo>
                    <a:pt x="4773" y="9636"/>
                    <a:pt x="4955" y="9757"/>
                    <a:pt x="4986" y="10031"/>
                  </a:cubicBezTo>
                  <a:cubicBezTo>
                    <a:pt x="4986" y="10183"/>
                    <a:pt x="4925" y="10396"/>
                    <a:pt x="4864" y="10517"/>
                  </a:cubicBezTo>
                  <a:cubicBezTo>
                    <a:pt x="4834" y="10608"/>
                    <a:pt x="4499" y="11004"/>
                    <a:pt x="4803" y="11004"/>
                  </a:cubicBezTo>
                  <a:cubicBezTo>
                    <a:pt x="4955" y="11004"/>
                    <a:pt x="4986" y="10700"/>
                    <a:pt x="5077" y="10608"/>
                  </a:cubicBezTo>
                  <a:cubicBezTo>
                    <a:pt x="5198" y="10426"/>
                    <a:pt x="5350" y="10335"/>
                    <a:pt x="5472" y="10152"/>
                  </a:cubicBezTo>
                  <a:cubicBezTo>
                    <a:pt x="5654" y="9849"/>
                    <a:pt x="5746" y="9545"/>
                    <a:pt x="6019" y="9271"/>
                  </a:cubicBezTo>
                  <a:cubicBezTo>
                    <a:pt x="6171" y="9119"/>
                    <a:pt x="6353" y="9028"/>
                    <a:pt x="6475" y="8845"/>
                  </a:cubicBezTo>
                  <a:cubicBezTo>
                    <a:pt x="6657" y="8633"/>
                    <a:pt x="6718" y="8359"/>
                    <a:pt x="6840" y="8116"/>
                  </a:cubicBezTo>
                  <a:cubicBezTo>
                    <a:pt x="6931" y="7934"/>
                    <a:pt x="6992" y="7690"/>
                    <a:pt x="7174" y="7599"/>
                  </a:cubicBezTo>
                  <a:cubicBezTo>
                    <a:pt x="7267" y="7553"/>
                    <a:pt x="7504" y="7488"/>
                    <a:pt x="7664" y="7488"/>
                  </a:cubicBezTo>
                  <a:cubicBezTo>
                    <a:pt x="7712" y="7488"/>
                    <a:pt x="7754" y="7494"/>
                    <a:pt x="7782" y="7508"/>
                  </a:cubicBezTo>
                  <a:cubicBezTo>
                    <a:pt x="7934" y="7569"/>
                    <a:pt x="7964" y="7812"/>
                    <a:pt x="7995" y="7964"/>
                  </a:cubicBezTo>
                  <a:cubicBezTo>
                    <a:pt x="8025" y="8207"/>
                    <a:pt x="7934" y="8481"/>
                    <a:pt x="7995" y="8663"/>
                  </a:cubicBezTo>
                  <a:cubicBezTo>
                    <a:pt x="8030" y="8781"/>
                    <a:pt x="8079" y="8826"/>
                    <a:pt x="8135" y="8826"/>
                  </a:cubicBezTo>
                  <a:cubicBezTo>
                    <a:pt x="8223" y="8826"/>
                    <a:pt x="8327" y="8714"/>
                    <a:pt x="8420" y="8602"/>
                  </a:cubicBezTo>
                  <a:cubicBezTo>
                    <a:pt x="8502" y="8494"/>
                    <a:pt x="8559" y="8385"/>
                    <a:pt x="8679" y="8385"/>
                  </a:cubicBezTo>
                  <a:cubicBezTo>
                    <a:pt x="8693" y="8385"/>
                    <a:pt x="8708" y="8386"/>
                    <a:pt x="8724" y="8390"/>
                  </a:cubicBezTo>
                  <a:cubicBezTo>
                    <a:pt x="8846" y="8420"/>
                    <a:pt x="8846" y="8511"/>
                    <a:pt x="8876" y="8602"/>
                  </a:cubicBezTo>
                  <a:cubicBezTo>
                    <a:pt x="8968" y="8937"/>
                    <a:pt x="8633" y="9180"/>
                    <a:pt x="8633" y="9514"/>
                  </a:cubicBezTo>
                  <a:cubicBezTo>
                    <a:pt x="8633" y="9818"/>
                    <a:pt x="8755" y="10001"/>
                    <a:pt x="8907" y="10244"/>
                  </a:cubicBezTo>
                  <a:cubicBezTo>
                    <a:pt x="9028" y="10365"/>
                    <a:pt x="9363" y="10639"/>
                    <a:pt x="9302" y="10852"/>
                  </a:cubicBezTo>
                  <a:cubicBezTo>
                    <a:pt x="9059" y="10912"/>
                    <a:pt x="8785" y="10852"/>
                    <a:pt x="8572" y="10943"/>
                  </a:cubicBezTo>
                  <a:cubicBezTo>
                    <a:pt x="8268" y="11095"/>
                    <a:pt x="8177" y="11368"/>
                    <a:pt x="7964" y="11581"/>
                  </a:cubicBezTo>
                  <a:cubicBezTo>
                    <a:pt x="7721" y="11824"/>
                    <a:pt x="7296" y="11611"/>
                    <a:pt x="7022" y="11824"/>
                  </a:cubicBezTo>
                  <a:cubicBezTo>
                    <a:pt x="6931" y="11915"/>
                    <a:pt x="6931" y="11976"/>
                    <a:pt x="6809" y="12037"/>
                  </a:cubicBezTo>
                  <a:cubicBezTo>
                    <a:pt x="6718" y="12098"/>
                    <a:pt x="6597" y="12098"/>
                    <a:pt x="6505" y="12128"/>
                  </a:cubicBezTo>
                  <a:cubicBezTo>
                    <a:pt x="6141" y="12280"/>
                    <a:pt x="6414" y="12371"/>
                    <a:pt x="6353" y="12615"/>
                  </a:cubicBezTo>
                  <a:cubicBezTo>
                    <a:pt x="6201" y="12645"/>
                    <a:pt x="5989" y="12918"/>
                    <a:pt x="6080" y="13070"/>
                  </a:cubicBezTo>
                  <a:cubicBezTo>
                    <a:pt x="6171" y="13253"/>
                    <a:pt x="6718" y="13283"/>
                    <a:pt x="6870" y="13314"/>
                  </a:cubicBezTo>
                  <a:cubicBezTo>
                    <a:pt x="7113" y="13374"/>
                    <a:pt x="7509" y="13496"/>
                    <a:pt x="7174" y="13709"/>
                  </a:cubicBezTo>
                  <a:cubicBezTo>
                    <a:pt x="7053" y="13770"/>
                    <a:pt x="6961" y="13739"/>
                    <a:pt x="6870" y="13770"/>
                  </a:cubicBezTo>
                  <a:cubicBezTo>
                    <a:pt x="6749" y="13830"/>
                    <a:pt x="6718" y="13982"/>
                    <a:pt x="6627" y="14013"/>
                  </a:cubicBezTo>
                  <a:cubicBezTo>
                    <a:pt x="6627" y="13780"/>
                    <a:pt x="6488" y="13700"/>
                    <a:pt x="6309" y="13700"/>
                  </a:cubicBezTo>
                  <a:cubicBezTo>
                    <a:pt x="6044" y="13700"/>
                    <a:pt x="5690" y="13874"/>
                    <a:pt x="5563" y="13982"/>
                  </a:cubicBezTo>
                  <a:cubicBezTo>
                    <a:pt x="5381" y="14134"/>
                    <a:pt x="5320" y="14377"/>
                    <a:pt x="5138" y="14529"/>
                  </a:cubicBezTo>
                  <a:cubicBezTo>
                    <a:pt x="4955" y="14742"/>
                    <a:pt x="4803" y="14955"/>
                    <a:pt x="4591" y="15137"/>
                  </a:cubicBezTo>
                  <a:cubicBezTo>
                    <a:pt x="4378" y="15381"/>
                    <a:pt x="4074" y="15472"/>
                    <a:pt x="3891" y="15745"/>
                  </a:cubicBezTo>
                  <a:cubicBezTo>
                    <a:pt x="3770" y="15928"/>
                    <a:pt x="3709" y="16110"/>
                    <a:pt x="3648" y="16323"/>
                  </a:cubicBezTo>
                  <a:cubicBezTo>
                    <a:pt x="3496" y="16779"/>
                    <a:pt x="3101" y="17143"/>
                    <a:pt x="2949" y="17599"/>
                  </a:cubicBezTo>
                  <a:cubicBezTo>
                    <a:pt x="2828" y="17873"/>
                    <a:pt x="2797" y="17995"/>
                    <a:pt x="2797" y="17995"/>
                  </a:cubicBezTo>
                  <a:cubicBezTo>
                    <a:pt x="2524" y="18329"/>
                    <a:pt x="2615" y="18633"/>
                    <a:pt x="2615" y="19028"/>
                  </a:cubicBezTo>
                  <a:cubicBezTo>
                    <a:pt x="2584" y="19484"/>
                    <a:pt x="2463" y="19940"/>
                    <a:pt x="2463" y="20396"/>
                  </a:cubicBezTo>
                  <a:cubicBezTo>
                    <a:pt x="2434" y="20539"/>
                    <a:pt x="2487" y="20763"/>
                    <a:pt x="2340" y="20763"/>
                  </a:cubicBezTo>
                  <a:cubicBezTo>
                    <a:pt x="2331" y="20763"/>
                    <a:pt x="2321" y="20762"/>
                    <a:pt x="2311" y="20761"/>
                  </a:cubicBezTo>
                  <a:cubicBezTo>
                    <a:pt x="2037" y="20730"/>
                    <a:pt x="2128" y="20305"/>
                    <a:pt x="2128" y="20122"/>
                  </a:cubicBezTo>
                  <a:cubicBezTo>
                    <a:pt x="2128" y="19697"/>
                    <a:pt x="2189" y="19058"/>
                    <a:pt x="1642" y="18906"/>
                  </a:cubicBezTo>
                  <a:cubicBezTo>
                    <a:pt x="1597" y="18896"/>
                    <a:pt x="1554" y="18890"/>
                    <a:pt x="1512" y="18890"/>
                  </a:cubicBezTo>
                  <a:cubicBezTo>
                    <a:pt x="851" y="18890"/>
                    <a:pt x="607" y="20183"/>
                    <a:pt x="578" y="20669"/>
                  </a:cubicBezTo>
                  <a:cubicBezTo>
                    <a:pt x="548" y="21247"/>
                    <a:pt x="578" y="21824"/>
                    <a:pt x="548" y="22402"/>
                  </a:cubicBezTo>
                  <a:cubicBezTo>
                    <a:pt x="548" y="22554"/>
                    <a:pt x="426" y="22949"/>
                    <a:pt x="639" y="23040"/>
                  </a:cubicBezTo>
                  <a:cubicBezTo>
                    <a:pt x="671" y="23066"/>
                    <a:pt x="703" y="23077"/>
                    <a:pt x="734" y="23077"/>
                  </a:cubicBezTo>
                  <a:cubicBezTo>
                    <a:pt x="851" y="23077"/>
                    <a:pt x="956" y="22924"/>
                    <a:pt x="1004" y="22827"/>
                  </a:cubicBezTo>
                  <a:cubicBezTo>
                    <a:pt x="1095" y="22584"/>
                    <a:pt x="882" y="22220"/>
                    <a:pt x="1034" y="22007"/>
                  </a:cubicBezTo>
                  <a:cubicBezTo>
                    <a:pt x="1099" y="21903"/>
                    <a:pt x="1164" y="21854"/>
                    <a:pt x="1220" y="21854"/>
                  </a:cubicBezTo>
                  <a:cubicBezTo>
                    <a:pt x="1294" y="21854"/>
                    <a:pt x="1351" y="21941"/>
                    <a:pt x="1369" y="22098"/>
                  </a:cubicBezTo>
                  <a:cubicBezTo>
                    <a:pt x="1399" y="22280"/>
                    <a:pt x="1338" y="22463"/>
                    <a:pt x="1369" y="22645"/>
                  </a:cubicBezTo>
                  <a:cubicBezTo>
                    <a:pt x="1399" y="22767"/>
                    <a:pt x="1429" y="22888"/>
                    <a:pt x="1460" y="23010"/>
                  </a:cubicBezTo>
                  <a:cubicBezTo>
                    <a:pt x="1490" y="23192"/>
                    <a:pt x="1460" y="23527"/>
                    <a:pt x="1551" y="23648"/>
                  </a:cubicBezTo>
                  <a:cubicBezTo>
                    <a:pt x="1612" y="23739"/>
                    <a:pt x="1825" y="23800"/>
                    <a:pt x="1916" y="23891"/>
                  </a:cubicBezTo>
                  <a:cubicBezTo>
                    <a:pt x="2007" y="24043"/>
                    <a:pt x="2007" y="24256"/>
                    <a:pt x="2007" y="24438"/>
                  </a:cubicBezTo>
                  <a:cubicBezTo>
                    <a:pt x="2037" y="24651"/>
                    <a:pt x="2037" y="24894"/>
                    <a:pt x="2098" y="25107"/>
                  </a:cubicBezTo>
                  <a:cubicBezTo>
                    <a:pt x="2189" y="25350"/>
                    <a:pt x="2372" y="25533"/>
                    <a:pt x="2554" y="25654"/>
                  </a:cubicBezTo>
                  <a:cubicBezTo>
                    <a:pt x="2736" y="25776"/>
                    <a:pt x="2919" y="25928"/>
                    <a:pt x="3101" y="26019"/>
                  </a:cubicBezTo>
                  <a:cubicBezTo>
                    <a:pt x="3165" y="26045"/>
                    <a:pt x="3216" y="26057"/>
                    <a:pt x="3259" y="26057"/>
                  </a:cubicBezTo>
                  <a:cubicBezTo>
                    <a:pt x="3460" y="26057"/>
                    <a:pt x="3457" y="25794"/>
                    <a:pt x="3557" y="25593"/>
                  </a:cubicBezTo>
                  <a:cubicBezTo>
                    <a:pt x="3630" y="25399"/>
                    <a:pt x="3781" y="25379"/>
                    <a:pt x="3838" y="25379"/>
                  </a:cubicBezTo>
                  <a:cubicBezTo>
                    <a:pt x="3853" y="25379"/>
                    <a:pt x="3861" y="25381"/>
                    <a:pt x="3861" y="25381"/>
                  </a:cubicBezTo>
                  <a:cubicBezTo>
                    <a:pt x="3992" y="25293"/>
                    <a:pt x="4138" y="25259"/>
                    <a:pt x="4289" y="25259"/>
                  </a:cubicBezTo>
                  <a:cubicBezTo>
                    <a:pt x="4664" y="25259"/>
                    <a:pt x="5069" y="25472"/>
                    <a:pt x="5350" y="25624"/>
                  </a:cubicBezTo>
                  <a:cubicBezTo>
                    <a:pt x="5624" y="25776"/>
                    <a:pt x="5898" y="25958"/>
                    <a:pt x="6141" y="26141"/>
                  </a:cubicBezTo>
                  <a:cubicBezTo>
                    <a:pt x="6353" y="26293"/>
                    <a:pt x="6566" y="26293"/>
                    <a:pt x="6809" y="26384"/>
                  </a:cubicBezTo>
                  <a:cubicBezTo>
                    <a:pt x="7083" y="26475"/>
                    <a:pt x="7296" y="26657"/>
                    <a:pt x="7539" y="26840"/>
                  </a:cubicBezTo>
                  <a:cubicBezTo>
                    <a:pt x="7721" y="26961"/>
                    <a:pt x="7904" y="27022"/>
                    <a:pt x="8116" y="27113"/>
                  </a:cubicBezTo>
                  <a:cubicBezTo>
                    <a:pt x="8360" y="27235"/>
                    <a:pt x="8572" y="27387"/>
                    <a:pt x="8816" y="27539"/>
                  </a:cubicBezTo>
                  <a:cubicBezTo>
                    <a:pt x="9089" y="27660"/>
                    <a:pt x="9332" y="27721"/>
                    <a:pt x="9363" y="28055"/>
                  </a:cubicBezTo>
                  <a:cubicBezTo>
                    <a:pt x="9363" y="28390"/>
                    <a:pt x="9119" y="28603"/>
                    <a:pt x="9515" y="28815"/>
                  </a:cubicBezTo>
                  <a:cubicBezTo>
                    <a:pt x="9819" y="28998"/>
                    <a:pt x="10153" y="29150"/>
                    <a:pt x="10487" y="29302"/>
                  </a:cubicBezTo>
                  <a:cubicBezTo>
                    <a:pt x="10852" y="29484"/>
                    <a:pt x="11217" y="29606"/>
                    <a:pt x="11612" y="29758"/>
                  </a:cubicBezTo>
                  <a:cubicBezTo>
                    <a:pt x="11885" y="29879"/>
                    <a:pt x="12098" y="29758"/>
                    <a:pt x="12341" y="29970"/>
                  </a:cubicBezTo>
                  <a:cubicBezTo>
                    <a:pt x="12949" y="30548"/>
                    <a:pt x="12524" y="31247"/>
                    <a:pt x="12797" y="31885"/>
                  </a:cubicBezTo>
                  <a:cubicBezTo>
                    <a:pt x="13041" y="32554"/>
                    <a:pt x="13071" y="33162"/>
                    <a:pt x="13071" y="33891"/>
                  </a:cubicBezTo>
                  <a:cubicBezTo>
                    <a:pt x="13071" y="34165"/>
                    <a:pt x="13041" y="34317"/>
                    <a:pt x="12858" y="34530"/>
                  </a:cubicBezTo>
                  <a:cubicBezTo>
                    <a:pt x="12645" y="34803"/>
                    <a:pt x="12524" y="35046"/>
                    <a:pt x="12372" y="35350"/>
                  </a:cubicBezTo>
                  <a:cubicBezTo>
                    <a:pt x="12129" y="35806"/>
                    <a:pt x="12068" y="36414"/>
                    <a:pt x="12068" y="36931"/>
                  </a:cubicBezTo>
                  <a:cubicBezTo>
                    <a:pt x="12068" y="36931"/>
                    <a:pt x="12098" y="37478"/>
                    <a:pt x="12068" y="37660"/>
                  </a:cubicBezTo>
                  <a:cubicBezTo>
                    <a:pt x="12068" y="37812"/>
                    <a:pt x="12037" y="37812"/>
                    <a:pt x="12037" y="37904"/>
                  </a:cubicBezTo>
                  <a:cubicBezTo>
                    <a:pt x="12037" y="38025"/>
                    <a:pt x="12068" y="38116"/>
                    <a:pt x="12068" y="38238"/>
                  </a:cubicBezTo>
                  <a:cubicBezTo>
                    <a:pt x="12098" y="38481"/>
                    <a:pt x="12220" y="38664"/>
                    <a:pt x="12250" y="38876"/>
                  </a:cubicBezTo>
                  <a:cubicBezTo>
                    <a:pt x="12281" y="39150"/>
                    <a:pt x="12159" y="39332"/>
                    <a:pt x="12281" y="39575"/>
                  </a:cubicBezTo>
                  <a:cubicBezTo>
                    <a:pt x="12402" y="39879"/>
                    <a:pt x="12645" y="40092"/>
                    <a:pt x="12889" y="40305"/>
                  </a:cubicBezTo>
                  <a:cubicBezTo>
                    <a:pt x="13132" y="40518"/>
                    <a:pt x="13375" y="40822"/>
                    <a:pt x="13648" y="41004"/>
                  </a:cubicBezTo>
                  <a:cubicBezTo>
                    <a:pt x="13861" y="41126"/>
                    <a:pt x="14074" y="41186"/>
                    <a:pt x="14287" y="41308"/>
                  </a:cubicBezTo>
                  <a:cubicBezTo>
                    <a:pt x="14469" y="41430"/>
                    <a:pt x="14682" y="41582"/>
                    <a:pt x="14864" y="41703"/>
                  </a:cubicBezTo>
                  <a:cubicBezTo>
                    <a:pt x="14925" y="41733"/>
                    <a:pt x="15381" y="41946"/>
                    <a:pt x="15351" y="42037"/>
                  </a:cubicBezTo>
                  <a:cubicBezTo>
                    <a:pt x="15351" y="42037"/>
                    <a:pt x="15381" y="42068"/>
                    <a:pt x="15351" y="42068"/>
                  </a:cubicBezTo>
                  <a:cubicBezTo>
                    <a:pt x="15016" y="42037"/>
                    <a:pt x="14591" y="41794"/>
                    <a:pt x="14256" y="41642"/>
                  </a:cubicBezTo>
                  <a:cubicBezTo>
                    <a:pt x="13740" y="41399"/>
                    <a:pt x="13314" y="40974"/>
                    <a:pt x="12828" y="40639"/>
                  </a:cubicBezTo>
                  <a:cubicBezTo>
                    <a:pt x="12007" y="40031"/>
                    <a:pt x="11156" y="39423"/>
                    <a:pt x="10366" y="38724"/>
                  </a:cubicBezTo>
                  <a:cubicBezTo>
                    <a:pt x="10214" y="38572"/>
                    <a:pt x="10092" y="38420"/>
                    <a:pt x="9940" y="38268"/>
                  </a:cubicBezTo>
                  <a:cubicBezTo>
                    <a:pt x="9788" y="38086"/>
                    <a:pt x="9636" y="37721"/>
                    <a:pt x="9423" y="37630"/>
                  </a:cubicBezTo>
                  <a:lnTo>
                    <a:pt x="9211" y="37235"/>
                  </a:lnTo>
                  <a:cubicBezTo>
                    <a:pt x="8998" y="37083"/>
                    <a:pt x="8724" y="36657"/>
                    <a:pt x="8512" y="36445"/>
                  </a:cubicBezTo>
                  <a:cubicBezTo>
                    <a:pt x="8329" y="36171"/>
                    <a:pt x="8086" y="35928"/>
                    <a:pt x="7904" y="35654"/>
                  </a:cubicBezTo>
                  <a:cubicBezTo>
                    <a:pt x="7721" y="35442"/>
                    <a:pt x="7569" y="35229"/>
                    <a:pt x="7357" y="35046"/>
                  </a:cubicBezTo>
                  <a:cubicBezTo>
                    <a:pt x="7113" y="34803"/>
                    <a:pt x="6931" y="34560"/>
                    <a:pt x="6718" y="34287"/>
                  </a:cubicBezTo>
                  <a:cubicBezTo>
                    <a:pt x="6293" y="33739"/>
                    <a:pt x="5867" y="33132"/>
                    <a:pt x="5411" y="32584"/>
                  </a:cubicBezTo>
                  <a:cubicBezTo>
                    <a:pt x="4894" y="31946"/>
                    <a:pt x="4317" y="31399"/>
                    <a:pt x="3922" y="30670"/>
                  </a:cubicBezTo>
                  <a:cubicBezTo>
                    <a:pt x="3679" y="30183"/>
                    <a:pt x="3375" y="29606"/>
                    <a:pt x="3344" y="29059"/>
                  </a:cubicBezTo>
                  <a:cubicBezTo>
                    <a:pt x="3314" y="28633"/>
                    <a:pt x="3344" y="28207"/>
                    <a:pt x="3314" y="27782"/>
                  </a:cubicBezTo>
                  <a:cubicBezTo>
                    <a:pt x="3284" y="27448"/>
                    <a:pt x="3375" y="27083"/>
                    <a:pt x="3132" y="26840"/>
                  </a:cubicBezTo>
                  <a:cubicBezTo>
                    <a:pt x="3071" y="26779"/>
                    <a:pt x="3040" y="26718"/>
                    <a:pt x="2980" y="26688"/>
                  </a:cubicBezTo>
                  <a:lnTo>
                    <a:pt x="2736" y="26505"/>
                  </a:lnTo>
                  <a:cubicBezTo>
                    <a:pt x="2524" y="26232"/>
                    <a:pt x="2220" y="26049"/>
                    <a:pt x="2037" y="25745"/>
                  </a:cubicBezTo>
                  <a:cubicBezTo>
                    <a:pt x="1855" y="25472"/>
                    <a:pt x="1764" y="25046"/>
                    <a:pt x="1521" y="24803"/>
                  </a:cubicBezTo>
                  <a:cubicBezTo>
                    <a:pt x="1369" y="24651"/>
                    <a:pt x="1217" y="24651"/>
                    <a:pt x="1034" y="24621"/>
                  </a:cubicBezTo>
                  <a:cubicBezTo>
                    <a:pt x="730" y="24621"/>
                    <a:pt x="761" y="24408"/>
                    <a:pt x="730" y="24104"/>
                  </a:cubicBezTo>
                  <a:cubicBezTo>
                    <a:pt x="730" y="23861"/>
                    <a:pt x="791" y="23739"/>
                    <a:pt x="578" y="23557"/>
                  </a:cubicBezTo>
                  <a:cubicBezTo>
                    <a:pt x="426" y="23466"/>
                    <a:pt x="305" y="23375"/>
                    <a:pt x="153" y="23253"/>
                  </a:cubicBezTo>
                  <a:cubicBezTo>
                    <a:pt x="92" y="23192"/>
                    <a:pt x="31" y="23101"/>
                    <a:pt x="1" y="23040"/>
                  </a:cubicBezTo>
                  <a:lnTo>
                    <a:pt x="1" y="23040"/>
                  </a:lnTo>
                  <a:cubicBezTo>
                    <a:pt x="669" y="34439"/>
                    <a:pt x="10123" y="43436"/>
                    <a:pt x="21673" y="43436"/>
                  </a:cubicBezTo>
                  <a:cubicBezTo>
                    <a:pt x="33679" y="43436"/>
                    <a:pt x="43406" y="33709"/>
                    <a:pt x="43406" y="21703"/>
                  </a:cubicBezTo>
                  <a:cubicBezTo>
                    <a:pt x="43375" y="20821"/>
                    <a:pt x="43315" y="19970"/>
                    <a:pt x="43193" y="19089"/>
                  </a:cubicBezTo>
                  <a:cubicBezTo>
                    <a:pt x="43132" y="19788"/>
                    <a:pt x="43041" y="20457"/>
                    <a:pt x="42950" y="21095"/>
                  </a:cubicBezTo>
                  <a:cubicBezTo>
                    <a:pt x="42860" y="21726"/>
                    <a:pt x="42829" y="25595"/>
                    <a:pt x="42123" y="25595"/>
                  </a:cubicBezTo>
                  <a:cubicBezTo>
                    <a:pt x="42115" y="25595"/>
                    <a:pt x="42107" y="25594"/>
                    <a:pt x="42099" y="25593"/>
                  </a:cubicBezTo>
                  <a:cubicBezTo>
                    <a:pt x="42160" y="24712"/>
                    <a:pt x="41916" y="23709"/>
                    <a:pt x="41764" y="22827"/>
                  </a:cubicBezTo>
                  <a:cubicBezTo>
                    <a:pt x="41643" y="22250"/>
                    <a:pt x="41521" y="21247"/>
                    <a:pt x="40944" y="20943"/>
                  </a:cubicBezTo>
                  <a:cubicBezTo>
                    <a:pt x="40823" y="20882"/>
                    <a:pt x="40697" y="20861"/>
                    <a:pt x="40568" y="20861"/>
                  </a:cubicBezTo>
                  <a:cubicBezTo>
                    <a:pt x="40268" y="20861"/>
                    <a:pt x="39953" y="20976"/>
                    <a:pt x="39650" y="20976"/>
                  </a:cubicBezTo>
                  <a:cubicBezTo>
                    <a:pt x="39625" y="20976"/>
                    <a:pt x="39600" y="20975"/>
                    <a:pt x="39576" y="20973"/>
                  </a:cubicBezTo>
                  <a:cubicBezTo>
                    <a:pt x="39606" y="20669"/>
                    <a:pt x="39485" y="20274"/>
                    <a:pt x="39242" y="20092"/>
                  </a:cubicBezTo>
                  <a:cubicBezTo>
                    <a:pt x="39029" y="19940"/>
                    <a:pt x="38877" y="20031"/>
                    <a:pt x="38695" y="19970"/>
                  </a:cubicBezTo>
                  <a:cubicBezTo>
                    <a:pt x="38178" y="19757"/>
                    <a:pt x="37995" y="18876"/>
                    <a:pt x="37448" y="18724"/>
                  </a:cubicBezTo>
                  <a:cubicBezTo>
                    <a:pt x="37391" y="18707"/>
                    <a:pt x="37342" y="18699"/>
                    <a:pt x="37300" y="18699"/>
                  </a:cubicBezTo>
                  <a:cubicBezTo>
                    <a:pt x="36596" y="18699"/>
                    <a:pt x="37818" y="20952"/>
                    <a:pt x="37904" y="21095"/>
                  </a:cubicBezTo>
                  <a:cubicBezTo>
                    <a:pt x="38087" y="20943"/>
                    <a:pt x="38178" y="20730"/>
                    <a:pt x="38421" y="20669"/>
                  </a:cubicBezTo>
                  <a:cubicBezTo>
                    <a:pt x="38448" y="20666"/>
                    <a:pt x="38475" y="20664"/>
                    <a:pt x="38501" y="20664"/>
                  </a:cubicBezTo>
                  <a:cubicBezTo>
                    <a:pt x="39162" y="20664"/>
                    <a:pt x="39300" y="21752"/>
                    <a:pt x="39242" y="22220"/>
                  </a:cubicBezTo>
                  <a:cubicBezTo>
                    <a:pt x="39150" y="22858"/>
                    <a:pt x="38725" y="23375"/>
                    <a:pt x="38208" y="23770"/>
                  </a:cubicBezTo>
                  <a:cubicBezTo>
                    <a:pt x="37823" y="24094"/>
                    <a:pt x="37519" y="24351"/>
                    <a:pt x="37152" y="24351"/>
                  </a:cubicBezTo>
                  <a:cubicBezTo>
                    <a:pt x="36969" y="24351"/>
                    <a:pt x="36769" y="24286"/>
                    <a:pt x="36536" y="24134"/>
                  </a:cubicBezTo>
                  <a:cubicBezTo>
                    <a:pt x="35807" y="23679"/>
                    <a:pt x="35533" y="22493"/>
                    <a:pt x="35169" y="21703"/>
                  </a:cubicBezTo>
                  <a:cubicBezTo>
                    <a:pt x="34925" y="21216"/>
                    <a:pt x="34804" y="20700"/>
                    <a:pt x="34591" y="20213"/>
                  </a:cubicBezTo>
                  <a:cubicBezTo>
                    <a:pt x="34500" y="20061"/>
                    <a:pt x="34287" y="19484"/>
                    <a:pt x="34135" y="19423"/>
                  </a:cubicBezTo>
                  <a:cubicBezTo>
                    <a:pt x="34069" y="19392"/>
                    <a:pt x="34012" y="19379"/>
                    <a:pt x="33962" y="19379"/>
                  </a:cubicBezTo>
                  <a:cubicBezTo>
                    <a:pt x="33664" y="19379"/>
                    <a:pt x="33627" y="19858"/>
                    <a:pt x="33679" y="20092"/>
                  </a:cubicBezTo>
                  <a:cubicBezTo>
                    <a:pt x="33831" y="20852"/>
                    <a:pt x="34196" y="21733"/>
                    <a:pt x="34591" y="22402"/>
                  </a:cubicBezTo>
                  <a:cubicBezTo>
                    <a:pt x="34986" y="23101"/>
                    <a:pt x="35412" y="23800"/>
                    <a:pt x="35837" y="24469"/>
                  </a:cubicBezTo>
                  <a:cubicBezTo>
                    <a:pt x="35989" y="24742"/>
                    <a:pt x="36202" y="25289"/>
                    <a:pt x="36476" y="25381"/>
                  </a:cubicBezTo>
                  <a:cubicBezTo>
                    <a:pt x="36522" y="25398"/>
                    <a:pt x="36567" y="25406"/>
                    <a:pt x="36612" y="25406"/>
                  </a:cubicBezTo>
                  <a:cubicBezTo>
                    <a:pt x="36929" y="25406"/>
                    <a:pt x="37204" y="25011"/>
                    <a:pt x="37437" y="25011"/>
                  </a:cubicBezTo>
                  <a:cubicBezTo>
                    <a:pt x="37451" y="25011"/>
                    <a:pt x="37465" y="25013"/>
                    <a:pt x="37479" y="25016"/>
                  </a:cubicBezTo>
                  <a:cubicBezTo>
                    <a:pt x="38178" y="25259"/>
                    <a:pt x="37084" y="26627"/>
                    <a:pt x="36901" y="26870"/>
                  </a:cubicBezTo>
                  <a:cubicBezTo>
                    <a:pt x="36567" y="27265"/>
                    <a:pt x="36202" y="27630"/>
                    <a:pt x="35837" y="27964"/>
                  </a:cubicBezTo>
                  <a:cubicBezTo>
                    <a:pt x="35473" y="28268"/>
                    <a:pt x="35047" y="28390"/>
                    <a:pt x="34682" y="28633"/>
                  </a:cubicBezTo>
                  <a:cubicBezTo>
                    <a:pt x="33345" y="29484"/>
                    <a:pt x="34105" y="30973"/>
                    <a:pt x="33770" y="32220"/>
                  </a:cubicBezTo>
                  <a:cubicBezTo>
                    <a:pt x="33588" y="32980"/>
                    <a:pt x="32950" y="33496"/>
                    <a:pt x="32403" y="34013"/>
                  </a:cubicBezTo>
                  <a:cubicBezTo>
                    <a:pt x="31947" y="34469"/>
                    <a:pt x="31430" y="34803"/>
                    <a:pt x="30944" y="35198"/>
                  </a:cubicBezTo>
                  <a:cubicBezTo>
                    <a:pt x="30488" y="35533"/>
                    <a:pt x="30093" y="35928"/>
                    <a:pt x="29697" y="36293"/>
                  </a:cubicBezTo>
                  <a:cubicBezTo>
                    <a:pt x="29424" y="36505"/>
                    <a:pt x="29181" y="36718"/>
                    <a:pt x="28877" y="36931"/>
                  </a:cubicBezTo>
                  <a:cubicBezTo>
                    <a:pt x="28573" y="37144"/>
                    <a:pt x="28421" y="37539"/>
                    <a:pt x="28117" y="37721"/>
                  </a:cubicBezTo>
                  <a:cubicBezTo>
                    <a:pt x="27971" y="37809"/>
                    <a:pt x="27775" y="37854"/>
                    <a:pt x="27582" y="37854"/>
                  </a:cubicBezTo>
                  <a:cubicBezTo>
                    <a:pt x="27372" y="37854"/>
                    <a:pt x="27165" y="37801"/>
                    <a:pt x="27023" y="37691"/>
                  </a:cubicBezTo>
                  <a:cubicBezTo>
                    <a:pt x="26627" y="37387"/>
                    <a:pt x="26810" y="36657"/>
                    <a:pt x="26719" y="36232"/>
                  </a:cubicBezTo>
                  <a:cubicBezTo>
                    <a:pt x="26536" y="35229"/>
                    <a:pt x="25716" y="34165"/>
                    <a:pt x="26202" y="33132"/>
                  </a:cubicBezTo>
                  <a:cubicBezTo>
                    <a:pt x="26506" y="32432"/>
                    <a:pt x="26779" y="31642"/>
                    <a:pt x="26779" y="30852"/>
                  </a:cubicBezTo>
                  <a:cubicBezTo>
                    <a:pt x="26810" y="30396"/>
                    <a:pt x="26779" y="30183"/>
                    <a:pt x="26445" y="29910"/>
                  </a:cubicBezTo>
                  <a:cubicBezTo>
                    <a:pt x="26263" y="29727"/>
                    <a:pt x="25837" y="29545"/>
                    <a:pt x="25776" y="29302"/>
                  </a:cubicBezTo>
                  <a:cubicBezTo>
                    <a:pt x="25655" y="28876"/>
                    <a:pt x="26263" y="28451"/>
                    <a:pt x="26141" y="28055"/>
                  </a:cubicBezTo>
                  <a:cubicBezTo>
                    <a:pt x="26050" y="27691"/>
                    <a:pt x="25442" y="27600"/>
                    <a:pt x="25168" y="27417"/>
                  </a:cubicBezTo>
                  <a:cubicBezTo>
                    <a:pt x="24551" y="27028"/>
                    <a:pt x="24053" y="26639"/>
                    <a:pt x="23404" y="26639"/>
                  </a:cubicBezTo>
                  <a:cubicBezTo>
                    <a:pt x="23191" y="26639"/>
                    <a:pt x="22962" y="26681"/>
                    <a:pt x="22706" y="26779"/>
                  </a:cubicBezTo>
                  <a:cubicBezTo>
                    <a:pt x="22155" y="26991"/>
                    <a:pt x="21574" y="27262"/>
                    <a:pt x="20973" y="27262"/>
                  </a:cubicBezTo>
                  <a:cubicBezTo>
                    <a:pt x="20713" y="27262"/>
                    <a:pt x="20450" y="27211"/>
                    <a:pt x="20184" y="27083"/>
                  </a:cubicBezTo>
                  <a:cubicBezTo>
                    <a:pt x="19363" y="26688"/>
                    <a:pt x="18846" y="25685"/>
                    <a:pt x="18390" y="24955"/>
                  </a:cubicBezTo>
                  <a:cubicBezTo>
                    <a:pt x="17630" y="23618"/>
                    <a:pt x="17873" y="21125"/>
                    <a:pt x="19150" y="20092"/>
                  </a:cubicBezTo>
                  <a:cubicBezTo>
                    <a:pt x="19697" y="19636"/>
                    <a:pt x="19728" y="19089"/>
                    <a:pt x="20123" y="18481"/>
                  </a:cubicBezTo>
                  <a:cubicBezTo>
                    <a:pt x="20500" y="17871"/>
                    <a:pt x="21211" y="16955"/>
                    <a:pt x="21964" y="16955"/>
                  </a:cubicBezTo>
                  <a:cubicBezTo>
                    <a:pt x="21998" y="16955"/>
                    <a:pt x="22033" y="16957"/>
                    <a:pt x="22068" y="16961"/>
                  </a:cubicBezTo>
                  <a:cubicBezTo>
                    <a:pt x="22192" y="16978"/>
                    <a:pt x="22313" y="16986"/>
                    <a:pt x="22431" y="16986"/>
                  </a:cubicBezTo>
                  <a:cubicBezTo>
                    <a:pt x="23158" y="16986"/>
                    <a:pt x="23807" y="16705"/>
                    <a:pt x="24591" y="16627"/>
                  </a:cubicBezTo>
                  <a:cubicBezTo>
                    <a:pt x="24891" y="16614"/>
                    <a:pt x="25303" y="16545"/>
                    <a:pt x="25695" y="16545"/>
                  </a:cubicBezTo>
                  <a:cubicBezTo>
                    <a:pt x="26216" y="16545"/>
                    <a:pt x="26701" y="16667"/>
                    <a:pt x="26840" y="17204"/>
                  </a:cubicBezTo>
                  <a:cubicBezTo>
                    <a:pt x="26962" y="17660"/>
                    <a:pt x="26840" y="17903"/>
                    <a:pt x="27478" y="18086"/>
                  </a:cubicBezTo>
                  <a:cubicBezTo>
                    <a:pt x="27843" y="18177"/>
                    <a:pt x="28208" y="18086"/>
                    <a:pt x="28542" y="18207"/>
                  </a:cubicBezTo>
                  <a:cubicBezTo>
                    <a:pt x="28771" y="18293"/>
                    <a:pt x="29081" y="18729"/>
                    <a:pt x="29345" y="18729"/>
                  </a:cubicBezTo>
                  <a:cubicBezTo>
                    <a:pt x="29361" y="18729"/>
                    <a:pt x="29377" y="18728"/>
                    <a:pt x="29393" y="18724"/>
                  </a:cubicBezTo>
                  <a:cubicBezTo>
                    <a:pt x="29819" y="18663"/>
                    <a:pt x="29393" y="18177"/>
                    <a:pt x="29606" y="17934"/>
                  </a:cubicBezTo>
                  <a:cubicBezTo>
                    <a:pt x="29723" y="17800"/>
                    <a:pt x="29897" y="17749"/>
                    <a:pt x="30097" y="17749"/>
                  </a:cubicBezTo>
                  <a:cubicBezTo>
                    <a:pt x="30625" y="17749"/>
                    <a:pt x="31334" y="18105"/>
                    <a:pt x="31643" y="18238"/>
                  </a:cubicBezTo>
                  <a:cubicBezTo>
                    <a:pt x="31977" y="18390"/>
                    <a:pt x="32251" y="18511"/>
                    <a:pt x="32646" y="18511"/>
                  </a:cubicBezTo>
                  <a:cubicBezTo>
                    <a:pt x="32919" y="18511"/>
                    <a:pt x="33406" y="18450"/>
                    <a:pt x="33558" y="18359"/>
                  </a:cubicBezTo>
                  <a:cubicBezTo>
                    <a:pt x="33862" y="18147"/>
                    <a:pt x="33770" y="17964"/>
                    <a:pt x="33770" y="17964"/>
                  </a:cubicBezTo>
                  <a:cubicBezTo>
                    <a:pt x="33740" y="17599"/>
                    <a:pt x="34074" y="17052"/>
                    <a:pt x="33770" y="16840"/>
                  </a:cubicBezTo>
                  <a:cubicBezTo>
                    <a:pt x="33436" y="16596"/>
                    <a:pt x="32707" y="16688"/>
                    <a:pt x="32281" y="16627"/>
                  </a:cubicBezTo>
                  <a:cubicBezTo>
                    <a:pt x="31825" y="16536"/>
                    <a:pt x="31430" y="16444"/>
                    <a:pt x="31248" y="15988"/>
                  </a:cubicBezTo>
                  <a:cubicBezTo>
                    <a:pt x="31142" y="15672"/>
                    <a:pt x="30945" y="15424"/>
                    <a:pt x="30596" y="15424"/>
                  </a:cubicBezTo>
                  <a:cubicBezTo>
                    <a:pt x="30543" y="15424"/>
                    <a:pt x="30487" y="15429"/>
                    <a:pt x="30427" y="15441"/>
                  </a:cubicBezTo>
                  <a:cubicBezTo>
                    <a:pt x="30336" y="15715"/>
                    <a:pt x="30488" y="15715"/>
                    <a:pt x="30579" y="15928"/>
                  </a:cubicBezTo>
                  <a:cubicBezTo>
                    <a:pt x="30700" y="16232"/>
                    <a:pt x="30457" y="16201"/>
                    <a:pt x="30518" y="16444"/>
                  </a:cubicBezTo>
                  <a:cubicBezTo>
                    <a:pt x="30431" y="16444"/>
                    <a:pt x="30295" y="16464"/>
                    <a:pt x="30177" y="16464"/>
                  </a:cubicBezTo>
                  <a:cubicBezTo>
                    <a:pt x="30088" y="16464"/>
                    <a:pt x="30010" y="16453"/>
                    <a:pt x="29971" y="16414"/>
                  </a:cubicBezTo>
                  <a:cubicBezTo>
                    <a:pt x="29849" y="16353"/>
                    <a:pt x="29758" y="16019"/>
                    <a:pt x="29697" y="15897"/>
                  </a:cubicBezTo>
                  <a:cubicBezTo>
                    <a:pt x="29485" y="15472"/>
                    <a:pt x="29454" y="15259"/>
                    <a:pt x="29059" y="15016"/>
                  </a:cubicBezTo>
                  <a:cubicBezTo>
                    <a:pt x="28603" y="14742"/>
                    <a:pt x="28178" y="14377"/>
                    <a:pt x="27722" y="14104"/>
                  </a:cubicBezTo>
                  <a:cubicBezTo>
                    <a:pt x="27327" y="13891"/>
                    <a:pt x="26871" y="13770"/>
                    <a:pt x="26506" y="13618"/>
                  </a:cubicBezTo>
                  <a:lnTo>
                    <a:pt x="26506" y="13618"/>
                  </a:lnTo>
                  <a:cubicBezTo>
                    <a:pt x="26415" y="14226"/>
                    <a:pt x="27509" y="14499"/>
                    <a:pt x="27904" y="14803"/>
                  </a:cubicBezTo>
                  <a:cubicBezTo>
                    <a:pt x="28056" y="14925"/>
                    <a:pt x="28330" y="15046"/>
                    <a:pt x="28451" y="15198"/>
                  </a:cubicBezTo>
                  <a:cubicBezTo>
                    <a:pt x="28568" y="15344"/>
                    <a:pt x="28600" y="15656"/>
                    <a:pt x="28363" y="15656"/>
                  </a:cubicBezTo>
                  <a:cubicBezTo>
                    <a:pt x="28353" y="15656"/>
                    <a:pt x="28341" y="15655"/>
                    <a:pt x="28330" y="15654"/>
                  </a:cubicBezTo>
                  <a:lnTo>
                    <a:pt x="28330" y="15654"/>
                  </a:lnTo>
                  <a:cubicBezTo>
                    <a:pt x="28390" y="15776"/>
                    <a:pt x="28482" y="15897"/>
                    <a:pt x="28482" y="16049"/>
                  </a:cubicBezTo>
                  <a:cubicBezTo>
                    <a:pt x="28473" y="16050"/>
                    <a:pt x="28465" y="16050"/>
                    <a:pt x="28456" y="16050"/>
                  </a:cubicBezTo>
                  <a:cubicBezTo>
                    <a:pt x="27886" y="16050"/>
                    <a:pt x="27260" y="15041"/>
                    <a:pt x="26901" y="14681"/>
                  </a:cubicBezTo>
                  <a:cubicBezTo>
                    <a:pt x="26688" y="14499"/>
                    <a:pt x="26384" y="14408"/>
                    <a:pt x="26141" y="14286"/>
                  </a:cubicBezTo>
                  <a:cubicBezTo>
                    <a:pt x="25970" y="14210"/>
                    <a:pt x="25882" y="14146"/>
                    <a:pt x="25773" y="14146"/>
                  </a:cubicBezTo>
                  <a:cubicBezTo>
                    <a:pt x="25708" y="14146"/>
                    <a:pt x="25635" y="14169"/>
                    <a:pt x="25533" y="14226"/>
                  </a:cubicBezTo>
                  <a:cubicBezTo>
                    <a:pt x="25412" y="14286"/>
                    <a:pt x="25260" y="14469"/>
                    <a:pt x="25108" y="14499"/>
                  </a:cubicBezTo>
                  <a:cubicBezTo>
                    <a:pt x="25091" y="14502"/>
                    <a:pt x="25076" y="14503"/>
                    <a:pt x="25061" y="14503"/>
                  </a:cubicBezTo>
                  <a:cubicBezTo>
                    <a:pt x="24908" y="14503"/>
                    <a:pt x="24820" y="14372"/>
                    <a:pt x="24682" y="14317"/>
                  </a:cubicBezTo>
                  <a:cubicBezTo>
                    <a:pt x="24624" y="14300"/>
                    <a:pt x="24574" y="14293"/>
                    <a:pt x="24531" y="14293"/>
                  </a:cubicBezTo>
                  <a:cubicBezTo>
                    <a:pt x="24253" y="14293"/>
                    <a:pt x="24232" y="14597"/>
                    <a:pt x="24074" y="14833"/>
                  </a:cubicBezTo>
                  <a:cubicBezTo>
                    <a:pt x="23922" y="15046"/>
                    <a:pt x="23679" y="15168"/>
                    <a:pt x="23527" y="15381"/>
                  </a:cubicBezTo>
                  <a:cubicBezTo>
                    <a:pt x="23345" y="15593"/>
                    <a:pt x="23314" y="15836"/>
                    <a:pt x="23071" y="16049"/>
                  </a:cubicBezTo>
                  <a:cubicBezTo>
                    <a:pt x="22858" y="16262"/>
                    <a:pt x="22585" y="16414"/>
                    <a:pt x="22250" y="16414"/>
                  </a:cubicBezTo>
                  <a:cubicBezTo>
                    <a:pt x="22083" y="16664"/>
                    <a:pt x="22044" y="16813"/>
                    <a:pt x="21735" y="16813"/>
                  </a:cubicBezTo>
                  <a:cubicBezTo>
                    <a:pt x="21707" y="16813"/>
                    <a:pt x="21676" y="16812"/>
                    <a:pt x="21643" y="16809"/>
                  </a:cubicBezTo>
                  <a:cubicBezTo>
                    <a:pt x="21521" y="16779"/>
                    <a:pt x="21399" y="16688"/>
                    <a:pt x="21247" y="16688"/>
                  </a:cubicBezTo>
                  <a:cubicBezTo>
                    <a:pt x="21130" y="16711"/>
                    <a:pt x="21103" y="16808"/>
                    <a:pt x="20984" y="16808"/>
                  </a:cubicBezTo>
                  <a:cubicBezTo>
                    <a:pt x="20950" y="16808"/>
                    <a:pt x="20907" y="16799"/>
                    <a:pt x="20852" y="16779"/>
                  </a:cubicBezTo>
                  <a:cubicBezTo>
                    <a:pt x="20639" y="16718"/>
                    <a:pt x="20700" y="16596"/>
                    <a:pt x="20548" y="16475"/>
                  </a:cubicBezTo>
                  <a:cubicBezTo>
                    <a:pt x="20427" y="16353"/>
                    <a:pt x="20305" y="16384"/>
                    <a:pt x="20214" y="16323"/>
                  </a:cubicBezTo>
                  <a:cubicBezTo>
                    <a:pt x="19880" y="16080"/>
                    <a:pt x="20123" y="15836"/>
                    <a:pt x="20244" y="15533"/>
                  </a:cubicBezTo>
                  <a:cubicBezTo>
                    <a:pt x="20336" y="15259"/>
                    <a:pt x="20396" y="14925"/>
                    <a:pt x="20396" y="14651"/>
                  </a:cubicBezTo>
                  <a:cubicBezTo>
                    <a:pt x="20396" y="14337"/>
                    <a:pt x="20454" y="14225"/>
                    <a:pt x="20658" y="14225"/>
                  </a:cubicBezTo>
                  <a:cubicBezTo>
                    <a:pt x="20750" y="14225"/>
                    <a:pt x="20873" y="14248"/>
                    <a:pt x="21035" y="14286"/>
                  </a:cubicBezTo>
                  <a:cubicBezTo>
                    <a:pt x="21303" y="14334"/>
                    <a:pt x="21669" y="14446"/>
                    <a:pt x="22002" y="14446"/>
                  </a:cubicBezTo>
                  <a:cubicBezTo>
                    <a:pt x="22310" y="14446"/>
                    <a:pt x="22590" y="14349"/>
                    <a:pt x="22737" y="14013"/>
                  </a:cubicBezTo>
                  <a:cubicBezTo>
                    <a:pt x="22767" y="13922"/>
                    <a:pt x="22706" y="13800"/>
                    <a:pt x="22737" y="13709"/>
                  </a:cubicBezTo>
                  <a:cubicBezTo>
                    <a:pt x="22737" y="13678"/>
                    <a:pt x="22858" y="13587"/>
                    <a:pt x="22858" y="13557"/>
                  </a:cubicBezTo>
                  <a:cubicBezTo>
                    <a:pt x="22858" y="13283"/>
                    <a:pt x="22676" y="13222"/>
                    <a:pt x="22494" y="13040"/>
                  </a:cubicBezTo>
                  <a:cubicBezTo>
                    <a:pt x="22372" y="12949"/>
                    <a:pt x="21916" y="12554"/>
                    <a:pt x="22007" y="12371"/>
                  </a:cubicBezTo>
                  <a:cubicBezTo>
                    <a:pt x="22042" y="12268"/>
                    <a:pt x="22159" y="12238"/>
                    <a:pt x="22301" y="12238"/>
                  </a:cubicBezTo>
                  <a:cubicBezTo>
                    <a:pt x="22490" y="12238"/>
                    <a:pt x="22723" y="12290"/>
                    <a:pt x="22865" y="12290"/>
                  </a:cubicBezTo>
                  <a:cubicBezTo>
                    <a:pt x="22899" y="12290"/>
                    <a:pt x="22928" y="12287"/>
                    <a:pt x="22950" y="12280"/>
                  </a:cubicBezTo>
                  <a:cubicBezTo>
                    <a:pt x="23223" y="12219"/>
                    <a:pt x="23132" y="12067"/>
                    <a:pt x="23284" y="11885"/>
                  </a:cubicBezTo>
                  <a:cubicBezTo>
                    <a:pt x="23436" y="11703"/>
                    <a:pt x="23709" y="11581"/>
                    <a:pt x="23922" y="11429"/>
                  </a:cubicBezTo>
                  <a:cubicBezTo>
                    <a:pt x="24439" y="11034"/>
                    <a:pt x="25108" y="10852"/>
                    <a:pt x="25168" y="10152"/>
                  </a:cubicBezTo>
                  <a:cubicBezTo>
                    <a:pt x="25168" y="9940"/>
                    <a:pt x="25168" y="9575"/>
                    <a:pt x="25260" y="9393"/>
                  </a:cubicBezTo>
                  <a:cubicBezTo>
                    <a:pt x="25312" y="9278"/>
                    <a:pt x="25403" y="9232"/>
                    <a:pt x="25503" y="9232"/>
                  </a:cubicBezTo>
                  <a:cubicBezTo>
                    <a:pt x="25698" y="9232"/>
                    <a:pt x="25929" y="9405"/>
                    <a:pt x="25989" y="9605"/>
                  </a:cubicBezTo>
                  <a:cubicBezTo>
                    <a:pt x="26019" y="9727"/>
                    <a:pt x="25898" y="9818"/>
                    <a:pt x="25989" y="9940"/>
                  </a:cubicBezTo>
                  <a:cubicBezTo>
                    <a:pt x="26050" y="10001"/>
                    <a:pt x="26323" y="10122"/>
                    <a:pt x="26415" y="10152"/>
                  </a:cubicBezTo>
                  <a:cubicBezTo>
                    <a:pt x="26566" y="10208"/>
                    <a:pt x="26724" y="10225"/>
                    <a:pt x="26882" y="10225"/>
                  </a:cubicBezTo>
                  <a:cubicBezTo>
                    <a:pt x="27073" y="10225"/>
                    <a:pt x="27265" y="10200"/>
                    <a:pt x="27448" y="10183"/>
                  </a:cubicBezTo>
                  <a:cubicBezTo>
                    <a:pt x="27590" y="10183"/>
                    <a:pt x="27934" y="10237"/>
                    <a:pt x="28211" y="10237"/>
                  </a:cubicBezTo>
                  <a:cubicBezTo>
                    <a:pt x="28350" y="10237"/>
                    <a:pt x="28471" y="10223"/>
                    <a:pt x="28542" y="10183"/>
                  </a:cubicBezTo>
                  <a:cubicBezTo>
                    <a:pt x="28725" y="10061"/>
                    <a:pt x="28634" y="9514"/>
                    <a:pt x="28816" y="9241"/>
                  </a:cubicBezTo>
                  <a:cubicBezTo>
                    <a:pt x="28907" y="9119"/>
                    <a:pt x="29211" y="8663"/>
                    <a:pt x="29363" y="8633"/>
                  </a:cubicBezTo>
                  <a:cubicBezTo>
                    <a:pt x="29397" y="8620"/>
                    <a:pt x="29434" y="8615"/>
                    <a:pt x="29471" y="8615"/>
                  </a:cubicBezTo>
                  <a:cubicBezTo>
                    <a:pt x="29597" y="8615"/>
                    <a:pt x="29732" y="8672"/>
                    <a:pt x="29836" y="8672"/>
                  </a:cubicBezTo>
                  <a:cubicBezTo>
                    <a:pt x="29917" y="8672"/>
                    <a:pt x="29978" y="8637"/>
                    <a:pt x="30001" y="8511"/>
                  </a:cubicBezTo>
                  <a:cubicBezTo>
                    <a:pt x="30043" y="8343"/>
                    <a:pt x="29930" y="8297"/>
                    <a:pt x="29775" y="8297"/>
                  </a:cubicBezTo>
                  <a:cubicBezTo>
                    <a:pt x="29594" y="8297"/>
                    <a:pt x="29356" y="8359"/>
                    <a:pt x="29241" y="8359"/>
                  </a:cubicBezTo>
                  <a:cubicBezTo>
                    <a:pt x="29068" y="8359"/>
                    <a:pt x="28874" y="8379"/>
                    <a:pt x="28684" y="8379"/>
                  </a:cubicBezTo>
                  <a:cubicBezTo>
                    <a:pt x="28540" y="8379"/>
                    <a:pt x="28399" y="8368"/>
                    <a:pt x="28269" y="8329"/>
                  </a:cubicBezTo>
                  <a:cubicBezTo>
                    <a:pt x="27995" y="8238"/>
                    <a:pt x="27874" y="8055"/>
                    <a:pt x="27722" y="7842"/>
                  </a:cubicBezTo>
                  <a:cubicBezTo>
                    <a:pt x="27539" y="7599"/>
                    <a:pt x="27570" y="7630"/>
                    <a:pt x="27722" y="7417"/>
                  </a:cubicBezTo>
                  <a:cubicBezTo>
                    <a:pt x="27813" y="7265"/>
                    <a:pt x="28117" y="7174"/>
                    <a:pt x="28178" y="7022"/>
                  </a:cubicBezTo>
                  <a:cubicBezTo>
                    <a:pt x="28238" y="6870"/>
                    <a:pt x="28117" y="6566"/>
                    <a:pt x="28117" y="6414"/>
                  </a:cubicBezTo>
                  <a:cubicBezTo>
                    <a:pt x="28015" y="6414"/>
                    <a:pt x="27833" y="6387"/>
                    <a:pt x="27678" y="6387"/>
                  </a:cubicBezTo>
                  <a:cubicBezTo>
                    <a:pt x="27600" y="6387"/>
                    <a:pt x="27529" y="6394"/>
                    <a:pt x="27478" y="6414"/>
                  </a:cubicBezTo>
                  <a:cubicBezTo>
                    <a:pt x="27266" y="6535"/>
                    <a:pt x="27266" y="6839"/>
                    <a:pt x="27175" y="7052"/>
                  </a:cubicBezTo>
                  <a:cubicBezTo>
                    <a:pt x="27083" y="7265"/>
                    <a:pt x="26810" y="7690"/>
                    <a:pt x="26931" y="7842"/>
                  </a:cubicBezTo>
                  <a:cubicBezTo>
                    <a:pt x="27053" y="7994"/>
                    <a:pt x="27782" y="8025"/>
                    <a:pt x="27782" y="8359"/>
                  </a:cubicBezTo>
                  <a:cubicBezTo>
                    <a:pt x="27782" y="8572"/>
                    <a:pt x="27448" y="8481"/>
                    <a:pt x="27357" y="8602"/>
                  </a:cubicBezTo>
                  <a:cubicBezTo>
                    <a:pt x="27235" y="8785"/>
                    <a:pt x="27387" y="8785"/>
                    <a:pt x="27387" y="8967"/>
                  </a:cubicBezTo>
                  <a:cubicBezTo>
                    <a:pt x="27430" y="9399"/>
                    <a:pt x="27060" y="9800"/>
                    <a:pt x="26688" y="9800"/>
                  </a:cubicBezTo>
                  <a:cubicBezTo>
                    <a:pt x="26537" y="9800"/>
                    <a:pt x="26386" y="9733"/>
                    <a:pt x="26263" y="9575"/>
                  </a:cubicBezTo>
                  <a:cubicBezTo>
                    <a:pt x="25965" y="9232"/>
                    <a:pt x="25857" y="8716"/>
                    <a:pt x="25523" y="8716"/>
                  </a:cubicBezTo>
                  <a:cubicBezTo>
                    <a:pt x="25414" y="8716"/>
                    <a:pt x="25280" y="8771"/>
                    <a:pt x="25108" y="8906"/>
                  </a:cubicBezTo>
                  <a:cubicBezTo>
                    <a:pt x="24990" y="8993"/>
                    <a:pt x="24879" y="9030"/>
                    <a:pt x="24777" y="9030"/>
                  </a:cubicBezTo>
                  <a:cubicBezTo>
                    <a:pt x="24377" y="9030"/>
                    <a:pt x="24117" y="8454"/>
                    <a:pt x="24165" y="7994"/>
                  </a:cubicBezTo>
                  <a:cubicBezTo>
                    <a:pt x="24196" y="7690"/>
                    <a:pt x="24196" y="7478"/>
                    <a:pt x="24469" y="7295"/>
                  </a:cubicBezTo>
                  <a:cubicBezTo>
                    <a:pt x="24652" y="7204"/>
                    <a:pt x="24834" y="7204"/>
                    <a:pt x="24986" y="7143"/>
                  </a:cubicBezTo>
                  <a:cubicBezTo>
                    <a:pt x="25229" y="7052"/>
                    <a:pt x="25320" y="6900"/>
                    <a:pt x="25442" y="6687"/>
                  </a:cubicBezTo>
                  <a:cubicBezTo>
                    <a:pt x="25776" y="6140"/>
                    <a:pt x="26019" y="5350"/>
                    <a:pt x="26627" y="5046"/>
                  </a:cubicBezTo>
                  <a:cubicBezTo>
                    <a:pt x="26973" y="4862"/>
                    <a:pt x="27322" y="4795"/>
                    <a:pt x="27676" y="4795"/>
                  </a:cubicBezTo>
                  <a:cubicBezTo>
                    <a:pt x="28257" y="4795"/>
                    <a:pt x="28850" y="4975"/>
                    <a:pt x="29454" y="5107"/>
                  </a:cubicBezTo>
                  <a:cubicBezTo>
                    <a:pt x="29910" y="5198"/>
                    <a:pt x="30822" y="5380"/>
                    <a:pt x="30944" y="5867"/>
                  </a:cubicBezTo>
                  <a:cubicBezTo>
                    <a:pt x="30640" y="6019"/>
                    <a:pt x="30305" y="6262"/>
                    <a:pt x="29941" y="6262"/>
                  </a:cubicBezTo>
                  <a:cubicBezTo>
                    <a:pt x="29987" y="6541"/>
                    <a:pt x="30391" y="6749"/>
                    <a:pt x="30713" y="6749"/>
                  </a:cubicBezTo>
                  <a:cubicBezTo>
                    <a:pt x="30812" y="6749"/>
                    <a:pt x="30903" y="6730"/>
                    <a:pt x="30974" y="6687"/>
                  </a:cubicBezTo>
                  <a:cubicBezTo>
                    <a:pt x="31339" y="6475"/>
                    <a:pt x="31217" y="5928"/>
                    <a:pt x="31248" y="5593"/>
                  </a:cubicBezTo>
                  <a:cubicBezTo>
                    <a:pt x="31465" y="5512"/>
                    <a:pt x="31488" y="5406"/>
                    <a:pt x="31642" y="5406"/>
                  </a:cubicBezTo>
                  <a:cubicBezTo>
                    <a:pt x="31660" y="5406"/>
                    <a:pt x="31681" y="5408"/>
                    <a:pt x="31703" y="5411"/>
                  </a:cubicBezTo>
                  <a:cubicBezTo>
                    <a:pt x="31866" y="5447"/>
                    <a:pt x="31911" y="5494"/>
                    <a:pt x="31971" y="5494"/>
                  </a:cubicBezTo>
                  <a:cubicBezTo>
                    <a:pt x="32012" y="5494"/>
                    <a:pt x="32061" y="5472"/>
                    <a:pt x="32159" y="5411"/>
                  </a:cubicBezTo>
                  <a:cubicBezTo>
                    <a:pt x="32342" y="5289"/>
                    <a:pt x="32342" y="5168"/>
                    <a:pt x="32615" y="5107"/>
                  </a:cubicBezTo>
                  <a:cubicBezTo>
                    <a:pt x="32642" y="5102"/>
                    <a:pt x="32668" y="5101"/>
                    <a:pt x="32694" y="5101"/>
                  </a:cubicBezTo>
                  <a:cubicBezTo>
                    <a:pt x="32817" y="5101"/>
                    <a:pt x="32930" y="5144"/>
                    <a:pt x="33054" y="5144"/>
                  </a:cubicBezTo>
                  <a:cubicBezTo>
                    <a:pt x="33079" y="5144"/>
                    <a:pt x="33105" y="5142"/>
                    <a:pt x="33132" y="5137"/>
                  </a:cubicBezTo>
                  <a:cubicBezTo>
                    <a:pt x="33193" y="4833"/>
                    <a:pt x="32889" y="4408"/>
                    <a:pt x="32798" y="4134"/>
                  </a:cubicBezTo>
                  <a:cubicBezTo>
                    <a:pt x="32824" y="4132"/>
                    <a:pt x="32849" y="4130"/>
                    <a:pt x="32875" y="4130"/>
                  </a:cubicBezTo>
                  <a:cubicBezTo>
                    <a:pt x="33143" y="4130"/>
                    <a:pt x="33363" y="4274"/>
                    <a:pt x="33558" y="4469"/>
                  </a:cubicBezTo>
                  <a:cubicBezTo>
                    <a:pt x="33618" y="4073"/>
                    <a:pt x="32859" y="3617"/>
                    <a:pt x="33011" y="3192"/>
                  </a:cubicBezTo>
                  <a:cubicBezTo>
                    <a:pt x="29697" y="1155"/>
                    <a:pt x="25807" y="0"/>
                    <a:pt x="216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15"/>
            <p:cNvSpPr/>
            <p:nvPr/>
          </p:nvSpPr>
          <p:spPr>
            <a:xfrm>
              <a:off x="13785088" y="2507450"/>
              <a:ext cx="639100" cy="866250"/>
            </a:xfrm>
            <a:custGeom>
              <a:rect b="b" l="l" r="r" t="t"/>
              <a:pathLst>
                <a:path extrusionOk="0" h="34650" w="25564">
                  <a:moveTo>
                    <a:pt x="15381" y="0"/>
                  </a:moveTo>
                  <a:lnTo>
                    <a:pt x="15381" y="0"/>
                  </a:lnTo>
                  <a:cubicBezTo>
                    <a:pt x="15229" y="395"/>
                    <a:pt x="15988" y="882"/>
                    <a:pt x="15928" y="1247"/>
                  </a:cubicBezTo>
                  <a:cubicBezTo>
                    <a:pt x="15743" y="1089"/>
                    <a:pt x="15536" y="931"/>
                    <a:pt x="15287" y="931"/>
                  </a:cubicBezTo>
                  <a:cubicBezTo>
                    <a:pt x="15248" y="931"/>
                    <a:pt x="15208" y="934"/>
                    <a:pt x="15168" y="943"/>
                  </a:cubicBezTo>
                  <a:cubicBezTo>
                    <a:pt x="15259" y="1216"/>
                    <a:pt x="15563" y="1611"/>
                    <a:pt x="15502" y="1915"/>
                  </a:cubicBezTo>
                  <a:cubicBezTo>
                    <a:pt x="15464" y="1922"/>
                    <a:pt x="15426" y="1924"/>
                    <a:pt x="15390" y="1924"/>
                  </a:cubicBezTo>
                  <a:cubicBezTo>
                    <a:pt x="15291" y="1924"/>
                    <a:pt x="15197" y="1906"/>
                    <a:pt x="15097" y="1906"/>
                  </a:cubicBezTo>
                  <a:cubicBezTo>
                    <a:pt x="15061" y="1906"/>
                    <a:pt x="15024" y="1909"/>
                    <a:pt x="14985" y="1915"/>
                  </a:cubicBezTo>
                  <a:cubicBezTo>
                    <a:pt x="14742" y="1946"/>
                    <a:pt x="14712" y="2067"/>
                    <a:pt x="14529" y="2189"/>
                  </a:cubicBezTo>
                  <a:cubicBezTo>
                    <a:pt x="14434" y="2260"/>
                    <a:pt x="14385" y="2285"/>
                    <a:pt x="14345" y="2285"/>
                  </a:cubicBezTo>
                  <a:cubicBezTo>
                    <a:pt x="14282" y="2285"/>
                    <a:pt x="14240" y="2226"/>
                    <a:pt x="14073" y="2189"/>
                  </a:cubicBezTo>
                  <a:cubicBezTo>
                    <a:pt x="14051" y="2186"/>
                    <a:pt x="14030" y="2184"/>
                    <a:pt x="14012" y="2184"/>
                  </a:cubicBezTo>
                  <a:cubicBezTo>
                    <a:pt x="13858" y="2184"/>
                    <a:pt x="13835" y="2290"/>
                    <a:pt x="13618" y="2371"/>
                  </a:cubicBezTo>
                  <a:cubicBezTo>
                    <a:pt x="13587" y="2706"/>
                    <a:pt x="13709" y="3253"/>
                    <a:pt x="13344" y="3465"/>
                  </a:cubicBezTo>
                  <a:cubicBezTo>
                    <a:pt x="13270" y="3517"/>
                    <a:pt x="13175" y="3540"/>
                    <a:pt x="13072" y="3540"/>
                  </a:cubicBezTo>
                  <a:cubicBezTo>
                    <a:pt x="12751" y="3540"/>
                    <a:pt x="12357" y="3316"/>
                    <a:pt x="12311" y="3040"/>
                  </a:cubicBezTo>
                  <a:lnTo>
                    <a:pt x="12311" y="3040"/>
                  </a:lnTo>
                  <a:cubicBezTo>
                    <a:pt x="12329" y="3041"/>
                    <a:pt x="12348" y="3042"/>
                    <a:pt x="12367" y="3042"/>
                  </a:cubicBezTo>
                  <a:cubicBezTo>
                    <a:pt x="12710" y="3042"/>
                    <a:pt x="13025" y="2789"/>
                    <a:pt x="13314" y="2645"/>
                  </a:cubicBezTo>
                  <a:cubicBezTo>
                    <a:pt x="13192" y="2158"/>
                    <a:pt x="12280" y="1976"/>
                    <a:pt x="11824" y="1885"/>
                  </a:cubicBezTo>
                  <a:cubicBezTo>
                    <a:pt x="11220" y="1753"/>
                    <a:pt x="10627" y="1573"/>
                    <a:pt x="10046" y="1573"/>
                  </a:cubicBezTo>
                  <a:cubicBezTo>
                    <a:pt x="9692" y="1573"/>
                    <a:pt x="9343" y="1640"/>
                    <a:pt x="8997" y="1824"/>
                  </a:cubicBezTo>
                  <a:cubicBezTo>
                    <a:pt x="8389" y="2158"/>
                    <a:pt x="8146" y="2918"/>
                    <a:pt x="7812" y="3465"/>
                  </a:cubicBezTo>
                  <a:cubicBezTo>
                    <a:pt x="7690" y="3709"/>
                    <a:pt x="7599" y="3830"/>
                    <a:pt x="7356" y="3921"/>
                  </a:cubicBezTo>
                  <a:cubicBezTo>
                    <a:pt x="7204" y="3982"/>
                    <a:pt x="7022" y="3982"/>
                    <a:pt x="6839" y="4104"/>
                  </a:cubicBezTo>
                  <a:cubicBezTo>
                    <a:pt x="6566" y="4256"/>
                    <a:pt x="6566" y="4468"/>
                    <a:pt x="6535" y="4772"/>
                  </a:cubicBezTo>
                  <a:cubicBezTo>
                    <a:pt x="6487" y="5230"/>
                    <a:pt x="6744" y="5820"/>
                    <a:pt x="7139" y="5820"/>
                  </a:cubicBezTo>
                  <a:cubicBezTo>
                    <a:pt x="7244" y="5820"/>
                    <a:pt x="7357" y="5779"/>
                    <a:pt x="7478" y="5684"/>
                  </a:cubicBezTo>
                  <a:cubicBezTo>
                    <a:pt x="7650" y="5549"/>
                    <a:pt x="7784" y="5494"/>
                    <a:pt x="7893" y="5494"/>
                  </a:cubicBezTo>
                  <a:cubicBezTo>
                    <a:pt x="8227" y="5494"/>
                    <a:pt x="8335" y="6010"/>
                    <a:pt x="8633" y="6353"/>
                  </a:cubicBezTo>
                  <a:cubicBezTo>
                    <a:pt x="8759" y="6525"/>
                    <a:pt x="8915" y="6597"/>
                    <a:pt x="9071" y="6597"/>
                  </a:cubicBezTo>
                  <a:cubicBezTo>
                    <a:pt x="9438" y="6597"/>
                    <a:pt x="9800" y="6194"/>
                    <a:pt x="9757" y="5745"/>
                  </a:cubicBezTo>
                  <a:cubicBezTo>
                    <a:pt x="9757" y="5593"/>
                    <a:pt x="9605" y="5563"/>
                    <a:pt x="9727" y="5380"/>
                  </a:cubicBezTo>
                  <a:cubicBezTo>
                    <a:pt x="9818" y="5259"/>
                    <a:pt x="10152" y="5350"/>
                    <a:pt x="10152" y="5137"/>
                  </a:cubicBezTo>
                  <a:cubicBezTo>
                    <a:pt x="10152" y="4833"/>
                    <a:pt x="9423" y="4772"/>
                    <a:pt x="9301" y="4620"/>
                  </a:cubicBezTo>
                  <a:cubicBezTo>
                    <a:pt x="9180" y="4468"/>
                    <a:pt x="9453" y="4043"/>
                    <a:pt x="9545" y="3830"/>
                  </a:cubicBezTo>
                  <a:cubicBezTo>
                    <a:pt x="9636" y="3617"/>
                    <a:pt x="9636" y="3313"/>
                    <a:pt x="9848" y="3192"/>
                  </a:cubicBezTo>
                  <a:cubicBezTo>
                    <a:pt x="9899" y="3172"/>
                    <a:pt x="9970" y="3165"/>
                    <a:pt x="10048" y="3165"/>
                  </a:cubicBezTo>
                  <a:cubicBezTo>
                    <a:pt x="10203" y="3165"/>
                    <a:pt x="10385" y="3192"/>
                    <a:pt x="10487" y="3192"/>
                  </a:cubicBezTo>
                  <a:cubicBezTo>
                    <a:pt x="10487" y="3344"/>
                    <a:pt x="10608" y="3648"/>
                    <a:pt x="10548" y="3800"/>
                  </a:cubicBezTo>
                  <a:cubicBezTo>
                    <a:pt x="10487" y="3952"/>
                    <a:pt x="10183" y="4043"/>
                    <a:pt x="10092" y="4195"/>
                  </a:cubicBezTo>
                  <a:cubicBezTo>
                    <a:pt x="9940" y="4408"/>
                    <a:pt x="9909" y="4377"/>
                    <a:pt x="10092" y="4651"/>
                  </a:cubicBezTo>
                  <a:cubicBezTo>
                    <a:pt x="10244" y="4833"/>
                    <a:pt x="10365" y="5016"/>
                    <a:pt x="10639" y="5107"/>
                  </a:cubicBezTo>
                  <a:cubicBezTo>
                    <a:pt x="10769" y="5146"/>
                    <a:pt x="10910" y="5157"/>
                    <a:pt x="11054" y="5157"/>
                  </a:cubicBezTo>
                  <a:cubicBezTo>
                    <a:pt x="11244" y="5157"/>
                    <a:pt x="11438" y="5137"/>
                    <a:pt x="11611" y="5137"/>
                  </a:cubicBezTo>
                  <a:cubicBezTo>
                    <a:pt x="11726" y="5137"/>
                    <a:pt x="11964" y="5075"/>
                    <a:pt x="12145" y="5075"/>
                  </a:cubicBezTo>
                  <a:cubicBezTo>
                    <a:pt x="12300" y="5075"/>
                    <a:pt x="12413" y="5121"/>
                    <a:pt x="12371" y="5289"/>
                  </a:cubicBezTo>
                  <a:cubicBezTo>
                    <a:pt x="12348" y="5432"/>
                    <a:pt x="12282" y="5472"/>
                    <a:pt x="12197" y="5472"/>
                  </a:cubicBezTo>
                  <a:cubicBezTo>
                    <a:pt x="12084" y="5472"/>
                    <a:pt x="11938" y="5402"/>
                    <a:pt x="11806" y="5402"/>
                  </a:cubicBezTo>
                  <a:cubicBezTo>
                    <a:pt x="11781" y="5402"/>
                    <a:pt x="11756" y="5405"/>
                    <a:pt x="11733" y="5411"/>
                  </a:cubicBezTo>
                  <a:cubicBezTo>
                    <a:pt x="11581" y="5472"/>
                    <a:pt x="11277" y="5897"/>
                    <a:pt x="11186" y="6049"/>
                  </a:cubicBezTo>
                  <a:cubicBezTo>
                    <a:pt x="11004" y="6292"/>
                    <a:pt x="11095" y="6839"/>
                    <a:pt x="10912" y="6961"/>
                  </a:cubicBezTo>
                  <a:cubicBezTo>
                    <a:pt x="10841" y="7001"/>
                    <a:pt x="10720" y="7015"/>
                    <a:pt x="10581" y="7015"/>
                  </a:cubicBezTo>
                  <a:cubicBezTo>
                    <a:pt x="10304" y="7015"/>
                    <a:pt x="9960" y="6961"/>
                    <a:pt x="9818" y="6961"/>
                  </a:cubicBezTo>
                  <a:cubicBezTo>
                    <a:pt x="9635" y="6978"/>
                    <a:pt x="9443" y="7003"/>
                    <a:pt x="9252" y="7003"/>
                  </a:cubicBezTo>
                  <a:cubicBezTo>
                    <a:pt x="9094" y="7003"/>
                    <a:pt x="8936" y="6986"/>
                    <a:pt x="8785" y="6930"/>
                  </a:cubicBezTo>
                  <a:cubicBezTo>
                    <a:pt x="8693" y="6900"/>
                    <a:pt x="8420" y="6809"/>
                    <a:pt x="8359" y="6748"/>
                  </a:cubicBezTo>
                  <a:cubicBezTo>
                    <a:pt x="8268" y="6596"/>
                    <a:pt x="8389" y="6535"/>
                    <a:pt x="8359" y="6383"/>
                  </a:cubicBezTo>
                  <a:cubicBezTo>
                    <a:pt x="8299" y="6183"/>
                    <a:pt x="8068" y="6010"/>
                    <a:pt x="7873" y="6010"/>
                  </a:cubicBezTo>
                  <a:cubicBezTo>
                    <a:pt x="7773" y="6010"/>
                    <a:pt x="7682" y="6056"/>
                    <a:pt x="7630" y="6171"/>
                  </a:cubicBezTo>
                  <a:cubicBezTo>
                    <a:pt x="7538" y="6353"/>
                    <a:pt x="7538" y="6748"/>
                    <a:pt x="7538" y="6930"/>
                  </a:cubicBezTo>
                  <a:cubicBezTo>
                    <a:pt x="7478" y="7630"/>
                    <a:pt x="6809" y="7812"/>
                    <a:pt x="6292" y="8207"/>
                  </a:cubicBezTo>
                  <a:cubicBezTo>
                    <a:pt x="6079" y="8359"/>
                    <a:pt x="5806" y="8481"/>
                    <a:pt x="5654" y="8693"/>
                  </a:cubicBezTo>
                  <a:cubicBezTo>
                    <a:pt x="5502" y="8845"/>
                    <a:pt x="5593" y="8997"/>
                    <a:pt x="5320" y="9058"/>
                  </a:cubicBezTo>
                  <a:cubicBezTo>
                    <a:pt x="5298" y="9065"/>
                    <a:pt x="5269" y="9068"/>
                    <a:pt x="5235" y="9068"/>
                  </a:cubicBezTo>
                  <a:cubicBezTo>
                    <a:pt x="5093" y="9068"/>
                    <a:pt x="4860" y="9016"/>
                    <a:pt x="4671" y="9016"/>
                  </a:cubicBezTo>
                  <a:cubicBezTo>
                    <a:pt x="4529" y="9016"/>
                    <a:pt x="4412" y="9046"/>
                    <a:pt x="4377" y="9149"/>
                  </a:cubicBezTo>
                  <a:cubicBezTo>
                    <a:pt x="4286" y="9362"/>
                    <a:pt x="4742" y="9727"/>
                    <a:pt x="4864" y="9848"/>
                  </a:cubicBezTo>
                  <a:cubicBezTo>
                    <a:pt x="5046" y="10000"/>
                    <a:pt x="5228" y="10061"/>
                    <a:pt x="5228" y="10335"/>
                  </a:cubicBezTo>
                  <a:cubicBezTo>
                    <a:pt x="5228" y="10365"/>
                    <a:pt x="5107" y="10456"/>
                    <a:pt x="5107" y="10517"/>
                  </a:cubicBezTo>
                  <a:cubicBezTo>
                    <a:pt x="5076" y="10578"/>
                    <a:pt x="5137" y="10700"/>
                    <a:pt x="5107" y="10791"/>
                  </a:cubicBezTo>
                  <a:cubicBezTo>
                    <a:pt x="4960" y="11127"/>
                    <a:pt x="4680" y="11224"/>
                    <a:pt x="4372" y="11224"/>
                  </a:cubicBezTo>
                  <a:cubicBezTo>
                    <a:pt x="4039" y="11224"/>
                    <a:pt x="3673" y="11112"/>
                    <a:pt x="3405" y="11064"/>
                  </a:cubicBezTo>
                  <a:cubicBezTo>
                    <a:pt x="3243" y="11026"/>
                    <a:pt x="3120" y="11003"/>
                    <a:pt x="3028" y="11003"/>
                  </a:cubicBezTo>
                  <a:cubicBezTo>
                    <a:pt x="2824" y="11003"/>
                    <a:pt x="2766" y="11115"/>
                    <a:pt x="2766" y="11429"/>
                  </a:cubicBezTo>
                  <a:cubicBezTo>
                    <a:pt x="2766" y="11703"/>
                    <a:pt x="2706" y="12037"/>
                    <a:pt x="2614" y="12311"/>
                  </a:cubicBezTo>
                  <a:cubicBezTo>
                    <a:pt x="2493" y="12614"/>
                    <a:pt x="2250" y="12858"/>
                    <a:pt x="2584" y="13101"/>
                  </a:cubicBezTo>
                  <a:cubicBezTo>
                    <a:pt x="2675" y="13162"/>
                    <a:pt x="2797" y="13131"/>
                    <a:pt x="2918" y="13253"/>
                  </a:cubicBezTo>
                  <a:cubicBezTo>
                    <a:pt x="3070" y="13374"/>
                    <a:pt x="2979" y="13496"/>
                    <a:pt x="3222" y="13557"/>
                  </a:cubicBezTo>
                  <a:cubicBezTo>
                    <a:pt x="3277" y="13577"/>
                    <a:pt x="3320" y="13586"/>
                    <a:pt x="3354" y="13586"/>
                  </a:cubicBezTo>
                  <a:cubicBezTo>
                    <a:pt x="3473" y="13586"/>
                    <a:pt x="3500" y="13489"/>
                    <a:pt x="3617" y="13466"/>
                  </a:cubicBezTo>
                  <a:cubicBezTo>
                    <a:pt x="3769" y="13466"/>
                    <a:pt x="3891" y="13557"/>
                    <a:pt x="4013" y="13587"/>
                  </a:cubicBezTo>
                  <a:cubicBezTo>
                    <a:pt x="4064" y="13595"/>
                    <a:pt x="4109" y="13599"/>
                    <a:pt x="4150" y="13599"/>
                  </a:cubicBezTo>
                  <a:cubicBezTo>
                    <a:pt x="4418" y="13599"/>
                    <a:pt x="4462" y="13430"/>
                    <a:pt x="4620" y="13192"/>
                  </a:cubicBezTo>
                  <a:cubicBezTo>
                    <a:pt x="4955" y="13192"/>
                    <a:pt x="5228" y="13070"/>
                    <a:pt x="5441" y="12858"/>
                  </a:cubicBezTo>
                  <a:cubicBezTo>
                    <a:pt x="5684" y="12645"/>
                    <a:pt x="5684" y="12371"/>
                    <a:pt x="5897" y="12159"/>
                  </a:cubicBezTo>
                  <a:cubicBezTo>
                    <a:pt x="6049" y="11976"/>
                    <a:pt x="6292" y="11824"/>
                    <a:pt x="6444" y="11611"/>
                  </a:cubicBezTo>
                  <a:cubicBezTo>
                    <a:pt x="6598" y="11406"/>
                    <a:pt x="6622" y="11091"/>
                    <a:pt x="6883" y="11091"/>
                  </a:cubicBezTo>
                  <a:cubicBezTo>
                    <a:pt x="6931" y="11091"/>
                    <a:pt x="6987" y="11102"/>
                    <a:pt x="7052" y="11125"/>
                  </a:cubicBezTo>
                  <a:cubicBezTo>
                    <a:pt x="7190" y="11153"/>
                    <a:pt x="7278" y="11281"/>
                    <a:pt x="7430" y="11281"/>
                  </a:cubicBezTo>
                  <a:cubicBezTo>
                    <a:pt x="7446" y="11281"/>
                    <a:pt x="7461" y="11280"/>
                    <a:pt x="7478" y="11277"/>
                  </a:cubicBezTo>
                  <a:cubicBezTo>
                    <a:pt x="7630" y="11277"/>
                    <a:pt x="7782" y="11064"/>
                    <a:pt x="7903" y="11004"/>
                  </a:cubicBezTo>
                  <a:cubicBezTo>
                    <a:pt x="8005" y="10947"/>
                    <a:pt x="8078" y="10924"/>
                    <a:pt x="8143" y="10924"/>
                  </a:cubicBezTo>
                  <a:cubicBezTo>
                    <a:pt x="8252" y="10924"/>
                    <a:pt x="8340" y="10988"/>
                    <a:pt x="8511" y="11064"/>
                  </a:cubicBezTo>
                  <a:cubicBezTo>
                    <a:pt x="8754" y="11186"/>
                    <a:pt x="9058" y="11277"/>
                    <a:pt x="9271" y="11459"/>
                  </a:cubicBezTo>
                  <a:cubicBezTo>
                    <a:pt x="9631" y="11819"/>
                    <a:pt x="10256" y="12858"/>
                    <a:pt x="10827" y="12858"/>
                  </a:cubicBezTo>
                  <a:cubicBezTo>
                    <a:pt x="10835" y="12858"/>
                    <a:pt x="10843" y="12858"/>
                    <a:pt x="10852" y="12858"/>
                  </a:cubicBezTo>
                  <a:cubicBezTo>
                    <a:pt x="10882" y="12675"/>
                    <a:pt x="10760" y="12554"/>
                    <a:pt x="10700" y="12432"/>
                  </a:cubicBezTo>
                  <a:lnTo>
                    <a:pt x="10700" y="12432"/>
                  </a:lnTo>
                  <a:cubicBezTo>
                    <a:pt x="10711" y="12433"/>
                    <a:pt x="10723" y="12434"/>
                    <a:pt x="10733" y="12434"/>
                  </a:cubicBezTo>
                  <a:cubicBezTo>
                    <a:pt x="10970" y="12434"/>
                    <a:pt x="10938" y="12122"/>
                    <a:pt x="10821" y="11976"/>
                  </a:cubicBezTo>
                  <a:cubicBezTo>
                    <a:pt x="10700" y="11855"/>
                    <a:pt x="10426" y="11703"/>
                    <a:pt x="10274" y="11581"/>
                  </a:cubicBezTo>
                  <a:cubicBezTo>
                    <a:pt x="9879" y="11277"/>
                    <a:pt x="8785" y="11004"/>
                    <a:pt x="8876" y="10396"/>
                  </a:cubicBezTo>
                  <a:lnTo>
                    <a:pt x="8876" y="10396"/>
                  </a:lnTo>
                  <a:cubicBezTo>
                    <a:pt x="9241" y="10578"/>
                    <a:pt x="9697" y="10669"/>
                    <a:pt x="10092" y="10882"/>
                  </a:cubicBezTo>
                  <a:cubicBezTo>
                    <a:pt x="10548" y="11155"/>
                    <a:pt x="10973" y="11520"/>
                    <a:pt x="11429" y="11794"/>
                  </a:cubicBezTo>
                  <a:cubicBezTo>
                    <a:pt x="11824" y="12067"/>
                    <a:pt x="11855" y="12280"/>
                    <a:pt x="12067" y="12706"/>
                  </a:cubicBezTo>
                  <a:cubicBezTo>
                    <a:pt x="12128" y="12827"/>
                    <a:pt x="12219" y="13131"/>
                    <a:pt x="12341" y="13192"/>
                  </a:cubicBezTo>
                  <a:cubicBezTo>
                    <a:pt x="12387" y="13238"/>
                    <a:pt x="12485" y="13253"/>
                    <a:pt x="12592" y="13253"/>
                  </a:cubicBezTo>
                  <a:cubicBezTo>
                    <a:pt x="12698" y="13253"/>
                    <a:pt x="12812" y="13238"/>
                    <a:pt x="12888" y="13222"/>
                  </a:cubicBezTo>
                  <a:cubicBezTo>
                    <a:pt x="12827" y="12979"/>
                    <a:pt x="13070" y="13010"/>
                    <a:pt x="12949" y="12736"/>
                  </a:cubicBezTo>
                  <a:cubicBezTo>
                    <a:pt x="12858" y="12493"/>
                    <a:pt x="12706" y="12493"/>
                    <a:pt x="12797" y="12219"/>
                  </a:cubicBezTo>
                  <a:cubicBezTo>
                    <a:pt x="12857" y="12207"/>
                    <a:pt x="12913" y="12202"/>
                    <a:pt x="12966" y="12202"/>
                  </a:cubicBezTo>
                  <a:cubicBezTo>
                    <a:pt x="13315" y="12202"/>
                    <a:pt x="13512" y="12450"/>
                    <a:pt x="13618" y="12766"/>
                  </a:cubicBezTo>
                  <a:cubicBezTo>
                    <a:pt x="13800" y="13222"/>
                    <a:pt x="14195" y="13314"/>
                    <a:pt x="14651" y="13405"/>
                  </a:cubicBezTo>
                  <a:cubicBezTo>
                    <a:pt x="15077" y="13466"/>
                    <a:pt x="15836" y="13405"/>
                    <a:pt x="16140" y="13618"/>
                  </a:cubicBezTo>
                  <a:cubicBezTo>
                    <a:pt x="16444" y="13830"/>
                    <a:pt x="16110" y="14377"/>
                    <a:pt x="16140" y="14742"/>
                  </a:cubicBezTo>
                  <a:cubicBezTo>
                    <a:pt x="16140" y="14742"/>
                    <a:pt x="16232" y="14955"/>
                    <a:pt x="15928" y="15137"/>
                  </a:cubicBezTo>
                  <a:cubicBezTo>
                    <a:pt x="15776" y="15228"/>
                    <a:pt x="15289" y="15320"/>
                    <a:pt x="15016" y="15320"/>
                  </a:cubicBezTo>
                  <a:cubicBezTo>
                    <a:pt x="14621" y="15320"/>
                    <a:pt x="14347" y="15168"/>
                    <a:pt x="14013" y="15016"/>
                  </a:cubicBezTo>
                  <a:cubicBezTo>
                    <a:pt x="13703" y="14883"/>
                    <a:pt x="12990" y="14540"/>
                    <a:pt x="12461" y="14540"/>
                  </a:cubicBezTo>
                  <a:cubicBezTo>
                    <a:pt x="12263" y="14540"/>
                    <a:pt x="12092" y="14588"/>
                    <a:pt x="11976" y="14712"/>
                  </a:cubicBezTo>
                  <a:cubicBezTo>
                    <a:pt x="11763" y="14985"/>
                    <a:pt x="12189" y="15441"/>
                    <a:pt x="11763" y="15502"/>
                  </a:cubicBezTo>
                  <a:cubicBezTo>
                    <a:pt x="11747" y="15506"/>
                    <a:pt x="11731" y="15507"/>
                    <a:pt x="11715" y="15507"/>
                  </a:cubicBezTo>
                  <a:cubicBezTo>
                    <a:pt x="11451" y="15507"/>
                    <a:pt x="11141" y="15071"/>
                    <a:pt x="10912" y="14985"/>
                  </a:cubicBezTo>
                  <a:cubicBezTo>
                    <a:pt x="10578" y="14864"/>
                    <a:pt x="10183" y="14955"/>
                    <a:pt x="9848" y="14864"/>
                  </a:cubicBezTo>
                  <a:cubicBezTo>
                    <a:pt x="9210" y="14681"/>
                    <a:pt x="9332" y="14469"/>
                    <a:pt x="9210" y="13982"/>
                  </a:cubicBezTo>
                  <a:cubicBezTo>
                    <a:pt x="9074" y="13456"/>
                    <a:pt x="8607" y="13328"/>
                    <a:pt x="8099" y="13328"/>
                  </a:cubicBezTo>
                  <a:cubicBezTo>
                    <a:pt x="7697" y="13328"/>
                    <a:pt x="7270" y="13408"/>
                    <a:pt x="6961" y="13435"/>
                  </a:cubicBezTo>
                  <a:cubicBezTo>
                    <a:pt x="6169" y="13488"/>
                    <a:pt x="5515" y="13793"/>
                    <a:pt x="4780" y="13793"/>
                  </a:cubicBezTo>
                  <a:cubicBezTo>
                    <a:pt x="4668" y="13793"/>
                    <a:pt x="4554" y="13786"/>
                    <a:pt x="4438" y="13770"/>
                  </a:cubicBezTo>
                  <a:cubicBezTo>
                    <a:pt x="4392" y="13762"/>
                    <a:pt x="4347" y="13759"/>
                    <a:pt x="4302" y="13759"/>
                  </a:cubicBezTo>
                  <a:cubicBezTo>
                    <a:pt x="3561" y="13759"/>
                    <a:pt x="2865" y="14657"/>
                    <a:pt x="2493" y="15259"/>
                  </a:cubicBezTo>
                  <a:cubicBezTo>
                    <a:pt x="2098" y="15867"/>
                    <a:pt x="2067" y="16414"/>
                    <a:pt x="1490" y="16900"/>
                  </a:cubicBezTo>
                  <a:cubicBezTo>
                    <a:pt x="243" y="17903"/>
                    <a:pt x="0" y="20396"/>
                    <a:pt x="760" y="21733"/>
                  </a:cubicBezTo>
                  <a:cubicBezTo>
                    <a:pt x="1216" y="22463"/>
                    <a:pt x="1733" y="23466"/>
                    <a:pt x="2554" y="23861"/>
                  </a:cubicBezTo>
                  <a:cubicBezTo>
                    <a:pt x="2820" y="23989"/>
                    <a:pt x="3083" y="24040"/>
                    <a:pt x="3343" y="24040"/>
                  </a:cubicBezTo>
                  <a:cubicBezTo>
                    <a:pt x="3944" y="24040"/>
                    <a:pt x="4525" y="23769"/>
                    <a:pt x="5076" y="23557"/>
                  </a:cubicBezTo>
                  <a:cubicBezTo>
                    <a:pt x="5330" y="23460"/>
                    <a:pt x="5559" y="23418"/>
                    <a:pt x="5771" y="23418"/>
                  </a:cubicBezTo>
                  <a:cubicBezTo>
                    <a:pt x="6422" y="23418"/>
                    <a:pt x="6920" y="23813"/>
                    <a:pt x="7538" y="24226"/>
                  </a:cubicBezTo>
                  <a:cubicBezTo>
                    <a:pt x="7812" y="24378"/>
                    <a:pt x="8420" y="24469"/>
                    <a:pt x="8511" y="24833"/>
                  </a:cubicBezTo>
                  <a:cubicBezTo>
                    <a:pt x="8633" y="25229"/>
                    <a:pt x="8025" y="25685"/>
                    <a:pt x="8146" y="26080"/>
                  </a:cubicBezTo>
                  <a:cubicBezTo>
                    <a:pt x="8207" y="26323"/>
                    <a:pt x="8633" y="26536"/>
                    <a:pt x="8815" y="26688"/>
                  </a:cubicBezTo>
                  <a:cubicBezTo>
                    <a:pt x="9119" y="26961"/>
                    <a:pt x="9180" y="27204"/>
                    <a:pt x="9149" y="27630"/>
                  </a:cubicBezTo>
                  <a:cubicBezTo>
                    <a:pt x="9119" y="28420"/>
                    <a:pt x="8876" y="29210"/>
                    <a:pt x="8572" y="29910"/>
                  </a:cubicBezTo>
                  <a:cubicBezTo>
                    <a:pt x="8086" y="30943"/>
                    <a:pt x="8906" y="32007"/>
                    <a:pt x="9089" y="33040"/>
                  </a:cubicBezTo>
                  <a:cubicBezTo>
                    <a:pt x="9149" y="33466"/>
                    <a:pt x="8997" y="34165"/>
                    <a:pt x="9362" y="34469"/>
                  </a:cubicBezTo>
                  <a:cubicBezTo>
                    <a:pt x="9515" y="34587"/>
                    <a:pt x="9752" y="34649"/>
                    <a:pt x="9985" y="34649"/>
                  </a:cubicBezTo>
                  <a:cubicBezTo>
                    <a:pt x="10170" y="34649"/>
                    <a:pt x="10352" y="34610"/>
                    <a:pt x="10487" y="34530"/>
                  </a:cubicBezTo>
                  <a:cubicBezTo>
                    <a:pt x="10791" y="34317"/>
                    <a:pt x="10943" y="33922"/>
                    <a:pt x="11247" y="33709"/>
                  </a:cubicBezTo>
                  <a:cubicBezTo>
                    <a:pt x="11551" y="33496"/>
                    <a:pt x="11763" y="33314"/>
                    <a:pt x="12037" y="33071"/>
                  </a:cubicBezTo>
                  <a:cubicBezTo>
                    <a:pt x="12463" y="32706"/>
                    <a:pt x="12858" y="32341"/>
                    <a:pt x="13283" y="31976"/>
                  </a:cubicBezTo>
                  <a:cubicBezTo>
                    <a:pt x="13800" y="31612"/>
                    <a:pt x="14317" y="31247"/>
                    <a:pt x="14773" y="30791"/>
                  </a:cubicBezTo>
                  <a:cubicBezTo>
                    <a:pt x="15320" y="30274"/>
                    <a:pt x="15958" y="29758"/>
                    <a:pt x="16140" y="28998"/>
                  </a:cubicBezTo>
                  <a:cubicBezTo>
                    <a:pt x="16475" y="27751"/>
                    <a:pt x="15715" y="26262"/>
                    <a:pt x="17052" y="25441"/>
                  </a:cubicBezTo>
                  <a:cubicBezTo>
                    <a:pt x="17417" y="25198"/>
                    <a:pt x="17843" y="25077"/>
                    <a:pt x="18207" y="24742"/>
                  </a:cubicBezTo>
                  <a:cubicBezTo>
                    <a:pt x="18572" y="24408"/>
                    <a:pt x="18937" y="24043"/>
                    <a:pt x="19271" y="23648"/>
                  </a:cubicBezTo>
                  <a:cubicBezTo>
                    <a:pt x="19454" y="23405"/>
                    <a:pt x="20548" y="22037"/>
                    <a:pt x="19849" y="21824"/>
                  </a:cubicBezTo>
                  <a:cubicBezTo>
                    <a:pt x="19828" y="21818"/>
                    <a:pt x="19808" y="21815"/>
                    <a:pt x="19787" y="21815"/>
                  </a:cubicBezTo>
                  <a:cubicBezTo>
                    <a:pt x="19559" y="21815"/>
                    <a:pt x="19290" y="22184"/>
                    <a:pt x="18982" y="22184"/>
                  </a:cubicBezTo>
                  <a:cubicBezTo>
                    <a:pt x="18938" y="22184"/>
                    <a:pt x="18892" y="22177"/>
                    <a:pt x="18846" y="22159"/>
                  </a:cubicBezTo>
                  <a:cubicBezTo>
                    <a:pt x="18572" y="22067"/>
                    <a:pt x="18359" y="21520"/>
                    <a:pt x="18207" y="21277"/>
                  </a:cubicBezTo>
                  <a:cubicBezTo>
                    <a:pt x="17782" y="20578"/>
                    <a:pt x="17356" y="19879"/>
                    <a:pt x="16961" y="19180"/>
                  </a:cubicBezTo>
                  <a:cubicBezTo>
                    <a:pt x="16566" y="18511"/>
                    <a:pt x="16201" y="17660"/>
                    <a:pt x="16049" y="16870"/>
                  </a:cubicBezTo>
                  <a:cubicBezTo>
                    <a:pt x="15997" y="16636"/>
                    <a:pt x="16034" y="16157"/>
                    <a:pt x="16332" y="16157"/>
                  </a:cubicBezTo>
                  <a:cubicBezTo>
                    <a:pt x="16382" y="16157"/>
                    <a:pt x="16439" y="16170"/>
                    <a:pt x="16505" y="16201"/>
                  </a:cubicBezTo>
                  <a:cubicBezTo>
                    <a:pt x="16657" y="16262"/>
                    <a:pt x="16870" y="16870"/>
                    <a:pt x="16961" y="16991"/>
                  </a:cubicBezTo>
                  <a:cubicBezTo>
                    <a:pt x="17174" y="17478"/>
                    <a:pt x="17295" y="17994"/>
                    <a:pt x="17539" y="18481"/>
                  </a:cubicBezTo>
                  <a:cubicBezTo>
                    <a:pt x="17903" y="19271"/>
                    <a:pt x="18177" y="20457"/>
                    <a:pt x="18906" y="20943"/>
                  </a:cubicBezTo>
                  <a:cubicBezTo>
                    <a:pt x="19133" y="21081"/>
                    <a:pt x="19328" y="21139"/>
                    <a:pt x="19507" y="21139"/>
                  </a:cubicBezTo>
                  <a:cubicBezTo>
                    <a:pt x="19881" y="21139"/>
                    <a:pt x="20188" y="20886"/>
                    <a:pt x="20578" y="20578"/>
                  </a:cubicBezTo>
                  <a:cubicBezTo>
                    <a:pt x="21095" y="20153"/>
                    <a:pt x="21520" y="19666"/>
                    <a:pt x="21612" y="18998"/>
                  </a:cubicBezTo>
                  <a:cubicBezTo>
                    <a:pt x="21669" y="18535"/>
                    <a:pt x="21535" y="17469"/>
                    <a:pt x="20895" y="17469"/>
                  </a:cubicBezTo>
                  <a:cubicBezTo>
                    <a:pt x="20862" y="17469"/>
                    <a:pt x="20827" y="17472"/>
                    <a:pt x="20791" y="17478"/>
                  </a:cubicBezTo>
                  <a:cubicBezTo>
                    <a:pt x="20548" y="17508"/>
                    <a:pt x="20457" y="17751"/>
                    <a:pt x="20274" y="17873"/>
                  </a:cubicBezTo>
                  <a:cubicBezTo>
                    <a:pt x="20188" y="17730"/>
                    <a:pt x="18939" y="15477"/>
                    <a:pt x="19665" y="15477"/>
                  </a:cubicBezTo>
                  <a:cubicBezTo>
                    <a:pt x="19709" y="15477"/>
                    <a:pt x="19760" y="15485"/>
                    <a:pt x="19818" y="15502"/>
                  </a:cubicBezTo>
                  <a:cubicBezTo>
                    <a:pt x="20365" y="15654"/>
                    <a:pt x="20548" y="16566"/>
                    <a:pt x="21065" y="16748"/>
                  </a:cubicBezTo>
                  <a:cubicBezTo>
                    <a:pt x="21133" y="16782"/>
                    <a:pt x="21197" y="16787"/>
                    <a:pt x="21262" y="16787"/>
                  </a:cubicBezTo>
                  <a:cubicBezTo>
                    <a:pt x="21283" y="16787"/>
                    <a:pt x="21305" y="16786"/>
                    <a:pt x="21327" y="16786"/>
                  </a:cubicBezTo>
                  <a:cubicBezTo>
                    <a:pt x="21414" y="16786"/>
                    <a:pt x="21505" y="16794"/>
                    <a:pt x="21612" y="16870"/>
                  </a:cubicBezTo>
                  <a:cubicBezTo>
                    <a:pt x="21855" y="17052"/>
                    <a:pt x="21976" y="17447"/>
                    <a:pt x="21946" y="17751"/>
                  </a:cubicBezTo>
                  <a:cubicBezTo>
                    <a:pt x="21989" y="17757"/>
                    <a:pt x="22032" y="17760"/>
                    <a:pt x="22075" y="17760"/>
                  </a:cubicBezTo>
                  <a:cubicBezTo>
                    <a:pt x="22370" y="17760"/>
                    <a:pt x="22674" y="17644"/>
                    <a:pt x="22962" y="17644"/>
                  </a:cubicBezTo>
                  <a:cubicBezTo>
                    <a:pt x="23083" y="17644"/>
                    <a:pt x="23200" y="17664"/>
                    <a:pt x="23314" y="17721"/>
                  </a:cubicBezTo>
                  <a:cubicBezTo>
                    <a:pt x="23891" y="18055"/>
                    <a:pt x="24013" y="19028"/>
                    <a:pt x="24134" y="19605"/>
                  </a:cubicBezTo>
                  <a:cubicBezTo>
                    <a:pt x="24286" y="20487"/>
                    <a:pt x="24530" y="21490"/>
                    <a:pt x="24469" y="22371"/>
                  </a:cubicBezTo>
                  <a:cubicBezTo>
                    <a:pt x="24480" y="22373"/>
                    <a:pt x="24491" y="22374"/>
                    <a:pt x="24501" y="22374"/>
                  </a:cubicBezTo>
                  <a:cubicBezTo>
                    <a:pt x="25199" y="22374"/>
                    <a:pt x="25230" y="18531"/>
                    <a:pt x="25320" y="17873"/>
                  </a:cubicBezTo>
                  <a:cubicBezTo>
                    <a:pt x="25411" y="17235"/>
                    <a:pt x="25502" y="16566"/>
                    <a:pt x="25563" y="15867"/>
                  </a:cubicBezTo>
                  <a:cubicBezTo>
                    <a:pt x="24742" y="9149"/>
                    <a:pt x="20882" y="3374"/>
                    <a:pt x="1538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15"/>
            <p:cNvSpPr/>
            <p:nvPr/>
          </p:nvSpPr>
          <p:spPr>
            <a:xfrm>
              <a:off x="13876263" y="2648125"/>
              <a:ext cx="53225" cy="73250"/>
            </a:xfrm>
            <a:custGeom>
              <a:rect b="b" l="l" r="r" t="t"/>
              <a:pathLst>
                <a:path extrusionOk="0" h="2930" w="2129">
                  <a:moveTo>
                    <a:pt x="390" y="0"/>
                  </a:moveTo>
                  <a:cubicBezTo>
                    <a:pt x="249" y="0"/>
                    <a:pt x="129" y="68"/>
                    <a:pt x="92" y="240"/>
                  </a:cubicBezTo>
                  <a:cubicBezTo>
                    <a:pt x="1" y="635"/>
                    <a:pt x="366" y="665"/>
                    <a:pt x="487" y="939"/>
                  </a:cubicBezTo>
                  <a:cubicBezTo>
                    <a:pt x="578" y="1091"/>
                    <a:pt x="487" y="1182"/>
                    <a:pt x="609" y="1334"/>
                  </a:cubicBezTo>
                  <a:cubicBezTo>
                    <a:pt x="669" y="1425"/>
                    <a:pt x="791" y="1425"/>
                    <a:pt x="761" y="1607"/>
                  </a:cubicBezTo>
                  <a:lnTo>
                    <a:pt x="761" y="1699"/>
                  </a:lnTo>
                  <a:cubicBezTo>
                    <a:pt x="761" y="1717"/>
                    <a:pt x="761" y="1802"/>
                    <a:pt x="761" y="1820"/>
                  </a:cubicBezTo>
                  <a:cubicBezTo>
                    <a:pt x="709" y="1803"/>
                    <a:pt x="656" y="1793"/>
                    <a:pt x="606" y="1793"/>
                  </a:cubicBezTo>
                  <a:cubicBezTo>
                    <a:pt x="478" y="1793"/>
                    <a:pt x="374" y="1858"/>
                    <a:pt x="396" y="2033"/>
                  </a:cubicBezTo>
                  <a:cubicBezTo>
                    <a:pt x="426" y="2215"/>
                    <a:pt x="669" y="2307"/>
                    <a:pt x="761" y="2459"/>
                  </a:cubicBezTo>
                  <a:cubicBezTo>
                    <a:pt x="791" y="2519"/>
                    <a:pt x="791" y="2641"/>
                    <a:pt x="821" y="2671"/>
                  </a:cubicBezTo>
                  <a:cubicBezTo>
                    <a:pt x="913" y="2732"/>
                    <a:pt x="1095" y="2702"/>
                    <a:pt x="1156" y="2732"/>
                  </a:cubicBezTo>
                  <a:cubicBezTo>
                    <a:pt x="1323" y="2756"/>
                    <a:pt x="1509" y="2930"/>
                    <a:pt x="1669" y="2930"/>
                  </a:cubicBezTo>
                  <a:cubicBezTo>
                    <a:pt x="1713" y="2930"/>
                    <a:pt x="1755" y="2917"/>
                    <a:pt x="1794" y="2884"/>
                  </a:cubicBezTo>
                  <a:cubicBezTo>
                    <a:pt x="1916" y="2762"/>
                    <a:pt x="1794" y="2550"/>
                    <a:pt x="1885" y="2398"/>
                  </a:cubicBezTo>
                  <a:cubicBezTo>
                    <a:pt x="1976" y="2246"/>
                    <a:pt x="2128" y="2276"/>
                    <a:pt x="2128" y="2033"/>
                  </a:cubicBezTo>
                  <a:cubicBezTo>
                    <a:pt x="2128" y="1790"/>
                    <a:pt x="1946" y="1729"/>
                    <a:pt x="1733" y="1607"/>
                  </a:cubicBezTo>
                  <a:cubicBezTo>
                    <a:pt x="1521" y="1486"/>
                    <a:pt x="1429" y="1364"/>
                    <a:pt x="1277" y="1152"/>
                  </a:cubicBezTo>
                  <a:cubicBezTo>
                    <a:pt x="1186" y="1030"/>
                    <a:pt x="1065" y="908"/>
                    <a:pt x="1004" y="787"/>
                  </a:cubicBezTo>
                  <a:cubicBezTo>
                    <a:pt x="913" y="604"/>
                    <a:pt x="1034" y="483"/>
                    <a:pt x="943" y="331"/>
                  </a:cubicBezTo>
                  <a:cubicBezTo>
                    <a:pt x="852" y="149"/>
                    <a:pt x="599" y="0"/>
                    <a:pt x="39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15"/>
            <p:cNvSpPr/>
            <p:nvPr/>
          </p:nvSpPr>
          <p:spPr>
            <a:xfrm>
              <a:off x="13849038" y="2678375"/>
              <a:ext cx="28025" cy="33700"/>
            </a:xfrm>
            <a:custGeom>
              <a:rect b="b" l="l" r="r" t="t"/>
              <a:pathLst>
                <a:path extrusionOk="0" h="1348" w="1121">
                  <a:moveTo>
                    <a:pt x="561" y="1"/>
                  </a:moveTo>
                  <a:cubicBezTo>
                    <a:pt x="225" y="1"/>
                    <a:pt x="58" y="350"/>
                    <a:pt x="87" y="671"/>
                  </a:cubicBezTo>
                  <a:cubicBezTo>
                    <a:pt x="117" y="732"/>
                    <a:pt x="178" y="762"/>
                    <a:pt x="148" y="853"/>
                  </a:cubicBezTo>
                  <a:cubicBezTo>
                    <a:pt x="148" y="975"/>
                    <a:pt x="56" y="1005"/>
                    <a:pt x="26" y="1097"/>
                  </a:cubicBezTo>
                  <a:cubicBezTo>
                    <a:pt x="0" y="1276"/>
                    <a:pt x="39" y="1347"/>
                    <a:pt x="179" y="1347"/>
                  </a:cubicBezTo>
                  <a:cubicBezTo>
                    <a:pt x="206" y="1347"/>
                    <a:pt x="235" y="1345"/>
                    <a:pt x="269" y="1340"/>
                  </a:cubicBezTo>
                  <a:cubicBezTo>
                    <a:pt x="451" y="1309"/>
                    <a:pt x="907" y="1005"/>
                    <a:pt x="999" y="823"/>
                  </a:cubicBezTo>
                  <a:cubicBezTo>
                    <a:pt x="1120" y="610"/>
                    <a:pt x="968" y="245"/>
                    <a:pt x="725" y="215"/>
                  </a:cubicBezTo>
                  <a:cubicBezTo>
                    <a:pt x="695" y="185"/>
                    <a:pt x="725" y="124"/>
                    <a:pt x="695" y="93"/>
                  </a:cubicBezTo>
                  <a:cubicBezTo>
                    <a:pt x="634" y="2"/>
                    <a:pt x="603" y="2"/>
                    <a:pt x="603" y="2"/>
                  </a:cubicBezTo>
                  <a:cubicBezTo>
                    <a:pt x="589" y="1"/>
                    <a:pt x="575" y="1"/>
                    <a:pt x="5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15"/>
            <p:cNvSpPr/>
            <p:nvPr/>
          </p:nvSpPr>
          <p:spPr>
            <a:xfrm>
              <a:off x="14098588" y="2490950"/>
              <a:ext cx="44425" cy="50825"/>
            </a:xfrm>
            <a:custGeom>
              <a:rect b="b" l="l" r="r" t="t"/>
              <a:pathLst>
                <a:path extrusionOk="0" h="2033" w="1777">
                  <a:moveTo>
                    <a:pt x="211" y="0"/>
                  </a:moveTo>
                  <a:cubicBezTo>
                    <a:pt x="85" y="0"/>
                    <a:pt x="1" y="139"/>
                    <a:pt x="105" y="417"/>
                  </a:cubicBezTo>
                  <a:cubicBezTo>
                    <a:pt x="135" y="569"/>
                    <a:pt x="257" y="691"/>
                    <a:pt x="348" y="843"/>
                  </a:cubicBezTo>
                  <a:cubicBezTo>
                    <a:pt x="409" y="995"/>
                    <a:pt x="409" y="1116"/>
                    <a:pt x="439" y="1238"/>
                  </a:cubicBezTo>
                  <a:cubicBezTo>
                    <a:pt x="500" y="1481"/>
                    <a:pt x="591" y="1542"/>
                    <a:pt x="743" y="1694"/>
                  </a:cubicBezTo>
                  <a:cubicBezTo>
                    <a:pt x="926" y="1876"/>
                    <a:pt x="956" y="1876"/>
                    <a:pt x="1199" y="1907"/>
                  </a:cubicBezTo>
                  <a:cubicBezTo>
                    <a:pt x="1307" y="1934"/>
                    <a:pt x="1416" y="2033"/>
                    <a:pt x="1545" y="2033"/>
                  </a:cubicBezTo>
                  <a:cubicBezTo>
                    <a:pt x="1561" y="2033"/>
                    <a:pt x="1578" y="2031"/>
                    <a:pt x="1594" y="2028"/>
                  </a:cubicBezTo>
                  <a:cubicBezTo>
                    <a:pt x="1594" y="2028"/>
                    <a:pt x="1777" y="1998"/>
                    <a:pt x="1533" y="1755"/>
                  </a:cubicBezTo>
                  <a:cubicBezTo>
                    <a:pt x="1108" y="1299"/>
                    <a:pt x="774" y="782"/>
                    <a:pt x="500" y="235"/>
                  </a:cubicBezTo>
                  <a:cubicBezTo>
                    <a:pt x="422" y="78"/>
                    <a:pt x="305" y="0"/>
                    <a:pt x="2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15"/>
            <p:cNvSpPr/>
            <p:nvPr/>
          </p:nvSpPr>
          <p:spPr>
            <a:xfrm>
              <a:off x="13341313" y="2539350"/>
              <a:ext cx="386800" cy="940025"/>
            </a:xfrm>
            <a:custGeom>
              <a:rect b="b" l="l" r="r" t="t"/>
              <a:pathLst>
                <a:path extrusionOk="0" h="37601" w="15472">
                  <a:moveTo>
                    <a:pt x="8481" y="1"/>
                  </a:moveTo>
                  <a:cubicBezTo>
                    <a:pt x="3344" y="3983"/>
                    <a:pt x="0" y="10214"/>
                    <a:pt x="0" y="17235"/>
                  </a:cubicBezTo>
                  <a:cubicBezTo>
                    <a:pt x="0" y="17691"/>
                    <a:pt x="31" y="18117"/>
                    <a:pt x="61" y="18573"/>
                  </a:cubicBezTo>
                  <a:cubicBezTo>
                    <a:pt x="91" y="18633"/>
                    <a:pt x="152" y="18694"/>
                    <a:pt x="213" y="18755"/>
                  </a:cubicBezTo>
                  <a:cubicBezTo>
                    <a:pt x="365" y="18877"/>
                    <a:pt x="517" y="18968"/>
                    <a:pt x="669" y="19089"/>
                  </a:cubicBezTo>
                  <a:cubicBezTo>
                    <a:pt x="882" y="19241"/>
                    <a:pt x="821" y="19363"/>
                    <a:pt x="821" y="19636"/>
                  </a:cubicBezTo>
                  <a:cubicBezTo>
                    <a:pt x="851" y="19910"/>
                    <a:pt x="821" y="20123"/>
                    <a:pt x="1125" y="20153"/>
                  </a:cubicBezTo>
                  <a:cubicBezTo>
                    <a:pt x="1307" y="20153"/>
                    <a:pt x="1459" y="20153"/>
                    <a:pt x="1611" y="20305"/>
                  </a:cubicBezTo>
                  <a:cubicBezTo>
                    <a:pt x="1824" y="20579"/>
                    <a:pt x="1946" y="20974"/>
                    <a:pt x="2128" y="21278"/>
                  </a:cubicBezTo>
                  <a:cubicBezTo>
                    <a:pt x="2310" y="21582"/>
                    <a:pt x="2614" y="21764"/>
                    <a:pt x="2827" y="22038"/>
                  </a:cubicBezTo>
                  <a:lnTo>
                    <a:pt x="3070" y="22220"/>
                  </a:lnTo>
                  <a:cubicBezTo>
                    <a:pt x="3131" y="22250"/>
                    <a:pt x="3161" y="22311"/>
                    <a:pt x="3222" y="22372"/>
                  </a:cubicBezTo>
                  <a:cubicBezTo>
                    <a:pt x="3465" y="22615"/>
                    <a:pt x="3374" y="22980"/>
                    <a:pt x="3405" y="23314"/>
                  </a:cubicBezTo>
                  <a:cubicBezTo>
                    <a:pt x="3435" y="23709"/>
                    <a:pt x="3405" y="24165"/>
                    <a:pt x="3435" y="24591"/>
                  </a:cubicBezTo>
                  <a:cubicBezTo>
                    <a:pt x="3465" y="25138"/>
                    <a:pt x="3739" y="25685"/>
                    <a:pt x="4012" y="26172"/>
                  </a:cubicBezTo>
                  <a:cubicBezTo>
                    <a:pt x="4408" y="26901"/>
                    <a:pt x="4955" y="27479"/>
                    <a:pt x="5502" y="28086"/>
                  </a:cubicBezTo>
                  <a:cubicBezTo>
                    <a:pt x="5958" y="28664"/>
                    <a:pt x="6383" y="29241"/>
                    <a:pt x="6809" y="29819"/>
                  </a:cubicBezTo>
                  <a:cubicBezTo>
                    <a:pt x="7022" y="30093"/>
                    <a:pt x="7204" y="30305"/>
                    <a:pt x="7447" y="30548"/>
                  </a:cubicBezTo>
                  <a:cubicBezTo>
                    <a:pt x="7660" y="30731"/>
                    <a:pt x="7812" y="30974"/>
                    <a:pt x="7994" y="31187"/>
                  </a:cubicBezTo>
                  <a:cubicBezTo>
                    <a:pt x="8177" y="31430"/>
                    <a:pt x="8420" y="31704"/>
                    <a:pt x="8602" y="31947"/>
                  </a:cubicBezTo>
                  <a:cubicBezTo>
                    <a:pt x="8785" y="32190"/>
                    <a:pt x="9089" y="32585"/>
                    <a:pt x="9271" y="32737"/>
                  </a:cubicBezTo>
                  <a:lnTo>
                    <a:pt x="9514" y="33132"/>
                  </a:lnTo>
                  <a:cubicBezTo>
                    <a:pt x="9727" y="33254"/>
                    <a:pt x="9879" y="33618"/>
                    <a:pt x="10031" y="33770"/>
                  </a:cubicBezTo>
                  <a:cubicBezTo>
                    <a:pt x="10183" y="33922"/>
                    <a:pt x="10304" y="34105"/>
                    <a:pt x="10456" y="34226"/>
                  </a:cubicBezTo>
                  <a:cubicBezTo>
                    <a:pt x="11247" y="34925"/>
                    <a:pt x="12067" y="35564"/>
                    <a:pt x="12918" y="36172"/>
                  </a:cubicBezTo>
                  <a:cubicBezTo>
                    <a:pt x="13374" y="36506"/>
                    <a:pt x="13830" y="36901"/>
                    <a:pt x="14347" y="37144"/>
                  </a:cubicBezTo>
                  <a:cubicBezTo>
                    <a:pt x="14681" y="37296"/>
                    <a:pt x="15076" y="37539"/>
                    <a:pt x="15441" y="37600"/>
                  </a:cubicBezTo>
                  <a:cubicBezTo>
                    <a:pt x="15441" y="37570"/>
                    <a:pt x="15441" y="37570"/>
                    <a:pt x="15441" y="37570"/>
                  </a:cubicBezTo>
                  <a:cubicBezTo>
                    <a:pt x="15472" y="37479"/>
                    <a:pt x="15016" y="37266"/>
                    <a:pt x="14955" y="37205"/>
                  </a:cubicBezTo>
                  <a:cubicBezTo>
                    <a:pt x="14742" y="37084"/>
                    <a:pt x="14560" y="36962"/>
                    <a:pt x="14347" y="36810"/>
                  </a:cubicBezTo>
                  <a:cubicBezTo>
                    <a:pt x="14165" y="36688"/>
                    <a:pt x="13952" y="36628"/>
                    <a:pt x="13739" y="36506"/>
                  </a:cubicBezTo>
                  <a:cubicBezTo>
                    <a:pt x="13435" y="36324"/>
                    <a:pt x="13222" y="36050"/>
                    <a:pt x="12979" y="35807"/>
                  </a:cubicBezTo>
                  <a:cubicBezTo>
                    <a:pt x="12736" y="35594"/>
                    <a:pt x="12493" y="35412"/>
                    <a:pt x="12371" y="35108"/>
                  </a:cubicBezTo>
                  <a:cubicBezTo>
                    <a:pt x="12250" y="34834"/>
                    <a:pt x="12341" y="34652"/>
                    <a:pt x="12341" y="34409"/>
                  </a:cubicBezTo>
                  <a:cubicBezTo>
                    <a:pt x="12310" y="34166"/>
                    <a:pt x="12189" y="33983"/>
                    <a:pt x="12158" y="33770"/>
                  </a:cubicBezTo>
                  <a:cubicBezTo>
                    <a:pt x="12158" y="33649"/>
                    <a:pt x="12098" y="33558"/>
                    <a:pt x="12128" y="33406"/>
                  </a:cubicBezTo>
                  <a:cubicBezTo>
                    <a:pt x="12128" y="33345"/>
                    <a:pt x="12158" y="33314"/>
                    <a:pt x="12158" y="33193"/>
                  </a:cubicBezTo>
                  <a:cubicBezTo>
                    <a:pt x="12189" y="33011"/>
                    <a:pt x="12128" y="32463"/>
                    <a:pt x="12128" y="32463"/>
                  </a:cubicBezTo>
                  <a:cubicBezTo>
                    <a:pt x="12158" y="31947"/>
                    <a:pt x="12219" y="31339"/>
                    <a:pt x="12462" y="30852"/>
                  </a:cubicBezTo>
                  <a:cubicBezTo>
                    <a:pt x="12614" y="30579"/>
                    <a:pt x="12736" y="30305"/>
                    <a:pt x="12949" y="30062"/>
                  </a:cubicBezTo>
                  <a:cubicBezTo>
                    <a:pt x="13131" y="29849"/>
                    <a:pt x="13131" y="29667"/>
                    <a:pt x="13131" y="29393"/>
                  </a:cubicBezTo>
                  <a:cubicBezTo>
                    <a:pt x="13131" y="28694"/>
                    <a:pt x="13131" y="28056"/>
                    <a:pt x="12858" y="27418"/>
                  </a:cubicBezTo>
                  <a:cubicBezTo>
                    <a:pt x="12584" y="26749"/>
                    <a:pt x="13010" y="26050"/>
                    <a:pt x="12402" y="25503"/>
                  </a:cubicBezTo>
                  <a:cubicBezTo>
                    <a:pt x="12189" y="25290"/>
                    <a:pt x="11976" y="25381"/>
                    <a:pt x="11703" y="25290"/>
                  </a:cubicBezTo>
                  <a:cubicBezTo>
                    <a:pt x="11307" y="25138"/>
                    <a:pt x="10943" y="25016"/>
                    <a:pt x="10548" y="24834"/>
                  </a:cubicBezTo>
                  <a:cubicBezTo>
                    <a:pt x="10244" y="24682"/>
                    <a:pt x="9909" y="24500"/>
                    <a:pt x="9605" y="24348"/>
                  </a:cubicBezTo>
                  <a:cubicBezTo>
                    <a:pt x="9210" y="24135"/>
                    <a:pt x="9453" y="23922"/>
                    <a:pt x="9453" y="23557"/>
                  </a:cubicBezTo>
                  <a:cubicBezTo>
                    <a:pt x="9423" y="23223"/>
                    <a:pt x="9149" y="23193"/>
                    <a:pt x="8906" y="23041"/>
                  </a:cubicBezTo>
                  <a:cubicBezTo>
                    <a:pt x="8663" y="22919"/>
                    <a:pt x="8450" y="22737"/>
                    <a:pt x="8207" y="22646"/>
                  </a:cubicBezTo>
                  <a:cubicBezTo>
                    <a:pt x="7994" y="22554"/>
                    <a:pt x="7812" y="22463"/>
                    <a:pt x="7630" y="22342"/>
                  </a:cubicBezTo>
                  <a:cubicBezTo>
                    <a:pt x="7386" y="22190"/>
                    <a:pt x="7174" y="21977"/>
                    <a:pt x="6900" y="21886"/>
                  </a:cubicBezTo>
                  <a:cubicBezTo>
                    <a:pt x="6657" y="21825"/>
                    <a:pt x="6444" y="21795"/>
                    <a:pt x="6231" y="21643"/>
                  </a:cubicBezTo>
                  <a:cubicBezTo>
                    <a:pt x="5958" y="21491"/>
                    <a:pt x="5715" y="21308"/>
                    <a:pt x="5441" y="21156"/>
                  </a:cubicBezTo>
                  <a:cubicBezTo>
                    <a:pt x="5157" y="20981"/>
                    <a:pt x="4746" y="20775"/>
                    <a:pt x="4369" y="20775"/>
                  </a:cubicBezTo>
                  <a:cubicBezTo>
                    <a:pt x="4222" y="20775"/>
                    <a:pt x="4079" y="20806"/>
                    <a:pt x="3952" y="20883"/>
                  </a:cubicBezTo>
                  <a:cubicBezTo>
                    <a:pt x="3952" y="20883"/>
                    <a:pt x="3943" y="20881"/>
                    <a:pt x="3929" y="20881"/>
                  </a:cubicBezTo>
                  <a:cubicBezTo>
                    <a:pt x="3871" y="20881"/>
                    <a:pt x="3721" y="20901"/>
                    <a:pt x="3648" y="21095"/>
                  </a:cubicBezTo>
                  <a:cubicBezTo>
                    <a:pt x="3547" y="21296"/>
                    <a:pt x="3551" y="21559"/>
                    <a:pt x="3349" y="21559"/>
                  </a:cubicBezTo>
                  <a:cubicBezTo>
                    <a:pt x="3307" y="21559"/>
                    <a:pt x="3255" y="21547"/>
                    <a:pt x="3192" y="21521"/>
                  </a:cubicBezTo>
                  <a:cubicBezTo>
                    <a:pt x="3009" y="21460"/>
                    <a:pt x="2797" y="21278"/>
                    <a:pt x="2645" y="21156"/>
                  </a:cubicBezTo>
                  <a:cubicBezTo>
                    <a:pt x="2432" y="21035"/>
                    <a:pt x="2280" y="20852"/>
                    <a:pt x="2189" y="20640"/>
                  </a:cubicBezTo>
                  <a:cubicBezTo>
                    <a:pt x="2097" y="20427"/>
                    <a:pt x="2097" y="20184"/>
                    <a:pt x="2097" y="19940"/>
                  </a:cubicBezTo>
                  <a:cubicBezTo>
                    <a:pt x="2097" y="19788"/>
                    <a:pt x="2097" y="19576"/>
                    <a:pt x="2006" y="19424"/>
                  </a:cubicBezTo>
                  <a:cubicBezTo>
                    <a:pt x="1915" y="19302"/>
                    <a:pt x="1702" y="19272"/>
                    <a:pt x="1642" y="19150"/>
                  </a:cubicBezTo>
                  <a:cubicBezTo>
                    <a:pt x="1550" y="19029"/>
                    <a:pt x="1581" y="18694"/>
                    <a:pt x="1550" y="18542"/>
                  </a:cubicBezTo>
                  <a:cubicBezTo>
                    <a:pt x="1520" y="18421"/>
                    <a:pt x="1459" y="18299"/>
                    <a:pt x="1459" y="18177"/>
                  </a:cubicBezTo>
                  <a:cubicBezTo>
                    <a:pt x="1429" y="17995"/>
                    <a:pt x="1490" y="17813"/>
                    <a:pt x="1459" y="17600"/>
                  </a:cubicBezTo>
                  <a:cubicBezTo>
                    <a:pt x="1441" y="17456"/>
                    <a:pt x="1370" y="17366"/>
                    <a:pt x="1290" y="17366"/>
                  </a:cubicBezTo>
                  <a:cubicBezTo>
                    <a:pt x="1235" y="17366"/>
                    <a:pt x="1175" y="17409"/>
                    <a:pt x="1125" y="17509"/>
                  </a:cubicBezTo>
                  <a:cubicBezTo>
                    <a:pt x="973" y="17752"/>
                    <a:pt x="1155" y="18086"/>
                    <a:pt x="1064" y="18329"/>
                  </a:cubicBezTo>
                  <a:cubicBezTo>
                    <a:pt x="1039" y="18453"/>
                    <a:pt x="934" y="18597"/>
                    <a:pt x="797" y="18597"/>
                  </a:cubicBezTo>
                  <a:cubicBezTo>
                    <a:pt x="766" y="18597"/>
                    <a:pt x="733" y="18590"/>
                    <a:pt x="699" y="18573"/>
                  </a:cubicBezTo>
                  <a:cubicBezTo>
                    <a:pt x="517" y="18451"/>
                    <a:pt x="608" y="18056"/>
                    <a:pt x="639" y="17904"/>
                  </a:cubicBezTo>
                  <a:cubicBezTo>
                    <a:pt x="669" y="17326"/>
                    <a:pt x="639" y="16779"/>
                    <a:pt x="669" y="16202"/>
                  </a:cubicBezTo>
                  <a:cubicBezTo>
                    <a:pt x="697" y="15688"/>
                    <a:pt x="914" y="14423"/>
                    <a:pt x="1595" y="14423"/>
                  </a:cubicBezTo>
                  <a:cubicBezTo>
                    <a:pt x="1639" y="14423"/>
                    <a:pt x="1685" y="14428"/>
                    <a:pt x="1733" y="14439"/>
                  </a:cubicBezTo>
                  <a:cubicBezTo>
                    <a:pt x="2280" y="14560"/>
                    <a:pt x="2189" y="15199"/>
                    <a:pt x="2189" y="15655"/>
                  </a:cubicBezTo>
                  <a:cubicBezTo>
                    <a:pt x="2189" y="15807"/>
                    <a:pt x="2128" y="16263"/>
                    <a:pt x="2371" y="16293"/>
                  </a:cubicBezTo>
                  <a:cubicBezTo>
                    <a:pt x="2382" y="16295"/>
                    <a:pt x="2392" y="16295"/>
                    <a:pt x="2402" y="16295"/>
                  </a:cubicBezTo>
                  <a:cubicBezTo>
                    <a:pt x="2578" y="16295"/>
                    <a:pt x="2523" y="16042"/>
                    <a:pt x="2523" y="15898"/>
                  </a:cubicBezTo>
                  <a:cubicBezTo>
                    <a:pt x="2553" y="15442"/>
                    <a:pt x="2675" y="15016"/>
                    <a:pt x="2675" y="14560"/>
                  </a:cubicBezTo>
                  <a:cubicBezTo>
                    <a:pt x="2705" y="14165"/>
                    <a:pt x="2614" y="13861"/>
                    <a:pt x="2888" y="13527"/>
                  </a:cubicBezTo>
                  <a:cubicBezTo>
                    <a:pt x="2888" y="13527"/>
                    <a:pt x="2918" y="13405"/>
                    <a:pt x="3040" y="13101"/>
                  </a:cubicBezTo>
                  <a:cubicBezTo>
                    <a:pt x="3192" y="12645"/>
                    <a:pt x="3587" y="12311"/>
                    <a:pt x="3739" y="11825"/>
                  </a:cubicBezTo>
                  <a:cubicBezTo>
                    <a:pt x="3800" y="11612"/>
                    <a:pt x="3830" y="11460"/>
                    <a:pt x="3982" y="11247"/>
                  </a:cubicBezTo>
                  <a:cubicBezTo>
                    <a:pt x="4164" y="11004"/>
                    <a:pt x="4468" y="10883"/>
                    <a:pt x="4681" y="10670"/>
                  </a:cubicBezTo>
                  <a:cubicBezTo>
                    <a:pt x="4894" y="10487"/>
                    <a:pt x="5046" y="10244"/>
                    <a:pt x="5228" y="10062"/>
                  </a:cubicBezTo>
                  <a:cubicBezTo>
                    <a:pt x="5380" y="9879"/>
                    <a:pt x="5471" y="9667"/>
                    <a:pt x="5654" y="9515"/>
                  </a:cubicBezTo>
                  <a:cubicBezTo>
                    <a:pt x="5782" y="9387"/>
                    <a:pt x="6129" y="9204"/>
                    <a:pt x="6393" y="9204"/>
                  </a:cubicBezTo>
                  <a:cubicBezTo>
                    <a:pt x="6568" y="9204"/>
                    <a:pt x="6706" y="9284"/>
                    <a:pt x="6718" y="9515"/>
                  </a:cubicBezTo>
                  <a:cubicBezTo>
                    <a:pt x="6809" y="9484"/>
                    <a:pt x="6839" y="9363"/>
                    <a:pt x="6930" y="9302"/>
                  </a:cubicBezTo>
                  <a:cubicBezTo>
                    <a:pt x="7052" y="9241"/>
                    <a:pt x="7143" y="9272"/>
                    <a:pt x="7234" y="9211"/>
                  </a:cubicBezTo>
                  <a:cubicBezTo>
                    <a:pt x="7569" y="9028"/>
                    <a:pt x="7204" y="8876"/>
                    <a:pt x="6961" y="8816"/>
                  </a:cubicBezTo>
                  <a:cubicBezTo>
                    <a:pt x="6778" y="8785"/>
                    <a:pt x="6262" y="8755"/>
                    <a:pt x="6171" y="8603"/>
                  </a:cubicBezTo>
                  <a:cubicBezTo>
                    <a:pt x="6049" y="8451"/>
                    <a:pt x="6262" y="8147"/>
                    <a:pt x="6444" y="8147"/>
                  </a:cubicBezTo>
                  <a:cubicBezTo>
                    <a:pt x="6505" y="7873"/>
                    <a:pt x="6231" y="7782"/>
                    <a:pt x="6566" y="7661"/>
                  </a:cubicBezTo>
                  <a:cubicBezTo>
                    <a:pt x="6687" y="7630"/>
                    <a:pt x="6778" y="7600"/>
                    <a:pt x="6870" y="7569"/>
                  </a:cubicBezTo>
                  <a:cubicBezTo>
                    <a:pt x="6991" y="7509"/>
                    <a:pt x="7022" y="7417"/>
                    <a:pt x="7113" y="7357"/>
                  </a:cubicBezTo>
                  <a:cubicBezTo>
                    <a:pt x="7386" y="7144"/>
                    <a:pt x="7812" y="7326"/>
                    <a:pt x="8055" y="7083"/>
                  </a:cubicBezTo>
                  <a:cubicBezTo>
                    <a:pt x="8237" y="6870"/>
                    <a:pt x="8329" y="6597"/>
                    <a:pt x="8633" y="6475"/>
                  </a:cubicBezTo>
                  <a:cubicBezTo>
                    <a:pt x="8876" y="6384"/>
                    <a:pt x="9149" y="6414"/>
                    <a:pt x="9392" y="6354"/>
                  </a:cubicBezTo>
                  <a:cubicBezTo>
                    <a:pt x="9453" y="6171"/>
                    <a:pt x="9089" y="5898"/>
                    <a:pt x="8997" y="5746"/>
                  </a:cubicBezTo>
                  <a:cubicBezTo>
                    <a:pt x="8845" y="5503"/>
                    <a:pt x="8724" y="5320"/>
                    <a:pt x="8724" y="5016"/>
                  </a:cubicBezTo>
                  <a:cubicBezTo>
                    <a:pt x="8724" y="4712"/>
                    <a:pt x="9028" y="4439"/>
                    <a:pt x="8967" y="4135"/>
                  </a:cubicBezTo>
                  <a:cubicBezTo>
                    <a:pt x="8937" y="4044"/>
                    <a:pt x="8937" y="3952"/>
                    <a:pt x="8785" y="3922"/>
                  </a:cubicBezTo>
                  <a:cubicBezTo>
                    <a:pt x="8772" y="3919"/>
                    <a:pt x="8760" y="3917"/>
                    <a:pt x="8748" y="3917"/>
                  </a:cubicBezTo>
                  <a:cubicBezTo>
                    <a:pt x="8649" y="3917"/>
                    <a:pt x="8589" y="4026"/>
                    <a:pt x="8481" y="4135"/>
                  </a:cubicBezTo>
                  <a:cubicBezTo>
                    <a:pt x="8405" y="4230"/>
                    <a:pt x="8293" y="4337"/>
                    <a:pt x="8205" y="4337"/>
                  </a:cubicBezTo>
                  <a:cubicBezTo>
                    <a:pt x="8152" y="4337"/>
                    <a:pt x="8108" y="4298"/>
                    <a:pt x="8085" y="4196"/>
                  </a:cubicBezTo>
                  <a:cubicBezTo>
                    <a:pt x="7994" y="3983"/>
                    <a:pt x="8085" y="3709"/>
                    <a:pt x="8085" y="3496"/>
                  </a:cubicBezTo>
                  <a:cubicBezTo>
                    <a:pt x="8055" y="3314"/>
                    <a:pt x="8025" y="3101"/>
                    <a:pt x="7873" y="3040"/>
                  </a:cubicBezTo>
                  <a:cubicBezTo>
                    <a:pt x="7828" y="3023"/>
                    <a:pt x="7768" y="3015"/>
                    <a:pt x="7702" y="3015"/>
                  </a:cubicBezTo>
                  <a:cubicBezTo>
                    <a:pt x="7543" y="3015"/>
                    <a:pt x="7351" y="3058"/>
                    <a:pt x="7265" y="3101"/>
                  </a:cubicBezTo>
                  <a:cubicBezTo>
                    <a:pt x="7082" y="3192"/>
                    <a:pt x="7022" y="3466"/>
                    <a:pt x="6930" y="3648"/>
                  </a:cubicBezTo>
                  <a:cubicBezTo>
                    <a:pt x="6809" y="3892"/>
                    <a:pt x="6748" y="4165"/>
                    <a:pt x="6566" y="4378"/>
                  </a:cubicBezTo>
                  <a:cubicBezTo>
                    <a:pt x="6414" y="4530"/>
                    <a:pt x="6231" y="4651"/>
                    <a:pt x="6110" y="4773"/>
                  </a:cubicBezTo>
                  <a:cubicBezTo>
                    <a:pt x="5836" y="5047"/>
                    <a:pt x="5745" y="5351"/>
                    <a:pt x="5563" y="5654"/>
                  </a:cubicBezTo>
                  <a:cubicBezTo>
                    <a:pt x="5441" y="5867"/>
                    <a:pt x="5289" y="5958"/>
                    <a:pt x="5167" y="6110"/>
                  </a:cubicBezTo>
                  <a:cubicBezTo>
                    <a:pt x="5080" y="6198"/>
                    <a:pt x="5049" y="6508"/>
                    <a:pt x="4913" y="6508"/>
                  </a:cubicBezTo>
                  <a:cubicBezTo>
                    <a:pt x="4907" y="6508"/>
                    <a:pt x="4900" y="6507"/>
                    <a:pt x="4894" y="6506"/>
                  </a:cubicBezTo>
                  <a:cubicBezTo>
                    <a:pt x="4560" y="6506"/>
                    <a:pt x="4924" y="6141"/>
                    <a:pt x="4955" y="6050"/>
                  </a:cubicBezTo>
                  <a:cubicBezTo>
                    <a:pt x="5015" y="5928"/>
                    <a:pt x="5076" y="5715"/>
                    <a:pt x="5076" y="5563"/>
                  </a:cubicBezTo>
                  <a:cubicBezTo>
                    <a:pt x="5046" y="5290"/>
                    <a:pt x="4864" y="5138"/>
                    <a:pt x="4955" y="4864"/>
                  </a:cubicBezTo>
                  <a:cubicBezTo>
                    <a:pt x="5015" y="4651"/>
                    <a:pt x="5076" y="4469"/>
                    <a:pt x="5198" y="4287"/>
                  </a:cubicBezTo>
                  <a:cubicBezTo>
                    <a:pt x="5259" y="4196"/>
                    <a:pt x="5289" y="4135"/>
                    <a:pt x="5350" y="4074"/>
                  </a:cubicBezTo>
                  <a:lnTo>
                    <a:pt x="5502" y="3831"/>
                  </a:lnTo>
                  <a:cubicBezTo>
                    <a:pt x="5988" y="3101"/>
                    <a:pt x="6900" y="2706"/>
                    <a:pt x="7326" y="1946"/>
                  </a:cubicBezTo>
                  <a:cubicBezTo>
                    <a:pt x="7449" y="2045"/>
                    <a:pt x="7332" y="2445"/>
                    <a:pt x="7495" y="2445"/>
                  </a:cubicBezTo>
                  <a:cubicBezTo>
                    <a:pt x="7533" y="2445"/>
                    <a:pt x="7586" y="2423"/>
                    <a:pt x="7660" y="2372"/>
                  </a:cubicBezTo>
                  <a:cubicBezTo>
                    <a:pt x="7903" y="2220"/>
                    <a:pt x="7781" y="1885"/>
                    <a:pt x="8055" y="1764"/>
                  </a:cubicBezTo>
                  <a:cubicBezTo>
                    <a:pt x="8096" y="1744"/>
                    <a:pt x="8129" y="1740"/>
                    <a:pt x="8161" y="1740"/>
                  </a:cubicBezTo>
                  <a:cubicBezTo>
                    <a:pt x="8177" y="1740"/>
                    <a:pt x="8192" y="1741"/>
                    <a:pt x="8207" y="1741"/>
                  </a:cubicBezTo>
                  <a:cubicBezTo>
                    <a:pt x="8253" y="1741"/>
                    <a:pt x="8298" y="1733"/>
                    <a:pt x="8359" y="1673"/>
                  </a:cubicBezTo>
                  <a:cubicBezTo>
                    <a:pt x="8481" y="1521"/>
                    <a:pt x="8420" y="1399"/>
                    <a:pt x="8602" y="1278"/>
                  </a:cubicBezTo>
                  <a:cubicBezTo>
                    <a:pt x="8754" y="1186"/>
                    <a:pt x="9089" y="1156"/>
                    <a:pt x="9119" y="943"/>
                  </a:cubicBezTo>
                  <a:cubicBezTo>
                    <a:pt x="8754" y="943"/>
                    <a:pt x="9089" y="487"/>
                    <a:pt x="9058" y="305"/>
                  </a:cubicBezTo>
                  <a:cubicBezTo>
                    <a:pt x="9033" y="288"/>
                    <a:pt x="9005" y="283"/>
                    <a:pt x="8977" y="283"/>
                  </a:cubicBezTo>
                  <a:cubicBezTo>
                    <a:pt x="8931" y="283"/>
                    <a:pt x="8882" y="296"/>
                    <a:pt x="8835" y="296"/>
                  </a:cubicBezTo>
                  <a:cubicBezTo>
                    <a:pt x="8807" y="296"/>
                    <a:pt x="8779" y="291"/>
                    <a:pt x="8754" y="274"/>
                  </a:cubicBezTo>
                  <a:cubicBezTo>
                    <a:pt x="8663" y="244"/>
                    <a:pt x="8572" y="123"/>
                    <a:pt x="8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15"/>
            <p:cNvSpPr/>
            <p:nvPr/>
          </p:nvSpPr>
          <p:spPr>
            <a:xfrm>
              <a:off x="13554063" y="2507450"/>
              <a:ext cx="69175" cy="103400"/>
            </a:xfrm>
            <a:custGeom>
              <a:rect b="b" l="l" r="r" t="t"/>
              <a:pathLst>
                <a:path extrusionOk="0" h="4136" w="2767">
                  <a:moveTo>
                    <a:pt x="1886" y="0"/>
                  </a:moveTo>
                  <a:cubicBezTo>
                    <a:pt x="1369" y="304"/>
                    <a:pt x="882" y="639"/>
                    <a:pt x="396" y="1003"/>
                  </a:cubicBezTo>
                  <a:cubicBezTo>
                    <a:pt x="427" y="1125"/>
                    <a:pt x="518" y="1186"/>
                    <a:pt x="822" y="1247"/>
                  </a:cubicBezTo>
                  <a:cubicBezTo>
                    <a:pt x="1126" y="1277"/>
                    <a:pt x="1186" y="1247"/>
                    <a:pt x="1247" y="1550"/>
                  </a:cubicBezTo>
                  <a:cubicBezTo>
                    <a:pt x="1308" y="1794"/>
                    <a:pt x="1399" y="1946"/>
                    <a:pt x="1186" y="2189"/>
                  </a:cubicBezTo>
                  <a:cubicBezTo>
                    <a:pt x="1034" y="2371"/>
                    <a:pt x="791" y="2523"/>
                    <a:pt x="609" y="2736"/>
                  </a:cubicBezTo>
                  <a:cubicBezTo>
                    <a:pt x="548" y="2797"/>
                    <a:pt x="518" y="2888"/>
                    <a:pt x="457" y="2949"/>
                  </a:cubicBezTo>
                  <a:cubicBezTo>
                    <a:pt x="396" y="3040"/>
                    <a:pt x="275" y="3040"/>
                    <a:pt x="183" y="3131"/>
                  </a:cubicBezTo>
                  <a:cubicBezTo>
                    <a:pt x="1" y="3313"/>
                    <a:pt x="31" y="3617"/>
                    <a:pt x="153" y="3800"/>
                  </a:cubicBezTo>
                  <a:cubicBezTo>
                    <a:pt x="273" y="4021"/>
                    <a:pt x="394" y="4135"/>
                    <a:pt x="567" y="4135"/>
                  </a:cubicBezTo>
                  <a:cubicBezTo>
                    <a:pt x="656" y="4135"/>
                    <a:pt x="759" y="4105"/>
                    <a:pt x="882" y="4043"/>
                  </a:cubicBezTo>
                  <a:cubicBezTo>
                    <a:pt x="1247" y="3830"/>
                    <a:pt x="1126" y="3344"/>
                    <a:pt x="1582" y="3253"/>
                  </a:cubicBezTo>
                  <a:cubicBezTo>
                    <a:pt x="1592" y="3251"/>
                    <a:pt x="1602" y="3250"/>
                    <a:pt x="1612" y="3250"/>
                  </a:cubicBezTo>
                  <a:cubicBezTo>
                    <a:pt x="1731" y="3250"/>
                    <a:pt x="1835" y="3385"/>
                    <a:pt x="1971" y="3385"/>
                  </a:cubicBezTo>
                  <a:cubicBezTo>
                    <a:pt x="1992" y="3385"/>
                    <a:pt x="2014" y="3382"/>
                    <a:pt x="2038" y="3374"/>
                  </a:cubicBezTo>
                  <a:cubicBezTo>
                    <a:pt x="2220" y="3283"/>
                    <a:pt x="2159" y="3009"/>
                    <a:pt x="2220" y="2857"/>
                  </a:cubicBezTo>
                  <a:cubicBezTo>
                    <a:pt x="2311" y="2736"/>
                    <a:pt x="2433" y="2766"/>
                    <a:pt x="2524" y="2675"/>
                  </a:cubicBezTo>
                  <a:cubicBezTo>
                    <a:pt x="2767" y="2432"/>
                    <a:pt x="2250" y="2128"/>
                    <a:pt x="2220" y="1885"/>
                  </a:cubicBezTo>
                  <a:cubicBezTo>
                    <a:pt x="2189" y="1581"/>
                    <a:pt x="2615" y="1399"/>
                    <a:pt x="2676" y="1125"/>
                  </a:cubicBezTo>
                  <a:cubicBezTo>
                    <a:pt x="2706" y="943"/>
                    <a:pt x="2585" y="547"/>
                    <a:pt x="2463" y="456"/>
                  </a:cubicBezTo>
                  <a:cubicBezTo>
                    <a:pt x="2417" y="426"/>
                    <a:pt x="2364" y="426"/>
                    <a:pt x="2311" y="426"/>
                  </a:cubicBezTo>
                  <a:cubicBezTo>
                    <a:pt x="2258" y="426"/>
                    <a:pt x="2205" y="426"/>
                    <a:pt x="2159" y="395"/>
                  </a:cubicBezTo>
                  <a:cubicBezTo>
                    <a:pt x="2068" y="304"/>
                    <a:pt x="2007" y="183"/>
                    <a:pt x="1946" y="91"/>
                  </a:cubicBezTo>
                  <a:cubicBezTo>
                    <a:pt x="1946" y="61"/>
                    <a:pt x="1916" y="31"/>
                    <a:pt x="188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15"/>
            <p:cNvSpPr/>
            <p:nvPr/>
          </p:nvSpPr>
          <p:spPr>
            <a:xfrm>
              <a:off x="13615638" y="2444375"/>
              <a:ext cx="250825" cy="183950"/>
            </a:xfrm>
            <a:custGeom>
              <a:rect b="b" l="l" r="r" t="t"/>
              <a:pathLst>
                <a:path extrusionOk="0" h="7358" w="10033">
                  <a:moveTo>
                    <a:pt x="5289" y="0"/>
                  </a:moveTo>
                  <a:cubicBezTo>
                    <a:pt x="3404" y="487"/>
                    <a:pt x="1641" y="1216"/>
                    <a:pt x="0" y="2159"/>
                  </a:cubicBezTo>
                  <a:cubicBezTo>
                    <a:pt x="61" y="2219"/>
                    <a:pt x="122" y="2280"/>
                    <a:pt x="182" y="2341"/>
                  </a:cubicBezTo>
                  <a:cubicBezTo>
                    <a:pt x="274" y="2402"/>
                    <a:pt x="486" y="2614"/>
                    <a:pt x="608" y="2614"/>
                  </a:cubicBezTo>
                  <a:cubicBezTo>
                    <a:pt x="627" y="2622"/>
                    <a:pt x="644" y="2625"/>
                    <a:pt x="661" y="2625"/>
                  </a:cubicBezTo>
                  <a:cubicBezTo>
                    <a:pt x="783" y="2625"/>
                    <a:pt x="870" y="2455"/>
                    <a:pt x="1003" y="2402"/>
                  </a:cubicBezTo>
                  <a:cubicBezTo>
                    <a:pt x="1246" y="2250"/>
                    <a:pt x="1429" y="2250"/>
                    <a:pt x="1641" y="2037"/>
                  </a:cubicBezTo>
                  <a:cubicBezTo>
                    <a:pt x="1854" y="1794"/>
                    <a:pt x="2067" y="1672"/>
                    <a:pt x="2371" y="1611"/>
                  </a:cubicBezTo>
                  <a:cubicBezTo>
                    <a:pt x="2457" y="1597"/>
                    <a:pt x="2563" y="1569"/>
                    <a:pt x="2654" y="1569"/>
                  </a:cubicBezTo>
                  <a:cubicBezTo>
                    <a:pt x="2757" y="1569"/>
                    <a:pt x="2841" y="1604"/>
                    <a:pt x="2857" y="1733"/>
                  </a:cubicBezTo>
                  <a:cubicBezTo>
                    <a:pt x="2857" y="1946"/>
                    <a:pt x="2219" y="2189"/>
                    <a:pt x="2523" y="2341"/>
                  </a:cubicBezTo>
                  <a:cubicBezTo>
                    <a:pt x="2540" y="2347"/>
                    <a:pt x="2558" y="2349"/>
                    <a:pt x="2576" y="2349"/>
                  </a:cubicBezTo>
                  <a:cubicBezTo>
                    <a:pt x="2699" y="2349"/>
                    <a:pt x="2841" y="2234"/>
                    <a:pt x="2962" y="2234"/>
                  </a:cubicBezTo>
                  <a:cubicBezTo>
                    <a:pt x="3013" y="2234"/>
                    <a:pt x="3060" y="2254"/>
                    <a:pt x="3100" y="2311"/>
                  </a:cubicBezTo>
                  <a:cubicBezTo>
                    <a:pt x="3313" y="2554"/>
                    <a:pt x="2918" y="2979"/>
                    <a:pt x="2796" y="3162"/>
                  </a:cubicBezTo>
                  <a:cubicBezTo>
                    <a:pt x="2705" y="3283"/>
                    <a:pt x="2614" y="3405"/>
                    <a:pt x="2462" y="3496"/>
                  </a:cubicBezTo>
                  <a:cubicBezTo>
                    <a:pt x="2371" y="3557"/>
                    <a:pt x="2219" y="3587"/>
                    <a:pt x="2158" y="3739"/>
                  </a:cubicBezTo>
                  <a:cubicBezTo>
                    <a:pt x="2195" y="3761"/>
                    <a:pt x="2238" y="3767"/>
                    <a:pt x="2283" y="3767"/>
                  </a:cubicBezTo>
                  <a:cubicBezTo>
                    <a:pt x="2340" y="3767"/>
                    <a:pt x="2399" y="3758"/>
                    <a:pt x="2449" y="3758"/>
                  </a:cubicBezTo>
                  <a:cubicBezTo>
                    <a:pt x="2526" y="3758"/>
                    <a:pt x="2584" y="3780"/>
                    <a:pt x="2584" y="3891"/>
                  </a:cubicBezTo>
                  <a:cubicBezTo>
                    <a:pt x="2553" y="4073"/>
                    <a:pt x="2249" y="4317"/>
                    <a:pt x="2128" y="4408"/>
                  </a:cubicBezTo>
                  <a:cubicBezTo>
                    <a:pt x="1763" y="4712"/>
                    <a:pt x="1125" y="4712"/>
                    <a:pt x="1064" y="5289"/>
                  </a:cubicBezTo>
                  <a:cubicBezTo>
                    <a:pt x="1033" y="5563"/>
                    <a:pt x="1003" y="5836"/>
                    <a:pt x="973" y="6110"/>
                  </a:cubicBezTo>
                  <a:cubicBezTo>
                    <a:pt x="973" y="6292"/>
                    <a:pt x="882" y="6809"/>
                    <a:pt x="973" y="6991"/>
                  </a:cubicBezTo>
                  <a:cubicBezTo>
                    <a:pt x="1064" y="7174"/>
                    <a:pt x="1307" y="7083"/>
                    <a:pt x="1459" y="7174"/>
                  </a:cubicBezTo>
                  <a:cubicBezTo>
                    <a:pt x="1597" y="7266"/>
                    <a:pt x="1665" y="7358"/>
                    <a:pt x="1795" y="7358"/>
                  </a:cubicBezTo>
                  <a:cubicBezTo>
                    <a:pt x="1838" y="7358"/>
                    <a:pt x="1886" y="7348"/>
                    <a:pt x="1945" y="7326"/>
                  </a:cubicBezTo>
                  <a:cubicBezTo>
                    <a:pt x="2492" y="7143"/>
                    <a:pt x="2523" y="6292"/>
                    <a:pt x="3070" y="6019"/>
                  </a:cubicBezTo>
                  <a:cubicBezTo>
                    <a:pt x="3313" y="5897"/>
                    <a:pt x="3556" y="5745"/>
                    <a:pt x="3769" y="5624"/>
                  </a:cubicBezTo>
                  <a:cubicBezTo>
                    <a:pt x="3857" y="5585"/>
                    <a:pt x="3926" y="5571"/>
                    <a:pt x="3987" y="5571"/>
                  </a:cubicBezTo>
                  <a:cubicBezTo>
                    <a:pt x="4117" y="5571"/>
                    <a:pt x="4212" y="5633"/>
                    <a:pt x="4377" y="5654"/>
                  </a:cubicBezTo>
                  <a:cubicBezTo>
                    <a:pt x="4409" y="5659"/>
                    <a:pt x="4439" y="5662"/>
                    <a:pt x="4467" y="5662"/>
                  </a:cubicBezTo>
                  <a:cubicBezTo>
                    <a:pt x="4758" y="5662"/>
                    <a:pt x="4849" y="5390"/>
                    <a:pt x="5015" y="5168"/>
                  </a:cubicBezTo>
                  <a:cubicBezTo>
                    <a:pt x="5198" y="4864"/>
                    <a:pt x="5410" y="4833"/>
                    <a:pt x="5745" y="4712"/>
                  </a:cubicBezTo>
                  <a:cubicBezTo>
                    <a:pt x="6049" y="4621"/>
                    <a:pt x="6353" y="4499"/>
                    <a:pt x="6657" y="4408"/>
                  </a:cubicBezTo>
                  <a:cubicBezTo>
                    <a:pt x="6748" y="4377"/>
                    <a:pt x="6839" y="4317"/>
                    <a:pt x="6930" y="4317"/>
                  </a:cubicBezTo>
                  <a:cubicBezTo>
                    <a:pt x="7021" y="4347"/>
                    <a:pt x="7113" y="4438"/>
                    <a:pt x="7204" y="4438"/>
                  </a:cubicBezTo>
                  <a:cubicBezTo>
                    <a:pt x="7599" y="4438"/>
                    <a:pt x="7021" y="4104"/>
                    <a:pt x="7021" y="3922"/>
                  </a:cubicBezTo>
                  <a:cubicBezTo>
                    <a:pt x="7113" y="3906"/>
                    <a:pt x="7204" y="3906"/>
                    <a:pt x="7295" y="3906"/>
                  </a:cubicBezTo>
                  <a:cubicBezTo>
                    <a:pt x="7386" y="3906"/>
                    <a:pt x="7477" y="3906"/>
                    <a:pt x="7569" y="3891"/>
                  </a:cubicBezTo>
                  <a:cubicBezTo>
                    <a:pt x="7660" y="3739"/>
                    <a:pt x="7569" y="3587"/>
                    <a:pt x="7569" y="3435"/>
                  </a:cubicBezTo>
                  <a:cubicBezTo>
                    <a:pt x="7538" y="3162"/>
                    <a:pt x="7629" y="3192"/>
                    <a:pt x="7751" y="3010"/>
                  </a:cubicBezTo>
                  <a:cubicBezTo>
                    <a:pt x="7812" y="2949"/>
                    <a:pt x="7751" y="2888"/>
                    <a:pt x="7842" y="2827"/>
                  </a:cubicBezTo>
                  <a:cubicBezTo>
                    <a:pt x="7876" y="2805"/>
                    <a:pt x="7922" y="2799"/>
                    <a:pt x="7971" y="2799"/>
                  </a:cubicBezTo>
                  <a:cubicBezTo>
                    <a:pt x="8025" y="2799"/>
                    <a:pt x="8083" y="2806"/>
                    <a:pt x="8133" y="2806"/>
                  </a:cubicBezTo>
                  <a:cubicBezTo>
                    <a:pt x="8161" y="2806"/>
                    <a:pt x="8186" y="2804"/>
                    <a:pt x="8207" y="2797"/>
                  </a:cubicBezTo>
                  <a:cubicBezTo>
                    <a:pt x="8480" y="2766"/>
                    <a:pt x="8480" y="2584"/>
                    <a:pt x="8511" y="2371"/>
                  </a:cubicBezTo>
                  <a:cubicBezTo>
                    <a:pt x="8541" y="2311"/>
                    <a:pt x="8602" y="2159"/>
                    <a:pt x="8602" y="2128"/>
                  </a:cubicBezTo>
                  <a:cubicBezTo>
                    <a:pt x="8602" y="2037"/>
                    <a:pt x="8480" y="1976"/>
                    <a:pt x="8541" y="1885"/>
                  </a:cubicBezTo>
                  <a:cubicBezTo>
                    <a:pt x="8556" y="1839"/>
                    <a:pt x="8610" y="1832"/>
                    <a:pt x="8667" y="1832"/>
                  </a:cubicBezTo>
                  <a:cubicBezTo>
                    <a:pt x="8695" y="1832"/>
                    <a:pt x="8725" y="1834"/>
                    <a:pt x="8751" y="1834"/>
                  </a:cubicBezTo>
                  <a:cubicBezTo>
                    <a:pt x="8777" y="1834"/>
                    <a:pt x="8800" y="1832"/>
                    <a:pt x="8815" y="1824"/>
                  </a:cubicBezTo>
                  <a:cubicBezTo>
                    <a:pt x="8876" y="1763"/>
                    <a:pt x="8845" y="1672"/>
                    <a:pt x="8845" y="1581"/>
                  </a:cubicBezTo>
                  <a:cubicBezTo>
                    <a:pt x="8815" y="1459"/>
                    <a:pt x="8784" y="1459"/>
                    <a:pt x="8845" y="1338"/>
                  </a:cubicBezTo>
                  <a:cubicBezTo>
                    <a:pt x="8906" y="1216"/>
                    <a:pt x="9058" y="1186"/>
                    <a:pt x="9180" y="1125"/>
                  </a:cubicBezTo>
                  <a:cubicBezTo>
                    <a:pt x="9362" y="1064"/>
                    <a:pt x="9605" y="1034"/>
                    <a:pt x="9757" y="882"/>
                  </a:cubicBezTo>
                  <a:cubicBezTo>
                    <a:pt x="10033" y="623"/>
                    <a:pt x="9798" y="562"/>
                    <a:pt x="9487" y="562"/>
                  </a:cubicBezTo>
                  <a:cubicBezTo>
                    <a:pt x="9215" y="562"/>
                    <a:pt x="8884" y="608"/>
                    <a:pt x="8784" y="608"/>
                  </a:cubicBezTo>
                  <a:cubicBezTo>
                    <a:pt x="8876" y="517"/>
                    <a:pt x="8997" y="517"/>
                    <a:pt x="8967" y="365"/>
                  </a:cubicBezTo>
                  <a:cubicBezTo>
                    <a:pt x="8967" y="228"/>
                    <a:pt x="8881" y="211"/>
                    <a:pt x="8787" y="211"/>
                  </a:cubicBezTo>
                  <a:cubicBezTo>
                    <a:pt x="8756" y="211"/>
                    <a:pt x="8724" y="213"/>
                    <a:pt x="8693" y="213"/>
                  </a:cubicBezTo>
                  <a:lnTo>
                    <a:pt x="8328" y="213"/>
                  </a:lnTo>
                  <a:cubicBezTo>
                    <a:pt x="8237" y="213"/>
                    <a:pt x="8116" y="274"/>
                    <a:pt x="8025" y="274"/>
                  </a:cubicBezTo>
                  <a:cubicBezTo>
                    <a:pt x="7888" y="274"/>
                    <a:pt x="7854" y="223"/>
                    <a:pt x="7768" y="223"/>
                  </a:cubicBezTo>
                  <a:cubicBezTo>
                    <a:pt x="7740" y="223"/>
                    <a:pt x="7705" y="228"/>
                    <a:pt x="7660" y="244"/>
                  </a:cubicBezTo>
                  <a:cubicBezTo>
                    <a:pt x="7477" y="304"/>
                    <a:pt x="7417" y="396"/>
                    <a:pt x="7234" y="396"/>
                  </a:cubicBezTo>
                  <a:cubicBezTo>
                    <a:pt x="7052" y="396"/>
                    <a:pt x="6900" y="396"/>
                    <a:pt x="6748" y="426"/>
                  </a:cubicBezTo>
                  <a:cubicBezTo>
                    <a:pt x="6505" y="426"/>
                    <a:pt x="6322" y="304"/>
                    <a:pt x="6110" y="304"/>
                  </a:cubicBezTo>
                  <a:cubicBezTo>
                    <a:pt x="6061" y="304"/>
                    <a:pt x="5988" y="314"/>
                    <a:pt x="5920" y="314"/>
                  </a:cubicBezTo>
                  <a:cubicBezTo>
                    <a:pt x="5818" y="314"/>
                    <a:pt x="5727" y="292"/>
                    <a:pt x="5745" y="183"/>
                  </a:cubicBezTo>
                  <a:cubicBezTo>
                    <a:pt x="5684" y="183"/>
                    <a:pt x="5410" y="183"/>
                    <a:pt x="5350" y="122"/>
                  </a:cubicBezTo>
                  <a:cubicBezTo>
                    <a:pt x="5319" y="92"/>
                    <a:pt x="5289" y="61"/>
                    <a:pt x="528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15"/>
            <p:cNvSpPr/>
            <p:nvPr/>
          </p:nvSpPr>
          <p:spPr>
            <a:xfrm>
              <a:off x="13775213" y="2576350"/>
              <a:ext cx="73725" cy="29450"/>
            </a:xfrm>
            <a:custGeom>
              <a:rect b="b" l="l" r="r" t="t"/>
              <a:pathLst>
                <a:path extrusionOk="0" h="1178" w="2949">
                  <a:moveTo>
                    <a:pt x="1990" y="0"/>
                  </a:moveTo>
                  <a:cubicBezTo>
                    <a:pt x="1891" y="0"/>
                    <a:pt x="1824" y="41"/>
                    <a:pt x="1824" y="41"/>
                  </a:cubicBezTo>
                  <a:cubicBezTo>
                    <a:pt x="1702" y="132"/>
                    <a:pt x="1490" y="132"/>
                    <a:pt x="1338" y="162"/>
                  </a:cubicBezTo>
                  <a:cubicBezTo>
                    <a:pt x="1262" y="177"/>
                    <a:pt x="1170" y="185"/>
                    <a:pt x="1075" y="185"/>
                  </a:cubicBezTo>
                  <a:cubicBezTo>
                    <a:pt x="980" y="185"/>
                    <a:pt x="882" y="177"/>
                    <a:pt x="790" y="162"/>
                  </a:cubicBezTo>
                  <a:cubicBezTo>
                    <a:pt x="654" y="143"/>
                    <a:pt x="555" y="61"/>
                    <a:pt x="445" y="61"/>
                  </a:cubicBezTo>
                  <a:cubicBezTo>
                    <a:pt x="384" y="61"/>
                    <a:pt x="319" y="86"/>
                    <a:pt x="243" y="162"/>
                  </a:cubicBezTo>
                  <a:cubicBezTo>
                    <a:pt x="0" y="436"/>
                    <a:pt x="365" y="375"/>
                    <a:pt x="517" y="557"/>
                  </a:cubicBezTo>
                  <a:cubicBezTo>
                    <a:pt x="669" y="770"/>
                    <a:pt x="426" y="1074"/>
                    <a:pt x="730" y="1165"/>
                  </a:cubicBezTo>
                  <a:cubicBezTo>
                    <a:pt x="770" y="1173"/>
                    <a:pt x="826" y="1177"/>
                    <a:pt x="889" y="1177"/>
                  </a:cubicBezTo>
                  <a:cubicBezTo>
                    <a:pt x="1060" y="1177"/>
                    <a:pt x="1279" y="1149"/>
                    <a:pt x="1368" y="1105"/>
                  </a:cubicBezTo>
                  <a:cubicBezTo>
                    <a:pt x="1550" y="1013"/>
                    <a:pt x="1642" y="801"/>
                    <a:pt x="1854" y="709"/>
                  </a:cubicBezTo>
                  <a:cubicBezTo>
                    <a:pt x="1896" y="693"/>
                    <a:pt x="1943" y="687"/>
                    <a:pt x="1992" y="687"/>
                  </a:cubicBezTo>
                  <a:cubicBezTo>
                    <a:pt x="2071" y="687"/>
                    <a:pt x="2155" y="701"/>
                    <a:pt x="2234" y="701"/>
                  </a:cubicBezTo>
                  <a:cubicBezTo>
                    <a:pt x="2282" y="701"/>
                    <a:pt x="2329" y="696"/>
                    <a:pt x="2371" y="679"/>
                  </a:cubicBezTo>
                  <a:cubicBezTo>
                    <a:pt x="2949" y="466"/>
                    <a:pt x="2432" y="162"/>
                    <a:pt x="2158" y="41"/>
                  </a:cubicBezTo>
                  <a:cubicBezTo>
                    <a:pt x="2097" y="10"/>
                    <a:pt x="2040" y="0"/>
                    <a:pt x="199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15"/>
            <p:cNvSpPr/>
            <p:nvPr/>
          </p:nvSpPr>
          <p:spPr>
            <a:xfrm>
              <a:off x="13530513" y="2720625"/>
              <a:ext cx="40300" cy="43375"/>
            </a:xfrm>
            <a:custGeom>
              <a:rect b="b" l="l" r="r" t="t"/>
              <a:pathLst>
                <a:path extrusionOk="0" h="1735" w="1612">
                  <a:moveTo>
                    <a:pt x="1014" y="0"/>
                  </a:moveTo>
                  <a:cubicBezTo>
                    <a:pt x="905" y="0"/>
                    <a:pt x="764" y="220"/>
                    <a:pt x="700" y="349"/>
                  </a:cubicBezTo>
                  <a:cubicBezTo>
                    <a:pt x="609" y="440"/>
                    <a:pt x="609" y="501"/>
                    <a:pt x="487" y="562"/>
                  </a:cubicBezTo>
                  <a:cubicBezTo>
                    <a:pt x="365" y="592"/>
                    <a:pt x="153" y="531"/>
                    <a:pt x="92" y="683"/>
                  </a:cubicBezTo>
                  <a:cubicBezTo>
                    <a:pt x="1" y="926"/>
                    <a:pt x="305" y="926"/>
                    <a:pt x="426" y="1048"/>
                  </a:cubicBezTo>
                  <a:cubicBezTo>
                    <a:pt x="487" y="1109"/>
                    <a:pt x="457" y="1169"/>
                    <a:pt x="517" y="1230"/>
                  </a:cubicBezTo>
                  <a:cubicBezTo>
                    <a:pt x="548" y="1321"/>
                    <a:pt x="548" y="1291"/>
                    <a:pt x="639" y="1321"/>
                  </a:cubicBezTo>
                  <a:cubicBezTo>
                    <a:pt x="730" y="1382"/>
                    <a:pt x="700" y="1321"/>
                    <a:pt x="791" y="1413"/>
                  </a:cubicBezTo>
                  <a:cubicBezTo>
                    <a:pt x="821" y="1473"/>
                    <a:pt x="791" y="1625"/>
                    <a:pt x="852" y="1686"/>
                  </a:cubicBezTo>
                  <a:cubicBezTo>
                    <a:pt x="893" y="1721"/>
                    <a:pt x="931" y="1735"/>
                    <a:pt x="966" y="1735"/>
                  </a:cubicBezTo>
                  <a:cubicBezTo>
                    <a:pt x="1086" y="1735"/>
                    <a:pt x="1169" y="1568"/>
                    <a:pt x="1217" y="1473"/>
                  </a:cubicBezTo>
                  <a:cubicBezTo>
                    <a:pt x="1247" y="1321"/>
                    <a:pt x="1308" y="1352"/>
                    <a:pt x="1429" y="1261"/>
                  </a:cubicBezTo>
                  <a:cubicBezTo>
                    <a:pt x="1521" y="1200"/>
                    <a:pt x="1612" y="1078"/>
                    <a:pt x="1551" y="987"/>
                  </a:cubicBezTo>
                  <a:cubicBezTo>
                    <a:pt x="1581" y="987"/>
                    <a:pt x="1612" y="774"/>
                    <a:pt x="1551" y="622"/>
                  </a:cubicBezTo>
                  <a:cubicBezTo>
                    <a:pt x="1521" y="562"/>
                    <a:pt x="1460" y="349"/>
                    <a:pt x="1399" y="318"/>
                  </a:cubicBezTo>
                  <a:cubicBezTo>
                    <a:pt x="1386" y="312"/>
                    <a:pt x="1372" y="310"/>
                    <a:pt x="1357" y="310"/>
                  </a:cubicBezTo>
                  <a:cubicBezTo>
                    <a:pt x="1316" y="310"/>
                    <a:pt x="1269" y="327"/>
                    <a:pt x="1228" y="327"/>
                  </a:cubicBezTo>
                  <a:cubicBezTo>
                    <a:pt x="1213" y="327"/>
                    <a:pt x="1199" y="325"/>
                    <a:pt x="1186" y="318"/>
                  </a:cubicBezTo>
                  <a:cubicBezTo>
                    <a:pt x="1125" y="288"/>
                    <a:pt x="1156" y="197"/>
                    <a:pt x="1125" y="136"/>
                  </a:cubicBezTo>
                  <a:cubicBezTo>
                    <a:pt x="1099" y="38"/>
                    <a:pt x="1059" y="0"/>
                    <a:pt x="101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3" name="Google Shape;893;p15"/>
          <p:cNvGrpSpPr/>
          <p:nvPr/>
        </p:nvGrpSpPr>
        <p:grpSpPr>
          <a:xfrm>
            <a:off x="5940846" y="1515960"/>
            <a:ext cx="2578933" cy="2691501"/>
            <a:chOff x="11404725" y="2144650"/>
            <a:chExt cx="1660400" cy="1732875"/>
          </a:xfrm>
        </p:grpSpPr>
        <p:grpSp>
          <p:nvGrpSpPr>
            <p:cNvPr id="894" name="Google Shape;894;p15"/>
            <p:cNvGrpSpPr/>
            <p:nvPr/>
          </p:nvGrpSpPr>
          <p:grpSpPr>
            <a:xfrm>
              <a:off x="11521750" y="2840525"/>
              <a:ext cx="679375" cy="346800"/>
              <a:chOff x="11521750" y="2840525"/>
              <a:chExt cx="679375" cy="346800"/>
            </a:xfrm>
          </p:grpSpPr>
          <p:sp>
            <p:nvSpPr>
              <p:cNvPr id="895" name="Google Shape;895;p15"/>
              <p:cNvSpPr/>
              <p:nvPr/>
            </p:nvSpPr>
            <p:spPr>
              <a:xfrm>
                <a:off x="11521750" y="2883350"/>
                <a:ext cx="186200" cy="303975"/>
              </a:xfrm>
              <a:custGeom>
                <a:rect b="b" l="l" r="r" t="t"/>
                <a:pathLst>
                  <a:path extrusionOk="0" h="12159" w="7448">
                    <a:moveTo>
                      <a:pt x="4426" y="0"/>
                    </a:moveTo>
                    <a:cubicBezTo>
                      <a:pt x="4329" y="0"/>
                      <a:pt x="4231" y="19"/>
                      <a:pt x="4135" y="60"/>
                    </a:cubicBezTo>
                    <a:cubicBezTo>
                      <a:pt x="3162" y="516"/>
                      <a:pt x="2402" y="1124"/>
                      <a:pt x="1308" y="1367"/>
                    </a:cubicBezTo>
                    <a:cubicBezTo>
                      <a:pt x="973" y="1458"/>
                      <a:pt x="578" y="1549"/>
                      <a:pt x="396" y="1853"/>
                    </a:cubicBezTo>
                    <a:cubicBezTo>
                      <a:pt x="305" y="2005"/>
                      <a:pt x="274" y="2157"/>
                      <a:pt x="274" y="2309"/>
                    </a:cubicBezTo>
                    <a:cubicBezTo>
                      <a:pt x="92" y="4224"/>
                      <a:pt x="1" y="6169"/>
                      <a:pt x="761" y="7902"/>
                    </a:cubicBezTo>
                    <a:cubicBezTo>
                      <a:pt x="1308" y="9178"/>
                      <a:pt x="2280" y="10212"/>
                      <a:pt x="3223" y="11185"/>
                    </a:cubicBezTo>
                    <a:cubicBezTo>
                      <a:pt x="3666" y="11657"/>
                      <a:pt x="4195" y="12158"/>
                      <a:pt x="4838" y="12158"/>
                    </a:cubicBezTo>
                    <a:cubicBezTo>
                      <a:pt x="4857" y="12158"/>
                      <a:pt x="4876" y="12158"/>
                      <a:pt x="4895" y="12157"/>
                    </a:cubicBezTo>
                    <a:cubicBezTo>
                      <a:pt x="5563" y="12157"/>
                      <a:pt x="6080" y="11610"/>
                      <a:pt x="6445" y="11063"/>
                    </a:cubicBezTo>
                    <a:cubicBezTo>
                      <a:pt x="7083" y="10029"/>
                      <a:pt x="7387" y="8814"/>
                      <a:pt x="7417" y="7598"/>
                    </a:cubicBezTo>
                    <a:cubicBezTo>
                      <a:pt x="7448" y="6382"/>
                      <a:pt x="7265" y="5166"/>
                      <a:pt x="6992" y="3981"/>
                    </a:cubicBezTo>
                    <a:cubicBezTo>
                      <a:pt x="6809" y="3160"/>
                      <a:pt x="6566" y="2309"/>
                      <a:pt x="6141" y="1549"/>
                    </a:cubicBezTo>
                    <a:cubicBezTo>
                      <a:pt x="5821" y="962"/>
                      <a:pt x="5126" y="0"/>
                      <a:pt x="442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15"/>
              <p:cNvSpPr/>
              <p:nvPr/>
            </p:nvSpPr>
            <p:spPr>
              <a:xfrm>
                <a:off x="11919175" y="2840525"/>
                <a:ext cx="281950" cy="339450"/>
              </a:xfrm>
              <a:custGeom>
                <a:rect b="b" l="l" r="r" t="t"/>
                <a:pathLst>
                  <a:path extrusionOk="0" h="13578" w="11278">
                    <a:moveTo>
                      <a:pt x="2305" y="0"/>
                    </a:moveTo>
                    <a:cubicBezTo>
                      <a:pt x="658" y="0"/>
                      <a:pt x="1" y="3208"/>
                      <a:pt x="1" y="4387"/>
                    </a:cubicBezTo>
                    <a:cubicBezTo>
                      <a:pt x="1" y="6059"/>
                      <a:pt x="578" y="7669"/>
                      <a:pt x="1217" y="9189"/>
                    </a:cubicBezTo>
                    <a:cubicBezTo>
                      <a:pt x="1642" y="10101"/>
                      <a:pt x="2068" y="10983"/>
                      <a:pt x="2706" y="11773"/>
                    </a:cubicBezTo>
                    <a:cubicBezTo>
                      <a:pt x="3344" y="12533"/>
                      <a:pt x="4165" y="13171"/>
                      <a:pt x="5107" y="13445"/>
                    </a:cubicBezTo>
                    <a:cubicBezTo>
                      <a:pt x="5434" y="13535"/>
                      <a:pt x="5768" y="13578"/>
                      <a:pt x="6100" y="13578"/>
                    </a:cubicBezTo>
                    <a:cubicBezTo>
                      <a:pt x="7222" y="13578"/>
                      <a:pt x="8336" y="13093"/>
                      <a:pt x="9180" y="12320"/>
                    </a:cubicBezTo>
                    <a:cubicBezTo>
                      <a:pt x="10244" y="11347"/>
                      <a:pt x="10852" y="9919"/>
                      <a:pt x="11065" y="8460"/>
                    </a:cubicBezTo>
                    <a:cubicBezTo>
                      <a:pt x="11278" y="7031"/>
                      <a:pt x="11095" y="5542"/>
                      <a:pt x="10791" y="4113"/>
                    </a:cubicBezTo>
                    <a:cubicBezTo>
                      <a:pt x="10670" y="3475"/>
                      <a:pt x="10487" y="2867"/>
                      <a:pt x="10183" y="2289"/>
                    </a:cubicBezTo>
                    <a:cubicBezTo>
                      <a:pt x="10123" y="2168"/>
                      <a:pt x="10031" y="2046"/>
                      <a:pt x="9940" y="1986"/>
                    </a:cubicBezTo>
                    <a:cubicBezTo>
                      <a:pt x="9849" y="1925"/>
                      <a:pt x="9758" y="1894"/>
                      <a:pt x="9636" y="1864"/>
                    </a:cubicBezTo>
                    <a:cubicBezTo>
                      <a:pt x="8420" y="1560"/>
                      <a:pt x="7205" y="1256"/>
                      <a:pt x="5989" y="922"/>
                    </a:cubicBezTo>
                    <a:cubicBezTo>
                      <a:pt x="4864" y="618"/>
                      <a:pt x="3618" y="131"/>
                      <a:pt x="2463" y="10"/>
                    </a:cubicBezTo>
                    <a:cubicBezTo>
                      <a:pt x="2409" y="3"/>
                      <a:pt x="2357" y="0"/>
                      <a:pt x="230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7" name="Google Shape;897;p15"/>
            <p:cNvSpPr/>
            <p:nvPr/>
          </p:nvSpPr>
          <p:spPr>
            <a:xfrm>
              <a:off x="11869025" y="2726550"/>
              <a:ext cx="377700" cy="160325"/>
            </a:xfrm>
            <a:custGeom>
              <a:rect b="b" l="l" r="r" t="t"/>
              <a:pathLst>
                <a:path extrusionOk="0" h="6413" w="15108">
                  <a:moveTo>
                    <a:pt x="1332" y="1"/>
                  </a:moveTo>
                  <a:cubicBezTo>
                    <a:pt x="1227" y="1"/>
                    <a:pt x="1127" y="21"/>
                    <a:pt x="1034" y="70"/>
                  </a:cubicBezTo>
                  <a:cubicBezTo>
                    <a:pt x="730" y="222"/>
                    <a:pt x="578" y="496"/>
                    <a:pt x="426" y="800"/>
                  </a:cubicBezTo>
                  <a:cubicBezTo>
                    <a:pt x="274" y="1104"/>
                    <a:pt x="183" y="1408"/>
                    <a:pt x="92" y="1742"/>
                  </a:cubicBezTo>
                  <a:cubicBezTo>
                    <a:pt x="31" y="1985"/>
                    <a:pt x="1" y="2228"/>
                    <a:pt x="92" y="2441"/>
                  </a:cubicBezTo>
                  <a:cubicBezTo>
                    <a:pt x="213" y="2654"/>
                    <a:pt x="426" y="2775"/>
                    <a:pt x="669" y="2897"/>
                  </a:cubicBezTo>
                  <a:cubicBezTo>
                    <a:pt x="2584" y="3809"/>
                    <a:pt x="4560" y="4599"/>
                    <a:pt x="6566" y="5268"/>
                  </a:cubicBezTo>
                  <a:cubicBezTo>
                    <a:pt x="7144" y="5450"/>
                    <a:pt x="7721" y="5633"/>
                    <a:pt x="8329" y="5754"/>
                  </a:cubicBezTo>
                  <a:cubicBezTo>
                    <a:pt x="10001" y="6180"/>
                    <a:pt x="11703" y="6301"/>
                    <a:pt x="13405" y="6393"/>
                  </a:cubicBezTo>
                  <a:cubicBezTo>
                    <a:pt x="13531" y="6405"/>
                    <a:pt x="13652" y="6413"/>
                    <a:pt x="13769" y="6413"/>
                  </a:cubicBezTo>
                  <a:cubicBezTo>
                    <a:pt x="13936" y="6413"/>
                    <a:pt x="14096" y="6398"/>
                    <a:pt x="14256" y="6362"/>
                  </a:cubicBezTo>
                  <a:cubicBezTo>
                    <a:pt x="14743" y="6210"/>
                    <a:pt x="15107" y="5693"/>
                    <a:pt x="15107" y="5177"/>
                  </a:cubicBezTo>
                  <a:cubicBezTo>
                    <a:pt x="15107" y="5055"/>
                    <a:pt x="15107" y="4934"/>
                    <a:pt x="15047" y="4812"/>
                  </a:cubicBezTo>
                  <a:cubicBezTo>
                    <a:pt x="14925" y="4295"/>
                    <a:pt x="14591" y="3839"/>
                    <a:pt x="14104" y="3627"/>
                  </a:cubicBezTo>
                  <a:cubicBezTo>
                    <a:pt x="13800" y="3505"/>
                    <a:pt x="13466" y="3475"/>
                    <a:pt x="13132" y="3444"/>
                  </a:cubicBezTo>
                  <a:cubicBezTo>
                    <a:pt x="12463" y="3353"/>
                    <a:pt x="11825" y="3140"/>
                    <a:pt x="11156" y="2988"/>
                  </a:cubicBezTo>
                  <a:cubicBezTo>
                    <a:pt x="9910" y="2684"/>
                    <a:pt x="8572" y="2654"/>
                    <a:pt x="7326" y="2350"/>
                  </a:cubicBezTo>
                  <a:cubicBezTo>
                    <a:pt x="6505" y="2137"/>
                    <a:pt x="5715" y="1803"/>
                    <a:pt x="4925" y="1499"/>
                  </a:cubicBezTo>
                  <a:cubicBezTo>
                    <a:pt x="4621" y="1499"/>
                    <a:pt x="4134" y="1164"/>
                    <a:pt x="3830" y="1043"/>
                  </a:cubicBezTo>
                  <a:cubicBezTo>
                    <a:pt x="3496" y="891"/>
                    <a:pt x="3131" y="739"/>
                    <a:pt x="2767" y="587"/>
                  </a:cubicBezTo>
                  <a:cubicBezTo>
                    <a:pt x="2392" y="437"/>
                    <a:pt x="1813" y="1"/>
                    <a:pt x="133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15"/>
            <p:cNvSpPr/>
            <p:nvPr/>
          </p:nvSpPr>
          <p:spPr>
            <a:xfrm>
              <a:off x="11495925" y="2744350"/>
              <a:ext cx="226475" cy="178625"/>
            </a:xfrm>
            <a:custGeom>
              <a:rect b="b" l="l" r="r" t="t"/>
              <a:pathLst>
                <a:path extrusionOk="0" h="7145" w="9059">
                  <a:moveTo>
                    <a:pt x="7957" y="1"/>
                  </a:moveTo>
                  <a:cubicBezTo>
                    <a:pt x="7689" y="1"/>
                    <a:pt x="7405" y="115"/>
                    <a:pt x="7174" y="240"/>
                  </a:cubicBezTo>
                  <a:cubicBezTo>
                    <a:pt x="5350" y="1304"/>
                    <a:pt x="4013" y="3097"/>
                    <a:pt x="2158" y="4100"/>
                  </a:cubicBezTo>
                  <a:cubicBezTo>
                    <a:pt x="1733" y="4313"/>
                    <a:pt x="1277" y="4495"/>
                    <a:pt x="912" y="4799"/>
                  </a:cubicBezTo>
                  <a:cubicBezTo>
                    <a:pt x="517" y="5073"/>
                    <a:pt x="183" y="5468"/>
                    <a:pt x="92" y="5924"/>
                  </a:cubicBezTo>
                  <a:cubicBezTo>
                    <a:pt x="0" y="6410"/>
                    <a:pt x="244" y="6957"/>
                    <a:pt x="699" y="7109"/>
                  </a:cubicBezTo>
                  <a:cubicBezTo>
                    <a:pt x="789" y="7135"/>
                    <a:pt x="890" y="7144"/>
                    <a:pt x="995" y="7144"/>
                  </a:cubicBezTo>
                  <a:cubicBezTo>
                    <a:pt x="1138" y="7144"/>
                    <a:pt x="1289" y="7127"/>
                    <a:pt x="1429" y="7109"/>
                  </a:cubicBezTo>
                  <a:cubicBezTo>
                    <a:pt x="2006" y="7048"/>
                    <a:pt x="2614" y="6957"/>
                    <a:pt x="3192" y="6744"/>
                  </a:cubicBezTo>
                  <a:cubicBezTo>
                    <a:pt x="3526" y="6592"/>
                    <a:pt x="3861" y="6410"/>
                    <a:pt x="4165" y="6197"/>
                  </a:cubicBezTo>
                  <a:cubicBezTo>
                    <a:pt x="5836" y="5133"/>
                    <a:pt x="7417" y="3857"/>
                    <a:pt x="8633" y="2246"/>
                  </a:cubicBezTo>
                  <a:cubicBezTo>
                    <a:pt x="8785" y="2033"/>
                    <a:pt x="8937" y="1820"/>
                    <a:pt x="8967" y="1577"/>
                  </a:cubicBezTo>
                  <a:cubicBezTo>
                    <a:pt x="9058" y="1152"/>
                    <a:pt x="8785" y="483"/>
                    <a:pt x="8481" y="209"/>
                  </a:cubicBezTo>
                  <a:cubicBezTo>
                    <a:pt x="8330" y="58"/>
                    <a:pt x="8147" y="1"/>
                    <a:pt x="795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15"/>
            <p:cNvSpPr/>
            <p:nvPr/>
          </p:nvSpPr>
          <p:spPr>
            <a:xfrm>
              <a:off x="11944250" y="2987000"/>
              <a:ext cx="167975" cy="167100"/>
            </a:xfrm>
            <a:custGeom>
              <a:rect b="b" l="l" r="r" t="t"/>
              <a:pathLst>
                <a:path extrusionOk="0" h="6684" w="6719">
                  <a:moveTo>
                    <a:pt x="3071" y="1"/>
                  </a:moveTo>
                  <a:cubicBezTo>
                    <a:pt x="2970" y="1"/>
                    <a:pt x="2869" y="6"/>
                    <a:pt x="2767" y="17"/>
                  </a:cubicBezTo>
                  <a:cubicBezTo>
                    <a:pt x="2129" y="108"/>
                    <a:pt x="1551" y="443"/>
                    <a:pt x="1125" y="929"/>
                  </a:cubicBezTo>
                  <a:cubicBezTo>
                    <a:pt x="943" y="1142"/>
                    <a:pt x="791" y="1385"/>
                    <a:pt x="670" y="1659"/>
                  </a:cubicBezTo>
                  <a:cubicBezTo>
                    <a:pt x="548" y="1902"/>
                    <a:pt x="426" y="2054"/>
                    <a:pt x="274" y="2266"/>
                  </a:cubicBezTo>
                  <a:cubicBezTo>
                    <a:pt x="1" y="2753"/>
                    <a:pt x="244" y="3543"/>
                    <a:pt x="457" y="4029"/>
                  </a:cubicBezTo>
                  <a:cubicBezTo>
                    <a:pt x="882" y="5093"/>
                    <a:pt x="1764" y="6005"/>
                    <a:pt x="2858" y="6400"/>
                  </a:cubicBezTo>
                  <a:cubicBezTo>
                    <a:pt x="3192" y="6522"/>
                    <a:pt x="3527" y="6583"/>
                    <a:pt x="3891" y="6643"/>
                  </a:cubicBezTo>
                  <a:cubicBezTo>
                    <a:pt x="4055" y="6669"/>
                    <a:pt x="4224" y="6683"/>
                    <a:pt x="4394" y="6683"/>
                  </a:cubicBezTo>
                  <a:cubicBezTo>
                    <a:pt x="4634" y="6683"/>
                    <a:pt x="4876" y="6654"/>
                    <a:pt x="5107" y="6583"/>
                  </a:cubicBezTo>
                  <a:cubicBezTo>
                    <a:pt x="5746" y="6400"/>
                    <a:pt x="6232" y="5823"/>
                    <a:pt x="6475" y="5184"/>
                  </a:cubicBezTo>
                  <a:cubicBezTo>
                    <a:pt x="6718" y="4546"/>
                    <a:pt x="6718" y="3847"/>
                    <a:pt x="6627" y="3148"/>
                  </a:cubicBezTo>
                  <a:cubicBezTo>
                    <a:pt x="6566" y="2570"/>
                    <a:pt x="6414" y="1932"/>
                    <a:pt x="6050" y="1446"/>
                  </a:cubicBezTo>
                  <a:cubicBezTo>
                    <a:pt x="5806" y="1142"/>
                    <a:pt x="5502" y="899"/>
                    <a:pt x="5168" y="686"/>
                  </a:cubicBezTo>
                  <a:cubicBezTo>
                    <a:pt x="4526" y="285"/>
                    <a:pt x="3813" y="1"/>
                    <a:pt x="307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15"/>
            <p:cNvSpPr/>
            <p:nvPr/>
          </p:nvSpPr>
          <p:spPr>
            <a:xfrm>
              <a:off x="11609900" y="3016600"/>
              <a:ext cx="122375" cy="149425"/>
            </a:xfrm>
            <a:custGeom>
              <a:rect b="b" l="l" r="r" t="t"/>
              <a:pathLst>
                <a:path extrusionOk="0" h="5977" w="4895">
                  <a:moveTo>
                    <a:pt x="2078" y="1"/>
                  </a:moveTo>
                  <a:cubicBezTo>
                    <a:pt x="1568" y="1"/>
                    <a:pt x="1065" y="214"/>
                    <a:pt x="730" y="596"/>
                  </a:cubicBezTo>
                  <a:cubicBezTo>
                    <a:pt x="244" y="1143"/>
                    <a:pt x="153" y="1933"/>
                    <a:pt x="61" y="2633"/>
                  </a:cubicBezTo>
                  <a:cubicBezTo>
                    <a:pt x="31" y="3028"/>
                    <a:pt x="1" y="3392"/>
                    <a:pt x="92" y="3757"/>
                  </a:cubicBezTo>
                  <a:cubicBezTo>
                    <a:pt x="183" y="4304"/>
                    <a:pt x="517" y="4760"/>
                    <a:pt x="791" y="5216"/>
                  </a:cubicBezTo>
                  <a:cubicBezTo>
                    <a:pt x="913" y="5399"/>
                    <a:pt x="1004" y="5551"/>
                    <a:pt x="1156" y="5672"/>
                  </a:cubicBezTo>
                  <a:cubicBezTo>
                    <a:pt x="1520" y="5976"/>
                    <a:pt x="2037" y="5976"/>
                    <a:pt x="2493" y="5976"/>
                  </a:cubicBezTo>
                  <a:cubicBezTo>
                    <a:pt x="2676" y="5976"/>
                    <a:pt x="2888" y="5976"/>
                    <a:pt x="3040" y="5855"/>
                  </a:cubicBezTo>
                  <a:cubicBezTo>
                    <a:pt x="3101" y="5763"/>
                    <a:pt x="3162" y="5672"/>
                    <a:pt x="3223" y="5581"/>
                  </a:cubicBezTo>
                  <a:cubicBezTo>
                    <a:pt x="3891" y="4061"/>
                    <a:pt x="4894" y="596"/>
                    <a:pt x="2493" y="49"/>
                  </a:cubicBezTo>
                  <a:cubicBezTo>
                    <a:pt x="2357" y="16"/>
                    <a:pt x="2217" y="1"/>
                    <a:pt x="20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15"/>
            <p:cNvSpPr/>
            <p:nvPr/>
          </p:nvSpPr>
          <p:spPr>
            <a:xfrm>
              <a:off x="11970850" y="3007375"/>
              <a:ext cx="44850" cy="55500"/>
            </a:xfrm>
            <a:custGeom>
              <a:rect b="b" l="l" r="r" t="t"/>
              <a:pathLst>
                <a:path extrusionOk="0" h="2220" w="1794">
                  <a:moveTo>
                    <a:pt x="1076" y="1"/>
                  </a:moveTo>
                  <a:cubicBezTo>
                    <a:pt x="665" y="1"/>
                    <a:pt x="378" y="576"/>
                    <a:pt x="213" y="904"/>
                  </a:cubicBezTo>
                  <a:cubicBezTo>
                    <a:pt x="92" y="1147"/>
                    <a:pt x="1" y="1421"/>
                    <a:pt x="61" y="1664"/>
                  </a:cubicBezTo>
                  <a:cubicBezTo>
                    <a:pt x="92" y="1938"/>
                    <a:pt x="305" y="2181"/>
                    <a:pt x="578" y="2211"/>
                  </a:cubicBezTo>
                  <a:cubicBezTo>
                    <a:pt x="605" y="2217"/>
                    <a:pt x="633" y="2219"/>
                    <a:pt x="661" y="2219"/>
                  </a:cubicBezTo>
                  <a:cubicBezTo>
                    <a:pt x="794" y="2219"/>
                    <a:pt x="939" y="2165"/>
                    <a:pt x="1065" y="2090"/>
                  </a:cubicBezTo>
                  <a:cubicBezTo>
                    <a:pt x="1338" y="1907"/>
                    <a:pt x="1551" y="1664"/>
                    <a:pt x="1672" y="1360"/>
                  </a:cubicBezTo>
                  <a:cubicBezTo>
                    <a:pt x="1794" y="1056"/>
                    <a:pt x="1794" y="722"/>
                    <a:pt x="1642" y="418"/>
                  </a:cubicBezTo>
                  <a:cubicBezTo>
                    <a:pt x="1581" y="236"/>
                    <a:pt x="1429" y="84"/>
                    <a:pt x="1216" y="23"/>
                  </a:cubicBezTo>
                  <a:cubicBezTo>
                    <a:pt x="1168" y="8"/>
                    <a:pt x="1121" y="1"/>
                    <a:pt x="1076" y="1"/>
                  </a:cubicBezTo>
                  <a:close/>
                </a:path>
              </a:pathLst>
            </a:custGeom>
            <a:solidFill>
              <a:srgbClr val="FFFFFF">
                <a:alpha val="2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15"/>
            <p:cNvSpPr/>
            <p:nvPr/>
          </p:nvSpPr>
          <p:spPr>
            <a:xfrm>
              <a:off x="11626625" y="3033350"/>
              <a:ext cx="38775" cy="47750"/>
            </a:xfrm>
            <a:custGeom>
              <a:rect b="b" l="l" r="r" t="t"/>
              <a:pathLst>
                <a:path extrusionOk="0" h="1910" w="1551">
                  <a:moveTo>
                    <a:pt x="949" y="1"/>
                  </a:moveTo>
                  <a:cubicBezTo>
                    <a:pt x="584" y="1"/>
                    <a:pt x="321" y="501"/>
                    <a:pt x="183" y="777"/>
                  </a:cubicBezTo>
                  <a:cubicBezTo>
                    <a:pt x="61" y="990"/>
                    <a:pt x="0" y="1233"/>
                    <a:pt x="31" y="1446"/>
                  </a:cubicBezTo>
                  <a:cubicBezTo>
                    <a:pt x="92" y="1689"/>
                    <a:pt x="274" y="1902"/>
                    <a:pt x="487" y="1902"/>
                  </a:cubicBezTo>
                  <a:cubicBezTo>
                    <a:pt x="515" y="1907"/>
                    <a:pt x="543" y="1910"/>
                    <a:pt x="570" y="1910"/>
                  </a:cubicBezTo>
                  <a:cubicBezTo>
                    <a:pt x="693" y="1910"/>
                    <a:pt x="813" y="1860"/>
                    <a:pt x="912" y="1811"/>
                  </a:cubicBezTo>
                  <a:cubicBezTo>
                    <a:pt x="1155" y="1659"/>
                    <a:pt x="1368" y="1446"/>
                    <a:pt x="1459" y="1172"/>
                  </a:cubicBezTo>
                  <a:cubicBezTo>
                    <a:pt x="1551" y="929"/>
                    <a:pt x="1551" y="625"/>
                    <a:pt x="1429" y="382"/>
                  </a:cubicBezTo>
                  <a:cubicBezTo>
                    <a:pt x="1368" y="200"/>
                    <a:pt x="1247" y="48"/>
                    <a:pt x="1064" y="17"/>
                  </a:cubicBezTo>
                  <a:cubicBezTo>
                    <a:pt x="1025" y="6"/>
                    <a:pt x="986" y="1"/>
                    <a:pt x="949" y="1"/>
                  </a:cubicBezTo>
                  <a:close/>
                </a:path>
              </a:pathLst>
            </a:custGeom>
            <a:solidFill>
              <a:srgbClr val="FFFFFF">
                <a:alpha val="2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15"/>
            <p:cNvSpPr/>
            <p:nvPr/>
          </p:nvSpPr>
          <p:spPr>
            <a:xfrm>
              <a:off x="11805950" y="3401025"/>
              <a:ext cx="330925" cy="189775"/>
            </a:xfrm>
            <a:custGeom>
              <a:rect b="b" l="l" r="r" t="t"/>
              <a:pathLst>
                <a:path extrusionOk="0" h="7591" w="13237">
                  <a:moveTo>
                    <a:pt x="11920" y="0"/>
                  </a:moveTo>
                  <a:cubicBezTo>
                    <a:pt x="11511" y="0"/>
                    <a:pt x="11124" y="40"/>
                    <a:pt x="11004" y="52"/>
                  </a:cubicBezTo>
                  <a:cubicBezTo>
                    <a:pt x="9940" y="113"/>
                    <a:pt x="8876" y="265"/>
                    <a:pt x="7812" y="417"/>
                  </a:cubicBezTo>
                  <a:cubicBezTo>
                    <a:pt x="6657" y="569"/>
                    <a:pt x="5502" y="690"/>
                    <a:pt x="4317" y="721"/>
                  </a:cubicBezTo>
                  <a:cubicBezTo>
                    <a:pt x="4145" y="726"/>
                    <a:pt x="3972" y="728"/>
                    <a:pt x="3798" y="728"/>
                  </a:cubicBezTo>
                  <a:cubicBezTo>
                    <a:pt x="3451" y="728"/>
                    <a:pt x="3101" y="721"/>
                    <a:pt x="2752" y="721"/>
                  </a:cubicBezTo>
                  <a:cubicBezTo>
                    <a:pt x="2227" y="721"/>
                    <a:pt x="1703" y="736"/>
                    <a:pt x="1186" y="812"/>
                  </a:cubicBezTo>
                  <a:cubicBezTo>
                    <a:pt x="943" y="842"/>
                    <a:pt x="730" y="903"/>
                    <a:pt x="518" y="1025"/>
                  </a:cubicBezTo>
                  <a:cubicBezTo>
                    <a:pt x="62" y="1329"/>
                    <a:pt x="1" y="1997"/>
                    <a:pt x="92" y="2545"/>
                  </a:cubicBezTo>
                  <a:cubicBezTo>
                    <a:pt x="305" y="3852"/>
                    <a:pt x="1065" y="5007"/>
                    <a:pt x="2068" y="5858"/>
                  </a:cubicBezTo>
                  <a:cubicBezTo>
                    <a:pt x="3101" y="6709"/>
                    <a:pt x="4317" y="7225"/>
                    <a:pt x="5594" y="7590"/>
                  </a:cubicBezTo>
                  <a:cubicBezTo>
                    <a:pt x="6080" y="6101"/>
                    <a:pt x="7053" y="4794"/>
                    <a:pt x="8238" y="3730"/>
                  </a:cubicBezTo>
                  <a:cubicBezTo>
                    <a:pt x="8968" y="3061"/>
                    <a:pt x="9788" y="2484"/>
                    <a:pt x="10609" y="1937"/>
                  </a:cubicBezTo>
                  <a:cubicBezTo>
                    <a:pt x="11034" y="1663"/>
                    <a:pt x="11460" y="1420"/>
                    <a:pt x="11886" y="1146"/>
                  </a:cubicBezTo>
                  <a:cubicBezTo>
                    <a:pt x="12098" y="1055"/>
                    <a:pt x="13010" y="721"/>
                    <a:pt x="13071" y="538"/>
                  </a:cubicBezTo>
                  <a:cubicBezTo>
                    <a:pt x="13237" y="96"/>
                    <a:pt x="12552" y="0"/>
                    <a:pt x="119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15"/>
            <p:cNvSpPr/>
            <p:nvPr/>
          </p:nvSpPr>
          <p:spPr>
            <a:xfrm>
              <a:off x="11889550" y="3406050"/>
              <a:ext cx="406550" cy="463900"/>
            </a:xfrm>
            <a:custGeom>
              <a:rect b="b" l="l" r="r" t="t"/>
              <a:pathLst>
                <a:path extrusionOk="0" h="18556" w="16262">
                  <a:moveTo>
                    <a:pt x="10827" y="1"/>
                  </a:moveTo>
                  <a:cubicBezTo>
                    <a:pt x="10338" y="1"/>
                    <a:pt x="9834" y="130"/>
                    <a:pt x="9271" y="398"/>
                  </a:cubicBezTo>
                  <a:cubicBezTo>
                    <a:pt x="6748" y="1553"/>
                    <a:pt x="4651" y="3499"/>
                    <a:pt x="3101" y="5778"/>
                  </a:cubicBezTo>
                  <a:cubicBezTo>
                    <a:pt x="2250" y="7055"/>
                    <a:pt x="1520" y="8453"/>
                    <a:pt x="1003" y="9882"/>
                  </a:cubicBezTo>
                  <a:cubicBezTo>
                    <a:pt x="395" y="11614"/>
                    <a:pt x="0" y="13468"/>
                    <a:pt x="365" y="15262"/>
                  </a:cubicBezTo>
                  <a:cubicBezTo>
                    <a:pt x="456" y="15839"/>
                    <a:pt x="639" y="16386"/>
                    <a:pt x="1034" y="16812"/>
                  </a:cubicBezTo>
                  <a:cubicBezTo>
                    <a:pt x="1307" y="17085"/>
                    <a:pt x="1611" y="17298"/>
                    <a:pt x="1976" y="17481"/>
                  </a:cubicBezTo>
                  <a:cubicBezTo>
                    <a:pt x="3131" y="18119"/>
                    <a:pt x="4408" y="18484"/>
                    <a:pt x="5745" y="18544"/>
                  </a:cubicBezTo>
                  <a:cubicBezTo>
                    <a:pt x="5838" y="18552"/>
                    <a:pt x="5933" y="18555"/>
                    <a:pt x="6029" y="18555"/>
                  </a:cubicBezTo>
                  <a:cubicBezTo>
                    <a:pt x="6339" y="18555"/>
                    <a:pt x="6659" y="18516"/>
                    <a:pt x="6961" y="18423"/>
                  </a:cubicBezTo>
                  <a:cubicBezTo>
                    <a:pt x="7417" y="18271"/>
                    <a:pt x="7782" y="17937"/>
                    <a:pt x="8146" y="17602"/>
                  </a:cubicBezTo>
                  <a:cubicBezTo>
                    <a:pt x="9301" y="16629"/>
                    <a:pt x="10456" y="15596"/>
                    <a:pt x="11186" y="14259"/>
                  </a:cubicBezTo>
                  <a:cubicBezTo>
                    <a:pt x="11581" y="13499"/>
                    <a:pt x="11824" y="12617"/>
                    <a:pt x="12098" y="11797"/>
                  </a:cubicBezTo>
                  <a:cubicBezTo>
                    <a:pt x="12584" y="10246"/>
                    <a:pt x="13192" y="8757"/>
                    <a:pt x="13891" y="7298"/>
                  </a:cubicBezTo>
                  <a:cubicBezTo>
                    <a:pt x="14195" y="6660"/>
                    <a:pt x="14560" y="5991"/>
                    <a:pt x="15168" y="5657"/>
                  </a:cubicBezTo>
                  <a:cubicBezTo>
                    <a:pt x="15441" y="5535"/>
                    <a:pt x="15745" y="5474"/>
                    <a:pt x="15928" y="5262"/>
                  </a:cubicBezTo>
                  <a:cubicBezTo>
                    <a:pt x="16262" y="4866"/>
                    <a:pt x="16080" y="4289"/>
                    <a:pt x="15836" y="3833"/>
                  </a:cubicBezTo>
                  <a:cubicBezTo>
                    <a:pt x="15168" y="2556"/>
                    <a:pt x="14134" y="1462"/>
                    <a:pt x="12888" y="702"/>
                  </a:cubicBezTo>
                  <a:cubicBezTo>
                    <a:pt x="12149" y="245"/>
                    <a:pt x="11501" y="1"/>
                    <a:pt x="1082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5" name="Google Shape;905;p15"/>
            <p:cNvGrpSpPr/>
            <p:nvPr/>
          </p:nvGrpSpPr>
          <p:grpSpPr>
            <a:xfrm>
              <a:off x="11404725" y="2144650"/>
              <a:ext cx="1660400" cy="1732875"/>
              <a:chOff x="11404725" y="2144650"/>
              <a:chExt cx="1660400" cy="1732875"/>
            </a:xfrm>
          </p:grpSpPr>
          <p:sp>
            <p:nvSpPr>
              <p:cNvPr id="906" name="Google Shape;906;p15"/>
              <p:cNvSpPr/>
              <p:nvPr/>
            </p:nvSpPr>
            <p:spPr>
              <a:xfrm>
                <a:off x="11422825" y="2352175"/>
                <a:ext cx="263375" cy="425650"/>
              </a:xfrm>
              <a:custGeom>
                <a:rect b="b" l="l" r="r" t="t"/>
                <a:pathLst>
                  <a:path extrusionOk="0" h="17026" w="10535">
                    <a:moveTo>
                      <a:pt x="10237" y="0"/>
                    </a:moveTo>
                    <a:cubicBezTo>
                      <a:pt x="10189" y="0"/>
                      <a:pt x="10140" y="18"/>
                      <a:pt x="10098" y="60"/>
                    </a:cubicBezTo>
                    <a:cubicBezTo>
                      <a:pt x="8213" y="1762"/>
                      <a:pt x="6511" y="3677"/>
                      <a:pt x="5052" y="5775"/>
                    </a:cubicBezTo>
                    <a:cubicBezTo>
                      <a:pt x="3623" y="7872"/>
                      <a:pt x="2316" y="10152"/>
                      <a:pt x="1496" y="12583"/>
                    </a:cubicBezTo>
                    <a:cubicBezTo>
                      <a:pt x="1009" y="13981"/>
                      <a:pt x="432" y="15319"/>
                      <a:pt x="37" y="16778"/>
                    </a:cubicBezTo>
                    <a:cubicBezTo>
                      <a:pt x="0" y="16923"/>
                      <a:pt x="127" y="17025"/>
                      <a:pt x="254" y="17025"/>
                    </a:cubicBezTo>
                    <a:cubicBezTo>
                      <a:pt x="340" y="17025"/>
                      <a:pt x="426" y="16979"/>
                      <a:pt x="462" y="16869"/>
                    </a:cubicBezTo>
                    <a:cubicBezTo>
                      <a:pt x="888" y="15319"/>
                      <a:pt x="1313" y="13677"/>
                      <a:pt x="2012" y="12218"/>
                    </a:cubicBezTo>
                    <a:cubicBezTo>
                      <a:pt x="2742" y="10759"/>
                      <a:pt x="3411" y="9300"/>
                      <a:pt x="4262" y="7902"/>
                    </a:cubicBezTo>
                    <a:cubicBezTo>
                      <a:pt x="5903" y="5076"/>
                      <a:pt x="7970" y="2522"/>
                      <a:pt x="10371" y="334"/>
                    </a:cubicBezTo>
                    <a:cubicBezTo>
                      <a:pt x="10535" y="194"/>
                      <a:pt x="10393" y="0"/>
                      <a:pt x="1023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15"/>
              <p:cNvSpPr/>
              <p:nvPr/>
            </p:nvSpPr>
            <p:spPr>
              <a:xfrm>
                <a:off x="11419925" y="2791375"/>
                <a:ext cx="800" cy="775"/>
              </a:xfrm>
              <a:custGeom>
                <a:rect b="b" l="l" r="r" t="t"/>
                <a:pathLst>
                  <a:path extrusionOk="0" h="31" w="32">
                    <a:moveTo>
                      <a:pt x="31" y="0"/>
                    </a:moveTo>
                    <a:cubicBezTo>
                      <a:pt x="1" y="0"/>
                      <a:pt x="1" y="30"/>
                      <a:pt x="31" y="30"/>
                    </a:cubicBezTo>
                    <a:cubicBezTo>
                      <a:pt x="31" y="30"/>
                      <a:pt x="31" y="0"/>
                      <a:pt x="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15"/>
              <p:cNvSpPr/>
              <p:nvPr/>
            </p:nvSpPr>
            <p:spPr>
              <a:xfrm>
                <a:off x="11407025" y="2810475"/>
                <a:ext cx="19150" cy="64975"/>
              </a:xfrm>
              <a:custGeom>
                <a:rect b="b" l="l" r="r" t="t"/>
                <a:pathLst>
                  <a:path extrusionOk="0" h="2599" w="766">
                    <a:moveTo>
                      <a:pt x="505" y="0"/>
                    </a:moveTo>
                    <a:cubicBezTo>
                      <a:pt x="416" y="0"/>
                      <a:pt x="329" y="53"/>
                      <a:pt x="304" y="178"/>
                    </a:cubicBezTo>
                    <a:cubicBezTo>
                      <a:pt x="213" y="543"/>
                      <a:pt x="122" y="938"/>
                      <a:pt x="91" y="1333"/>
                    </a:cubicBezTo>
                    <a:cubicBezTo>
                      <a:pt x="61" y="1516"/>
                      <a:pt x="61" y="1729"/>
                      <a:pt x="30" y="1911"/>
                    </a:cubicBezTo>
                    <a:cubicBezTo>
                      <a:pt x="30" y="2093"/>
                      <a:pt x="0" y="2336"/>
                      <a:pt x="91" y="2519"/>
                    </a:cubicBezTo>
                    <a:cubicBezTo>
                      <a:pt x="134" y="2575"/>
                      <a:pt x="189" y="2599"/>
                      <a:pt x="243" y="2599"/>
                    </a:cubicBezTo>
                    <a:cubicBezTo>
                      <a:pt x="304" y="2599"/>
                      <a:pt x="363" y="2568"/>
                      <a:pt x="395" y="2519"/>
                    </a:cubicBezTo>
                    <a:cubicBezTo>
                      <a:pt x="517" y="2367"/>
                      <a:pt x="486" y="2124"/>
                      <a:pt x="486" y="1941"/>
                    </a:cubicBezTo>
                    <a:cubicBezTo>
                      <a:pt x="517" y="1759"/>
                      <a:pt x="517" y="1577"/>
                      <a:pt x="547" y="1394"/>
                    </a:cubicBezTo>
                    <a:cubicBezTo>
                      <a:pt x="578" y="999"/>
                      <a:pt x="638" y="634"/>
                      <a:pt x="730" y="270"/>
                    </a:cubicBezTo>
                    <a:cubicBezTo>
                      <a:pt x="765" y="109"/>
                      <a:pt x="633" y="0"/>
                      <a:pt x="5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15"/>
              <p:cNvSpPr/>
              <p:nvPr/>
            </p:nvSpPr>
            <p:spPr>
              <a:xfrm>
                <a:off x="11404725" y="2907825"/>
                <a:ext cx="80325" cy="416225"/>
              </a:xfrm>
              <a:custGeom>
                <a:rect b="b" l="l" r="r" t="t"/>
                <a:pathLst>
                  <a:path extrusionOk="0" h="16649" w="3213">
                    <a:moveTo>
                      <a:pt x="347" y="0"/>
                    </a:moveTo>
                    <a:cubicBezTo>
                      <a:pt x="244" y="0"/>
                      <a:pt x="138" y="69"/>
                      <a:pt x="122" y="205"/>
                    </a:cubicBezTo>
                    <a:cubicBezTo>
                      <a:pt x="1" y="3002"/>
                      <a:pt x="183" y="5798"/>
                      <a:pt x="639" y="8534"/>
                    </a:cubicBezTo>
                    <a:cubicBezTo>
                      <a:pt x="852" y="9932"/>
                      <a:pt x="1156" y="11330"/>
                      <a:pt x="1521" y="12668"/>
                    </a:cubicBezTo>
                    <a:cubicBezTo>
                      <a:pt x="1703" y="13336"/>
                      <a:pt x="1885" y="13975"/>
                      <a:pt x="2098" y="14613"/>
                    </a:cubicBezTo>
                    <a:cubicBezTo>
                      <a:pt x="2311" y="15282"/>
                      <a:pt x="2493" y="15981"/>
                      <a:pt x="2858" y="16558"/>
                    </a:cubicBezTo>
                    <a:cubicBezTo>
                      <a:pt x="2900" y="16622"/>
                      <a:pt x="2958" y="16648"/>
                      <a:pt x="3013" y="16648"/>
                    </a:cubicBezTo>
                    <a:cubicBezTo>
                      <a:pt x="3116" y="16648"/>
                      <a:pt x="3212" y="16555"/>
                      <a:pt x="3192" y="16437"/>
                    </a:cubicBezTo>
                    <a:cubicBezTo>
                      <a:pt x="3071" y="15738"/>
                      <a:pt x="2767" y="15069"/>
                      <a:pt x="2554" y="14400"/>
                    </a:cubicBezTo>
                    <a:cubicBezTo>
                      <a:pt x="2372" y="13792"/>
                      <a:pt x="2189" y="13184"/>
                      <a:pt x="2007" y="12546"/>
                    </a:cubicBezTo>
                    <a:cubicBezTo>
                      <a:pt x="1642" y="11209"/>
                      <a:pt x="1338" y="9871"/>
                      <a:pt x="1126" y="8503"/>
                    </a:cubicBezTo>
                    <a:cubicBezTo>
                      <a:pt x="670" y="5768"/>
                      <a:pt x="487" y="2971"/>
                      <a:pt x="548" y="205"/>
                    </a:cubicBezTo>
                    <a:cubicBezTo>
                      <a:pt x="548" y="69"/>
                      <a:pt x="449"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15"/>
              <p:cNvSpPr/>
              <p:nvPr/>
            </p:nvSpPr>
            <p:spPr>
              <a:xfrm>
                <a:off x="11493650" y="3349275"/>
                <a:ext cx="21125" cy="27725"/>
              </a:xfrm>
              <a:custGeom>
                <a:rect b="b" l="l" r="r" t="t"/>
                <a:pathLst>
                  <a:path extrusionOk="0" h="1109" w="845">
                    <a:moveTo>
                      <a:pt x="203" y="0"/>
                    </a:moveTo>
                    <a:cubicBezTo>
                      <a:pt x="175" y="0"/>
                      <a:pt x="147" y="8"/>
                      <a:pt x="122" y="25"/>
                    </a:cubicBezTo>
                    <a:cubicBezTo>
                      <a:pt x="31" y="86"/>
                      <a:pt x="0" y="207"/>
                      <a:pt x="61" y="298"/>
                    </a:cubicBezTo>
                    <a:lnTo>
                      <a:pt x="304" y="694"/>
                    </a:lnTo>
                    <a:cubicBezTo>
                      <a:pt x="395" y="815"/>
                      <a:pt x="456" y="997"/>
                      <a:pt x="608" y="1089"/>
                    </a:cubicBezTo>
                    <a:cubicBezTo>
                      <a:pt x="628" y="1102"/>
                      <a:pt x="651" y="1108"/>
                      <a:pt x="674" y="1108"/>
                    </a:cubicBezTo>
                    <a:cubicBezTo>
                      <a:pt x="757" y="1108"/>
                      <a:pt x="845" y="1032"/>
                      <a:pt x="821" y="937"/>
                    </a:cubicBezTo>
                    <a:cubicBezTo>
                      <a:pt x="821" y="785"/>
                      <a:pt x="699" y="633"/>
                      <a:pt x="608" y="481"/>
                    </a:cubicBezTo>
                    <a:cubicBezTo>
                      <a:pt x="547" y="359"/>
                      <a:pt x="456" y="238"/>
                      <a:pt x="395" y="116"/>
                    </a:cubicBezTo>
                    <a:cubicBezTo>
                      <a:pt x="351" y="50"/>
                      <a:pt x="276" y="0"/>
                      <a:pt x="2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15"/>
              <p:cNvSpPr/>
              <p:nvPr/>
            </p:nvSpPr>
            <p:spPr>
              <a:xfrm>
                <a:off x="11534275" y="3406950"/>
                <a:ext cx="294400" cy="265850"/>
              </a:xfrm>
              <a:custGeom>
                <a:rect b="b" l="l" r="r" t="t"/>
                <a:pathLst>
                  <a:path extrusionOk="0" h="10634" w="11776">
                    <a:moveTo>
                      <a:pt x="302" y="1"/>
                    </a:moveTo>
                    <a:cubicBezTo>
                      <a:pt x="151" y="1"/>
                      <a:pt x="0" y="151"/>
                      <a:pt x="108" y="301"/>
                    </a:cubicBezTo>
                    <a:cubicBezTo>
                      <a:pt x="3086" y="4466"/>
                      <a:pt x="6916" y="8083"/>
                      <a:pt x="11385" y="10606"/>
                    </a:cubicBezTo>
                    <a:cubicBezTo>
                      <a:pt x="11424" y="10625"/>
                      <a:pt x="11461" y="10634"/>
                      <a:pt x="11495" y="10634"/>
                    </a:cubicBezTo>
                    <a:cubicBezTo>
                      <a:pt x="11676" y="10634"/>
                      <a:pt x="11776" y="10399"/>
                      <a:pt x="11597" y="10271"/>
                    </a:cubicBezTo>
                    <a:cubicBezTo>
                      <a:pt x="7311" y="7566"/>
                      <a:pt x="3512" y="4162"/>
                      <a:pt x="472" y="89"/>
                    </a:cubicBezTo>
                    <a:cubicBezTo>
                      <a:pt x="428" y="26"/>
                      <a:pt x="365" y="1"/>
                      <a:pt x="3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15"/>
              <p:cNvSpPr/>
              <p:nvPr/>
            </p:nvSpPr>
            <p:spPr>
              <a:xfrm>
                <a:off x="11839400" y="3679300"/>
                <a:ext cx="41800" cy="27400"/>
              </a:xfrm>
              <a:custGeom>
                <a:rect b="b" l="l" r="r" t="t"/>
                <a:pathLst>
                  <a:path extrusionOk="0" h="1096" w="1672">
                    <a:moveTo>
                      <a:pt x="209" y="0"/>
                    </a:moveTo>
                    <a:cubicBezTo>
                      <a:pt x="160" y="0"/>
                      <a:pt x="107" y="16"/>
                      <a:pt x="61" y="46"/>
                    </a:cubicBezTo>
                    <a:cubicBezTo>
                      <a:pt x="0" y="137"/>
                      <a:pt x="0" y="228"/>
                      <a:pt x="61" y="319"/>
                    </a:cubicBezTo>
                    <a:cubicBezTo>
                      <a:pt x="274" y="502"/>
                      <a:pt x="517" y="654"/>
                      <a:pt x="760" y="806"/>
                    </a:cubicBezTo>
                    <a:cubicBezTo>
                      <a:pt x="912" y="867"/>
                      <a:pt x="1034" y="958"/>
                      <a:pt x="1186" y="1019"/>
                    </a:cubicBezTo>
                    <a:cubicBezTo>
                      <a:pt x="1282" y="1057"/>
                      <a:pt x="1378" y="1095"/>
                      <a:pt x="1474" y="1095"/>
                    </a:cubicBezTo>
                    <a:cubicBezTo>
                      <a:pt x="1530" y="1095"/>
                      <a:pt x="1586" y="1082"/>
                      <a:pt x="1642" y="1049"/>
                    </a:cubicBezTo>
                    <a:cubicBezTo>
                      <a:pt x="1672" y="1019"/>
                      <a:pt x="1672" y="958"/>
                      <a:pt x="1672" y="897"/>
                    </a:cubicBezTo>
                    <a:cubicBezTo>
                      <a:pt x="1642" y="836"/>
                      <a:pt x="1581" y="775"/>
                      <a:pt x="1490" y="745"/>
                    </a:cubicBezTo>
                    <a:cubicBezTo>
                      <a:pt x="1459" y="745"/>
                      <a:pt x="1429" y="715"/>
                      <a:pt x="1398" y="715"/>
                    </a:cubicBezTo>
                    <a:cubicBezTo>
                      <a:pt x="1368" y="684"/>
                      <a:pt x="1368" y="684"/>
                      <a:pt x="1338" y="684"/>
                    </a:cubicBezTo>
                    <a:cubicBezTo>
                      <a:pt x="1216" y="623"/>
                      <a:pt x="1094" y="563"/>
                      <a:pt x="942" y="471"/>
                    </a:cubicBezTo>
                    <a:cubicBezTo>
                      <a:pt x="821" y="411"/>
                      <a:pt x="699" y="319"/>
                      <a:pt x="578" y="259"/>
                    </a:cubicBezTo>
                    <a:cubicBezTo>
                      <a:pt x="547" y="228"/>
                      <a:pt x="517" y="228"/>
                      <a:pt x="487" y="198"/>
                    </a:cubicBezTo>
                    <a:cubicBezTo>
                      <a:pt x="487" y="198"/>
                      <a:pt x="456" y="167"/>
                      <a:pt x="456" y="167"/>
                    </a:cubicBezTo>
                    <a:cubicBezTo>
                      <a:pt x="456" y="167"/>
                      <a:pt x="456" y="167"/>
                      <a:pt x="427" y="138"/>
                    </a:cubicBezTo>
                    <a:lnTo>
                      <a:pt x="427" y="138"/>
                    </a:lnTo>
                    <a:cubicBezTo>
                      <a:pt x="456" y="167"/>
                      <a:pt x="456" y="167"/>
                      <a:pt x="426" y="167"/>
                    </a:cubicBezTo>
                    <a:cubicBezTo>
                      <a:pt x="395" y="107"/>
                      <a:pt x="365" y="76"/>
                      <a:pt x="335" y="46"/>
                    </a:cubicBezTo>
                    <a:cubicBezTo>
                      <a:pt x="304" y="16"/>
                      <a:pt x="259" y="0"/>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15"/>
              <p:cNvSpPr/>
              <p:nvPr/>
            </p:nvSpPr>
            <p:spPr>
              <a:xfrm>
                <a:off x="12160825" y="3723575"/>
                <a:ext cx="359800" cy="65850"/>
              </a:xfrm>
              <a:custGeom>
                <a:rect b="b" l="l" r="r" t="t"/>
                <a:pathLst>
                  <a:path extrusionOk="0" h="2634" w="14392">
                    <a:moveTo>
                      <a:pt x="14091" y="1"/>
                    </a:moveTo>
                    <a:cubicBezTo>
                      <a:pt x="14075" y="1"/>
                      <a:pt x="14060" y="3"/>
                      <a:pt x="14043" y="7"/>
                    </a:cubicBezTo>
                    <a:cubicBezTo>
                      <a:pt x="12888" y="433"/>
                      <a:pt x="11764" y="889"/>
                      <a:pt x="10578" y="1223"/>
                    </a:cubicBezTo>
                    <a:cubicBezTo>
                      <a:pt x="9454" y="1527"/>
                      <a:pt x="8299" y="1740"/>
                      <a:pt x="7144" y="1892"/>
                    </a:cubicBezTo>
                    <a:cubicBezTo>
                      <a:pt x="6019" y="2029"/>
                      <a:pt x="4887" y="2082"/>
                      <a:pt x="3751" y="2082"/>
                    </a:cubicBezTo>
                    <a:cubicBezTo>
                      <a:pt x="2615" y="2082"/>
                      <a:pt x="1475" y="2029"/>
                      <a:pt x="335" y="1953"/>
                    </a:cubicBezTo>
                    <a:cubicBezTo>
                      <a:pt x="325" y="1952"/>
                      <a:pt x="316" y="1951"/>
                      <a:pt x="307" y="1951"/>
                    </a:cubicBezTo>
                    <a:cubicBezTo>
                      <a:pt x="1" y="1951"/>
                      <a:pt x="10" y="2440"/>
                      <a:pt x="335" y="2470"/>
                    </a:cubicBezTo>
                    <a:cubicBezTo>
                      <a:pt x="1471" y="2573"/>
                      <a:pt x="2606" y="2633"/>
                      <a:pt x="3742" y="2633"/>
                    </a:cubicBezTo>
                    <a:cubicBezTo>
                      <a:pt x="4947" y="2633"/>
                      <a:pt x="6152" y="2565"/>
                      <a:pt x="7356" y="2409"/>
                    </a:cubicBezTo>
                    <a:cubicBezTo>
                      <a:pt x="9666" y="2105"/>
                      <a:pt x="12098" y="1497"/>
                      <a:pt x="14195" y="403"/>
                    </a:cubicBezTo>
                    <a:cubicBezTo>
                      <a:pt x="14392" y="318"/>
                      <a:pt x="14277" y="1"/>
                      <a:pt x="140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15"/>
              <p:cNvSpPr/>
              <p:nvPr/>
            </p:nvSpPr>
            <p:spPr>
              <a:xfrm>
                <a:off x="12531650" y="3717675"/>
                <a:ext cx="25" cy="775"/>
              </a:xfrm>
              <a:custGeom>
                <a:rect b="b" l="l" r="r" t="t"/>
                <a:pathLst>
                  <a:path extrusionOk="0" h="31" w="1">
                    <a:moveTo>
                      <a:pt x="1" y="31"/>
                    </a:moveTo>
                    <a:cubicBezTo>
                      <a:pt x="1" y="31"/>
                      <a:pt x="1" y="0"/>
                      <a:pt x="1" y="0"/>
                    </a:cubicBezTo>
                    <a:cubicBezTo>
                      <a:pt x="1" y="0"/>
                      <a:pt x="1" y="31"/>
                      <a:pt x="1" y="3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15"/>
              <p:cNvSpPr/>
              <p:nvPr/>
            </p:nvSpPr>
            <p:spPr>
              <a:xfrm>
                <a:off x="12540800" y="3695325"/>
                <a:ext cx="61550" cy="37450"/>
              </a:xfrm>
              <a:custGeom>
                <a:rect b="b" l="l" r="r" t="t"/>
                <a:pathLst>
                  <a:path extrusionOk="0" h="1498" w="2462">
                    <a:moveTo>
                      <a:pt x="2242" y="1"/>
                    </a:moveTo>
                    <a:cubicBezTo>
                      <a:pt x="2223" y="1"/>
                      <a:pt x="2204" y="5"/>
                      <a:pt x="2188" y="13"/>
                    </a:cubicBezTo>
                    <a:cubicBezTo>
                      <a:pt x="1823" y="165"/>
                      <a:pt x="1489" y="378"/>
                      <a:pt x="1185" y="560"/>
                    </a:cubicBezTo>
                    <a:cubicBezTo>
                      <a:pt x="851" y="742"/>
                      <a:pt x="516" y="925"/>
                      <a:pt x="182" y="1107"/>
                    </a:cubicBezTo>
                    <a:cubicBezTo>
                      <a:pt x="1" y="1236"/>
                      <a:pt x="128" y="1498"/>
                      <a:pt x="320" y="1498"/>
                    </a:cubicBezTo>
                    <a:cubicBezTo>
                      <a:pt x="353" y="1498"/>
                      <a:pt x="389" y="1490"/>
                      <a:pt x="425" y="1472"/>
                    </a:cubicBezTo>
                    <a:cubicBezTo>
                      <a:pt x="729" y="1289"/>
                      <a:pt x="1063" y="1137"/>
                      <a:pt x="1398" y="955"/>
                    </a:cubicBezTo>
                    <a:cubicBezTo>
                      <a:pt x="1550" y="864"/>
                      <a:pt x="1702" y="773"/>
                      <a:pt x="1854" y="712"/>
                    </a:cubicBezTo>
                    <a:cubicBezTo>
                      <a:pt x="2036" y="621"/>
                      <a:pt x="2218" y="530"/>
                      <a:pt x="2340" y="408"/>
                    </a:cubicBezTo>
                    <a:cubicBezTo>
                      <a:pt x="2401" y="378"/>
                      <a:pt x="2461" y="317"/>
                      <a:pt x="2461" y="226"/>
                    </a:cubicBezTo>
                    <a:cubicBezTo>
                      <a:pt x="2461" y="165"/>
                      <a:pt x="2431" y="104"/>
                      <a:pt x="2401" y="74"/>
                    </a:cubicBezTo>
                    <a:cubicBezTo>
                      <a:pt x="2356" y="29"/>
                      <a:pt x="2295" y="1"/>
                      <a:pt x="224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15"/>
              <p:cNvSpPr/>
              <p:nvPr/>
            </p:nvSpPr>
            <p:spPr>
              <a:xfrm>
                <a:off x="12618325" y="3364950"/>
                <a:ext cx="320675" cy="321800"/>
              </a:xfrm>
              <a:custGeom>
                <a:rect b="b" l="l" r="r" t="t"/>
                <a:pathLst>
                  <a:path extrusionOk="0" h="12872" w="12827">
                    <a:moveTo>
                      <a:pt x="12557" y="0"/>
                    </a:moveTo>
                    <a:cubicBezTo>
                      <a:pt x="12489" y="0"/>
                      <a:pt x="12420" y="37"/>
                      <a:pt x="12370" y="127"/>
                    </a:cubicBezTo>
                    <a:cubicBezTo>
                      <a:pt x="10941" y="2711"/>
                      <a:pt x="9239" y="4960"/>
                      <a:pt x="7081" y="6997"/>
                    </a:cubicBezTo>
                    <a:cubicBezTo>
                      <a:pt x="4953" y="9033"/>
                      <a:pt x="2582" y="10796"/>
                      <a:pt x="151" y="12498"/>
                    </a:cubicBezTo>
                    <a:cubicBezTo>
                      <a:pt x="1" y="12623"/>
                      <a:pt x="97" y="12871"/>
                      <a:pt x="255" y="12871"/>
                    </a:cubicBezTo>
                    <a:cubicBezTo>
                      <a:pt x="289" y="12871"/>
                      <a:pt x="326" y="12860"/>
                      <a:pt x="364" y="12833"/>
                    </a:cubicBezTo>
                    <a:cubicBezTo>
                      <a:pt x="2826" y="11131"/>
                      <a:pt x="5257" y="9398"/>
                      <a:pt x="7446" y="7331"/>
                    </a:cubicBezTo>
                    <a:cubicBezTo>
                      <a:pt x="9543" y="5355"/>
                      <a:pt x="11580" y="3015"/>
                      <a:pt x="12765" y="340"/>
                    </a:cubicBezTo>
                    <a:cubicBezTo>
                      <a:pt x="12826" y="156"/>
                      <a:pt x="12696" y="0"/>
                      <a:pt x="125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15"/>
              <p:cNvSpPr/>
              <p:nvPr/>
            </p:nvSpPr>
            <p:spPr>
              <a:xfrm>
                <a:off x="12952750" y="3220425"/>
                <a:ext cx="52350" cy="113050"/>
              </a:xfrm>
              <a:custGeom>
                <a:rect b="b" l="l" r="r" t="t"/>
                <a:pathLst>
                  <a:path extrusionOk="0" h="4522" w="2094">
                    <a:moveTo>
                      <a:pt x="1887" y="0"/>
                    </a:moveTo>
                    <a:cubicBezTo>
                      <a:pt x="1865" y="0"/>
                      <a:pt x="1842" y="4"/>
                      <a:pt x="1820" y="12"/>
                    </a:cubicBezTo>
                    <a:cubicBezTo>
                      <a:pt x="1668" y="103"/>
                      <a:pt x="1637" y="255"/>
                      <a:pt x="1576" y="407"/>
                    </a:cubicBezTo>
                    <a:cubicBezTo>
                      <a:pt x="1485" y="589"/>
                      <a:pt x="1425" y="771"/>
                      <a:pt x="1364" y="954"/>
                    </a:cubicBezTo>
                    <a:cubicBezTo>
                      <a:pt x="1212" y="1319"/>
                      <a:pt x="1060" y="1683"/>
                      <a:pt x="908" y="2048"/>
                    </a:cubicBezTo>
                    <a:cubicBezTo>
                      <a:pt x="634" y="2808"/>
                      <a:pt x="330" y="3537"/>
                      <a:pt x="57" y="4267"/>
                    </a:cubicBezTo>
                    <a:cubicBezTo>
                      <a:pt x="0" y="4417"/>
                      <a:pt x="130" y="4521"/>
                      <a:pt x="258" y="4521"/>
                    </a:cubicBezTo>
                    <a:cubicBezTo>
                      <a:pt x="338" y="4521"/>
                      <a:pt x="417" y="4481"/>
                      <a:pt x="452" y="4389"/>
                    </a:cubicBezTo>
                    <a:cubicBezTo>
                      <a:pt x="756" y="3659"/>
                      <a:pt x="1029" y="2930"/>
                      <a:pt x="1333" y="2230"/>
                    </a:cubicBezTo>
                    <a:cubicBezTo>
                      <a:pt x="1455" y="1866"/>
                      <a:pt x="1607" y="1501"/>
                      <a:pt x="1728" y="1136"/>
                    </a:cubicBezTo>
                    <a:cubicBezTo>
                      <a:pt x="1820" y="954"/>
                      <a:pt x="1880" y="771"/>
                      <a:pt x="1941" y="589"/>
                    </a:cubicBezTo>
                    <a:cubicBezTo>
                      <a:pt x="2002" y="437"/>
                      <a:pt x="2093" y="285"/>
                      <a:pt x="2032" y="103"/>
                    </a:cubicBezTo>
                    <a:cubicBezTo>
                      <a:pt x="2010" y="34"/>
                      <a:pt x="1953" y="0"/>
                      <a:pt x="188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15"/>
              <p:cNvSpPr/>
              <p:nvPr/>
            </p:nvSpPr>
            <p:spPr>
              <a:xfrm>
                <a:off x="13002800" y="3164450"/>
                <a:ext cx="18250" cy="29125"/>
              </a:xfrm>
              <a:custGeom>
                <a:rect b="b" l="l" r="r" t="t"/>
                <a:pathLst>
                  <a:path extrusionOk="0" h="1165" w="730">
                    <a:moveTo>
                      <a:pt x="495" y="0"/>
                    </a:moveTo>
                    <a:cubicBezTo>
                      <a:pt x="438" y="0"/>
                      <a:pt x="374" y="34"/>
                      <a:pt x="334" y="93"/>
                    </a:cubicBezTo>
                    <a:cubicBezTo>
                      <a:pt x="274" y="244"/>
                      <a:pt x="243" y="366"/>
                      <a:pt x="182" y="518"/>
                    </a:cubicBezTo>
                    <a:cubicBezTo>
                      <a:pt x="122" y="640"/>
                      <a:pt x="91" y="761"/>
                      <a:pt x="30" y="913"/>
                    </a:cubicBezTo>
                    <a:cubicBezTo>
                      <a:pt x="0" y="1004"/>
                      <a:pt x="91" y="1126"/>
                      <a:pt x="182" y="1156"/>
                    </a:cubicBezTo>
                    <a:cubicBezTo>
                      <a:pt x="203" y="1162"/>
                      <a:pt x="223" y="1164"/>
                      <a:pt x="242" y="1164"/>
                    </a:cubicBezTo>
                    <a:cubicBezTo>
                      <a:pt x="333" y="1164"/>
                      <a:pt x="400" y="1105"/>
                      <a:pt x="426" y="1004"/>
                    </a:cubicBezTo>
                    <a:cubicBezTo>
                      <a:pt x="517" y="761"/>
                      <a:pt x="608" y="518"/>
                      <a:pt x="699" y="244"/>
                    </a:cubicBezTo>
                    <a:cubicBezTo>
                      <a:pt x="730" y="153"/>
                      <a:pt x="669" y="62"/>
                      <a:pt x="578" y="32"/>
                    </a:cubicBezTo>
                    <a:cubicBezTo>
                      <a:pt x="556" y="10"/>
                      <a:pt x="527" y="0"/>
                      <a:pt x="4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15"/>
              <p:cNvSpPr/>
              <p:nvPr/>
            </p:nvSpPr>
            <p:spPr>
              <a:xfrm>
                <a:off x="13016275" y="3000675"/>
                <a:ext cx="35175" cy="148125"/>
              </a:xfrm>
              <a:custGeom>
                <a:rect b="b" l="l" r="r" t="t"/>
                <a:pathLst>
                  <a:path extrusionOk="0" h="5925" w="1407">
                    <a:moveTo>
                      <a:pt x="1181" y="1"/>
                    </a:moveTo>
                    <a:cubicBezTo>
                      <a:pt x="1124" y="1"/>
                      <a:pt x="1068" y="25"/>
                      <a:pt x="1042" y="78"/>
                    </a:cubicBezTo>
                    <a:cubicBezTo>
                      <a:pt x="920" y="291"/>
                      <a:pt x="920" y="534"/>
                      <a:pt x="890" y="747"/>
                    </a:cubicBezTo>
                    <a:cubicBezTo>
                      <a:pt x="859" y="960"/>
                      <a:pt x="829" y="1172"/>
                      <a:pt x="798" y="1385"/>
                    </a:cubicBezTo>
                    <a:cubicBezTo>
                      <a:pt x="707" y="1871"/>
                      <a:pt x="646" y="2358"/>
                      <a:pt x="555" y="2844"/>
                    </a:cubicBezTo>
                    <a:cubicBezTo>
                      <a:pt x="373" y="3786"/>
                      <a:pt x="221" y="4729"/>
                      <a:pt x="39" y="5671"/>
                    </a:cubicBezTo>
                    <a:cubicBezTo>
                      <a:pt x="1" y="5821"/>
                      <a:pt x="138" y="5925"/>
                      <a:pt x="262" y="5925"/>
                    </a:cubicBezTo>
                    <a:cubicBezTo>
                      <a:pt x="338" y="5925"/>
                      <a:pt x="410" y="5885"/>
                      <a:pt x="434" y="5792"/>
                    </a:cubicBezTo>
                    <a:cubicBezTo>
                      <a:pt x="616" y="4820"/>
                      <a:pt x="829" y="3878"/>
                      <a:pt x="981" y="2905"/>
                    </a:cubicBezTo>
                    <a:cubicBezTo>
                      <a:pt x="1072" y="2449"/>
                      <a:pt x="1163" y="1993"/>
                      <a:pt x="1224" y="1507"/>
                    </a:cubicBezTo>
                    <a:cubicBezTo>
                      <a:pt x="1254" y="1263"/>
                      <a:pt x="1285" y="1051"/>
                      <a:pt x="1315" y="808"/>
                    </a:cubicBezTo>
                    <a:cubicBezTo>
                      <a:pt x="1346" y="595"/>
                      <a:pt x="1406" y="352"/>
                      <a:pt x="1346" y="108"/>
                    </a:cubicBezTo>
                    <a:cubicBezTo>
                      <a:pt x="1328" y="40"/>
                      <a:pt x="1254" y="1"/>
                      <a:pt x="118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15"/>
              <p:cNvSpPr/>
              <p:nvPr/>
            </p:nvSpPr>
            <p:spPr>
              <a:xfrm>
                <a:off x="12737400" y="2302675"/>
                <a:ext cx="327725" cy="667575"/>
              </a:xfrm>
              <a:custGeom>
                <a:rect b="b" l="l" r="r" t="t"/>
                <a:pathLst>
                  <a:path extrusionOk="0" h="26703" w="13109">
                    <a:moveTo>
                      <a:pt x="212" y="1"/>
                    </a:moveTo>
                    <a:cubicBezTo>
                      <a:pt x="81" y="1"/>
                      <a:pt x="1" y="179"/>
                      <a:pt x="99" y="277"/>
                    </a:cubicBezTo>
                    <a:cubicBezTo>
                      <a:pt x="737" y="1037"/>
                      <a:pt x="1497" y="1675"/>
                      <a:pt x="2166" y="2375"/>
                    </a:cubicBezTo>
                    <a:cubicBezTo>
                      <a:pt x="2804" y="3074"/>
                      <a:pt x="3412" y="3773"/>
                      <a:pt x="4020" y="4502"/>
                    </a:cubicBezTo>
                    <a:cubicBezTo>
                      <a:pt x="5236" y="5961"/>
                      <a:pt x="6361" y="7542"/>
                      <a:pt x="7364" y="9183"/>
                    </a:cubicBezTo>
                    <a:cubicBezTo>
                      <a:pt x="9370" y="12466"/>
                      <a:pt x="10890" y="15992"/>
                      <a:pt x="11619" y="19791"/>
                    </a:cubicBezTo>
                    <a:cubicBezTo>
                      <a:pt x="12014" y="22010"/>
                      <a:pt x="12105" y="24259"/>
                      <a:pt x="12105" y="26509"/>
                    </a:cubicBezTo>
                    <a:cubicBezTo>
                      <a:pt x="12105" y="26641"/>
                      <a:pt x="12198" y="26703"/>
                      <a:pt x="12294" y="26703"/>
                    </a:cubicBezTo>
                    <a:cubicBezTo>
                      <a:pt x="12396" y="26703"/>
                      <a:pt x="12501" y="26634"/>
                      <a:pt x="12501" y="26509"/>
                    </a:cubicBezTo>
                    <a:cubicBezTo>
                      <a:pt x="13108" y="18545"/>
                      <a:pt x="9735" y="10916"/>
                      <a:pt x="4841" y="4806"/>
                    </a:cubicBezTo>
                    <a:cubicBezTo>
                      <a:pt x="4172" y="3925"/>
                      <a:pt x="3443" y="3104"/>
                      <a:pt x="2683" y="2314"/>
                    </a:cubicBezTo>
                    <a:cubicBezTo>
                      <a:pt x="1953" y="1524"/>
                      <a:pt x="1193" y="642"/>
                      <a:pt x="312" y="34"/>
                    </a:cubicBezTo>
                    <a:cubicBezTo>
                      <a:pt x="277" y="11"/>
                      <a:pt x="243" y="1"/>
                      <a:pt x="21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15"/>
              <p:cNvSpPr/>
              <p:nvPr/>
            </p:nvSpPr>
            <p:spPr>
              <a:xfrm>
                <a:off x="12600800" y="2231175"/>
                <a:ext cx="78250" cy="42625"/>
              </a:xfrm>
              <a:custGeom>
                <a:rect b="b" l="l" r="r" t="t"/>
                <a:pathLst>
                  <a:path extrusionOk="0" h="1705" w="3130">
                    <a:moveTo>
                      <a:pt x="263" y="1"/>
                    </a:moveTo>
                    <a:cubicBezTo>
                      <a:pt x="247" y="1"/>
                      <a:pt x="230" y="2"/>
                      <a:pt x="213" y="7"/>
                    </a:cubicBezTo>
                    <a:cubicBezTo>
                      <a:pt x="92" y="7"/>
                      <a:pt x="1" y="128"/>
                      <a:pt x="61" y="250"/>
                    </a:cubicBezTo>
                    <a:cubicBezTo>
                      <a:pt x="122" y="371"/>
                      <a:pt x="244" y="402"/>
                      <a:pt x="365" y="493"/>
                    </a:cubicBezTo>
                    <a:cubicBezTo>
                      <a:pt x="487" y="554"/>
                      <a:pt x="609" y="584"/>
                      <a:pt x="700" y="645"/>
                    </a:cubicBezTo>
                    <a:cubicBezTo>
                      <a:pt x="913" y="766"/>
                      <a:pt x="1156" y="888"/>
                      <a:pt x="1369" y="979"/>
                    </a:cubicBezTo>
                    <a:cubicBezTo>
                      <a:pt x="1824" y="1222"/>
                      <a:pt x="2311" y="1435"/>
                      <a:pt x="2767" y="1678"/>
                    </a:cubicBezTo>
                    <a:cubicBezTo>
                      <a:pt x="2799" y="1697"/>
                      <a:pt x="2830" y="1705"/>
                      <a:pt x="2859" y="1705"/>
                    </a:cubicBezTo>
                    <a:cubicBezTo>
                      <a:pt x="3025" y="1705"/>
                      <a:pt x="3130" y="1447"/>
                      <a:pt x="2949" y="1344"/>
                    </a:cubicBezTo>
                    <a:cubicBezTo>
                      <a:pt x="2493" y="1101"/>
                      <a:pt x="2037" y="888"/>
                      <a:pt x="1581" y="645"/>
                    </a:cubicBezTo>
                    <a:cubicBezTo>
                      <a:pt x="1369" y="523"/>
                      <a:pt x="1125" y="402"/>
                      <a:pt x="913" y="311"/>
                    </a:cubicBezTo>
                    <a:cubicBezTo>
                      <a:pt x="791" y="250"/>
                      <a:pt x="700" y="189"/>
                      <a:pt x="578" y="128"/>
                    </a:cubicBezTo>
                    <a:cubicBezTo>
                      <a:pt x="473" y="76"/>
                      <a:pt x="368" y="1"/>
                      <a:pt x="26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15"/>
              <p:cNvSpPr/>
              <p:nvPr/>
            </p:nvSpPr>
            <p:spPr>
              <a:xfrm>
                <a:off x="12500500" y="2188625"/>
                <a:ext cx="50925" cy="24675"/>
              </a:xfrm>
              <a:custGeom>
                <a:rect b="b" l="l" r="r" t="t"/>
                <a:pathLst>
                  <a:path extrusionOk="0" h="987" w="2037">
                    <a:moveTo>
                      <a:pt x="206" y="0"/>
                    </a:moveTo>
                    <a:cubicBezTo>
                      <a:pt x="122" y="0"/>
                      <a:pt x="31" y="79"/>
                      <a:pt x="31" y="158"/>
                    </a:cubicBezTo>
                    <a:cubicBezTo>
                      <a:pt x="0" y="250"/>
                      <a:pt x="61" y="341"/>
                      <a:pt x="152" y="402"/>
                    </a:cubicBezTo>
                    <a:cubicBezTo>
                      <a:pt x="669" y="614"/>
                      <a:pt x="1216" y="797"/>
                      <a:pt x="1763" y="979"/>
                    </a:cubicBezTo>
                    <a:cubicBezTo>
                      <a:pt x="1779" y="984"/>
                      <a:pt x="1796" y="987"/>
                      <a:pt x="1812" y="987"/>
                    </a:cubicBezTo>
                    <a:cubicBezTo>
                      <a:pt x="1894" y="987"/>
                      <a:pt x="1981" y="928"/>
                      <a:pt x="2007" y="827"/>
                    </a:cubicBezTo>
                    <a:cubicBezTo>
                      <a:pt x="2037" y="705"/>
                      <a:pt x="1976" y="614"/>
                      <a:pt x="1885" y="584"/>
                    </a:cubicBezTo>
                    <a:cubicBezTo>
                      <a:pt x="1338" y="371"/>
                      <a:pt x="791" y="189"/>
                      <a:pt x="244" y="6"/>
                    </a:cubicBezTo>
                    <a:cubicBezTo>
                      <a:pt x="231" y="2"/>
                      <a:pt x="219" y="0"/>
                      <a:pt x="20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15"/>
              <p:cNvSpPr/>
              <p:nvPr/>
            </p:nvSpPr>
            <p:spPr>
              <a:xfrm>
                <a:off x="11865975" y="2144650"/>
                <a:ext cx="600650" cy="91975"/>
              </a:xfrm>
              <a:custGeom>
                <a:rect b="b" l="l" r="r" t="t"/>
                <a:pathLst>
                  <a:path extrusionOk="0" h="3679" w="24026">
                    <a:moveTo>
                      <a:pt x="13958" y="1"/>
                    </a:moveTo>
                    <a:cubicBezTo>
                      <a:pt x="10884" y="1"/>
                      <a:pt x="7821" y="387"/>
                      <a:pt x="4864" y="1309"/>
                    </a:cubicBezTo>
                    <a:cubicBezTo>
                      <a:pt x="3253" y="1796"/>
                      <a:pt x="1642" y="2464"/>
                      <a:pt x="153" y="3346"/>
                    </a:cubicBezTo>
                    <a:cubicBezTo>
                      <a:pt x="0" y="3448"/>
                      <a:pt x="104" y="3678"/>
                      <a:pt x="267" y="3678"/>
                    </a:cubicBezTo>
                    <a:cubicBezTo>
                      <a:pt x="298" y="3678"/>
                      <a:pt x="331" y="3670"/>
                      <a:pt x="366" y="3650"/>
                    </a:cubicBezTo>
                    <a:cubicBezTo>
                      <a:pt x="4702" y="1386"/>
                      <a:pt x="9431" y="430"/>
                      <a:pt x="14245" y="430"/>
                    </a:cubicBezTo>
                    <a:cubicBezTo>
                      <a:pt x="15572" y="430"/>
                      <a:pt x="16905" y="503"/>
                      <a:pt x="18238" y="641"/>
                    </a:cubicBezTo>
                    <a:cubicBezTo>
                      <a:pt x="20093" y="854"/>
                      <a:pt x="21886" y="1127"/>
                      <a:pt x="23710" y="1522"/>
                    </a:cubicBezTo>
                    <a:cubicBezTo>
                      <a:pt x="23728" y="1527"/>
                      <a:pt x="23746" y="1529"/>
                      <a:pt x="23763" y="1529"/>
                    </a:cubicBezTo>
                    <a:cubicBezTo>
                      <a:pt x="23965" y="1529"/>
                      <a:pt x="24025" y="1214"/>
                      <a:pt x="23801" y="1157"/>
                    </a:cubicBezTo>
                    <a:cubicBezTo>
                      <a:pt x="20587" y="448"/>
                      <a:pt x="17266" y="1"/>
                      <a:pt x="1395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15"/>
              <p:cNvSpPr/>
              <p:nvPr/>
            </p:nvSpPr>
            <p:spPr>
              <a:xfrm>
                <a:off x="11756975" y="2244700"/>
                <a:ext cx="81825" cy="47850"/>
              </a:xfrm>
              <a:custGeom>
                <a:rect b="b" l="l" r="r" t="t"/>
                <a:pathLst>
                  <a:path extrusionOk="0" h="1914" w="3273">
                    <a:moveTo>
                      <a:pt x="2972" y="1"/>
                    </a:moveTo>
                    <a:cubicBezTo>
                      <a:pt x="2950" y="1"/>
                      <a:pt x="2927" y="4"/>
                      <a:pt x="2902" y="13"/>
                    </a:cubicBezTo>
                    <a:cubicBezTo>
                      <a:pt x="2385" y="195"/>
                      <a:pt x="1869" y="408"/>
                      <a:pt x="1382" y="681"/>
                    </a:cubicBezTo>
                    <a:cubicBezTo>
                      <a:pt x="1170" y="833"/>
                      <a:pt x="926" y="985"/>
                      <a:pt x="714" y="1137"/>
                    </a:cubicBezTo>
                    <a:cubicBezTo>
                      <a:pt x="501" y="1289"/>
                      <a:pt x="227" y="1441"/>
                      <a:pt x="75" y="1684"/>
                    </a:cubicBezTo>
                    <a:cubicBezTo>
                      <a:pt x="1" y="1809"/>
                      <a:pt x="110" y="1913"/>
                      <a:pt x="235" y="1913"/>
                    </a:cubicBezTo>
                    <a:cubicBezTo>
                      <a:pt x="263" y="1913"/>
                      <a:pt x="291" y="1908"/>
                      <a:pt x="318" y="1897"/>
                    </a:cubicBezTo>
                    <a:cubicBezTo>
                      <a:pt x="440" y="1867"/>
                      <a:pt x="501" y="1776"/>
                      <a:pt x="622" y="1684"/>
                    </a:cubicBezTo>
                    <a:cubicBezTo>
                      <a:pt x="714" y="1624"/>
                      <a:pt x="835" y="1532"/>
                      <a:pt x="957" y="1472"/>
                    </a:cubicBezTo>
                    <a:cubicBezTo>
                      <a:pt x="1170" y="1320"/>
                      <a:pt x="1382" y="1168"/>
                      <a:pt x="1595" y="1046"/>
                    </a:cubicBezTo>
                    <a:cubicBezTo>
                      <a:pt x="2051" y="803"/>
                      <a:pt x="2537" y="621"/>
                      <a:pt x="3024" y="438"/>
                    </a:cubicBezTo>
                    <a:cubicBezTo>
                      <a:pt x="3272" y="383"/>
                      <a:pt x="3194" y="1"/>
                      <a:pt x="29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15"/>
              <p:cNvSpPr/>
              <p:nvPr/>
            </p:nvSpPr>
            <p:spPr>
              <a:xfrm>
                <a:off x="11728450" y="2296875"/>
                <a:ext cx="18250" cy="15775"/>
              </a:xfrm>
              <a:custGeom>
                <a:rect b="b" l="l" r="r" t="t"/>
                <a:pathLst>
                  <a:path extrusionOk="0" h="631" w="730">
                    <a:moveTo>
                      <a:pt x="472" y="0"/>
                    </a:moveTo>
                    <a:cubicBezTo>
                      <a:pt x="441" y="0"/>
                      <a:pt x="411" y="8"/>
                      <a:pt x="396" y="23"/>
                    </a:cubicBezTo>
                    <a:cubicBezTo>
                      <a:pt x="335" y="53"/>
                      <a:pt x="304" y="114"/>
                      <a:pt x="244" y="145"/>
                    </a:cubicBezTo>
                    <a:lnTo>
                      <a:pt x="183" y="175"/>
                    </a:lnTo>
                    <a:cubicBezTo>
                      <a:pt x="152" y="205"/>
                      <a:pt x="122" y="236"/>
                      <a:pt x="61" y="266"/>
                    </a:cubicBezTo>
                    <a:cubicBezTo>
                      <a:pt x="61" y="297"/>
                      <a:pt x="31" y="297"/>
                      <a:pt x="31" y="327"/>
                    </a:cubicBezTo>
                    <a:cubicBezTo>
                      <a:pt x="31" y="357"/>
                      <a:pt x="0" y="388"/>
                      <a:pt x="0" y="418"/>
                    </a:cubicBezTo>
                    <a:cubicBezTo>
                      <a:pt x="31" y="418"/>
                      <a:pt x="31" y="449"/>
                      <a:pt x="31" y="479"/>
                    </a:cubicBezTo>
                    <a:cubicBezTo>
                      <a:pt x="31" y="509"/>
                      <a:pt x="31" y="509"/>
                      <a:pt x="61" y="540"/>
                    </a:cubicBezTo>
                    <a:cubicBezTo>
                      <a:pt x="61" y="570"/>
                      <a:pt x="92" y="570"/>
                      <a:pt x="92" y="570"/>
                    </a:cubicBezTo>
                    <a:cubicBezTo>
                      <a:pt x="122" y="600"/>
                      <a:pt x="152" y="600"/>
                      <a:pt x="183" y="631"/>
                    </a:cubicBezTo>
                    <a:lnTo>
                      <a:pt x="213" y="631"/>
                    </a:lnTo>
                    <a:cubicBezTo>
                      <a:pt x="274" y="631"/>
                      <a:pt x="304" y="600"/>
                      <a:pt x="335" y="600"/>
                    </a:cubicBezTo>
                    <a:cubicBezTo>
                      <a:pt x="365" y="570"/>
                      <a:pt x="396" y="570"/>
                      <a:pt x="396" y="570"/>
                    </a:cubicBezTo>
                    <a:lnTo>
                      <a:pt x="487" y="509"/>
                    </a:lnTo>
                    <a:lnTo>
                      <a:pt x="608" y="418"/>
                    </a:lnTo>
                    <a:cubicBezTo>
                      <a:pt x="669" y="388"/>
                      <a:pt x="700" y="357"/>
                      <a:pt x="730" y="297"/>
                    </a:cubicBezTo>
                    <a:cubicBezTo>
                      <a:pt x="730" y="266"/>
                      <a:pt x="730" y="236"/>
                      <a:pt x="730" y="205"/>
                    </a:cubicBezTo>
                    <a:cubicBezTo>
                      <a:pt x="730" y="175"/>
                      <a:pt x="700" y="145"/>
                      <a:pt x="700" y="114"/>
                    </a:cubicBezTo>
                    <a:cubicBezTo>
                      <a:pt x="669" y="53"/>
                      <a:pt x="608" y="23"/>
                      <a:pt x="548" y="23"/>
                    </a:cubicBezTo>
                    <a:cubicBezTo>
                      <a:pt x="532" y="8"/>
                      <a:pt x="502" y="0"/>
                      <a:pt x="47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15"/>
              <p:cNvSpPr/>
              <p:nvPr/>
            </p:nvSpPr>
            <p:spPr>
              <a:xfrm>
                <a:off x="11918725" y="2974775"/>
                <a:ext cx="137250" cy="207950"/>
              </a:xfrm>
              <a:custGeom>
                <a:rect b="b" l="l" r="r" t="t"/>
                <a:pathLst>
                  <a:path extrusionOk="0" h="8318" w="5490">
                    <a:moveTo>
                      <a:pt x="253" y="0"/>
                    </a:moveTo>
                    <a:cubicBezTo>
                      <a:pt x="135" y="0"/>
                      <a:pt x="1" y="99"/>
                      <a:pt x="19" y="263"/>
                    </a:cubicBezTo>
                    <a:cubicBezTo>
                      <a:pt x="292" y="2056"/>
                      <a:pt x="748" y="3880"/>
                      <a:pt x="1751" y="5430"/>
                    </a:cubicBezTo>
                    <a:cubicBezTo>
                      <a:pt x="2177" y="6099"/>
                      <a:pt x="2694" y="6707"/>
                      <a:pt x="3271" y="7224"/>
                    </a:cubicBezTo>
                    <a:cubicBezTo>
                      <a:pt x="3818" y="7680"/>
                      <a:pt x="4548" y="8257"/>
                      <a:pt x="5277" y="8318"/>
                    </a:cubicBezTo>
                    <a:cubicBezTo>
                      <a:pt x="5460" y="8318"/>
                      <a:pt x="5490" y="8105"/>
                      <a:pt x="5368" y="8014"/>
                    </a:cubicBezTo>
                    <a:cubicBezTo>
                      <a:pt x="5064" y="7801"/>
                      <a:pt x="4700" y="7649"/>
                      <a:pt x="4396" y="7467"/>
                    </a:cubicBezTo>
                    <a:cubicBezTo>
                      <a:pt x="4061" y="7254"/>
                      <a:pt x="3757" y="7041"/>
                      <a:pt x="3453" y="6768"/>
                    </a:cubicBezTo>
                    <a:cubicBezTo>
                      <a:pt x="2876" y="6251"/>
                      <a:pt x="2390" y="5673"/>
                      <a:pt x="1994" y="5005"/>
                    </a:cubicBezTo>
                    <a:cubicBezTo>
                      <a:pt x="1113" y="3546"/>
                      <a:pt x="687" y="1844"/>
                      <a:pt x="414" y="141"/>
                    </a:cubicBezTo>
                    <a:cubicBezTo>
                      <a:pt x="402" y="44"/>
                      <a:pt x="331" y="0"/>
                      <a:pt x="2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15"/>
              <p:cNvSpPr/>
              <p:nvPr/>
            </p:nvSpPr>
            <p:spPr>
              <a:xfrm>
                <a:off x="12071150" y="2914175"/>
                <a:ext cx="142125" cy="270875"/>
              </a:xfrm>
              <a:custGeom>
                <a:rect b="b" l="l" r="r" t="t"/>
                <a:pathLst>
                  <a:path extrusionOk="0" h="10835" w="5685">
                    <a:moveTo>
                      <a:pt x="4577" y="1"/>
                    </a:moveTo>
                    <a:cubicBezTo>
                      <a:pt x="4457" y="1"/>
                      <a:pt x="4338" y="115"/>
                      <a:pt x="4378" y="255"/>
                    </a:cubicBezTo>
                    <a:cubicBezTo>
                      <a:pt x="4621" y="1289"/>
                      <a:pt x="4834" y="2322"/>
                      <a:pt x="4864" y="3386"/>
                    </a:cubicBezTo>
                    <a:cubicBezTo>
                      <a:pt x="4864" y="4480"/>
                      <a:pt x="4682" y="5575"/>
                      <a:pt x="4347" y="6608"/>
                    </a:cubicBezTo>
                    <a:cubicBezTo>
                      <a:pt x="3740" y="8523"/>
                      <a:pt x="2372" y="10286"/>
                      <a:pt x="244" y="10438"/>
                    </a:cubicBezTo>
                    <a:cubicBezTo>
                      <a:pt x="1" y="10468"/>
                      <a:pt x="1" y="10833"/>
                      <a:pt x="244" y="10833"/>
                    </a:cubicBezTo>
                    <a:cubicBezTo>
                      <a:pt x="280" y="10834"/>
                      <a:pt x="315" y="10834"/>
                      <a:pt x="350" y="10834"/>
                    </a:cubicBezTo>
                    <a:cubicBezTo>
                      <a:pt x="2511" y="10834"/>
                      <a:pt x="3994" y="9009"/>
                      <a:pt x="4712" y="7125"/>
                    </a:cubicBezTo>
                    <a:cubicBezTo>
                      <a:pt x="5503" y="4967"/>
                      <a:pt x="5685" y="2231"/>
                      <a:pt x="4743" y="103"/>
                    </a:cubicBezTo>
                    <a:cubicBezTo>
                      <a:pt x="4701" y="31"/>
                      <a:pt x="4639" y="1"/>
                      <a:pt x="457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15"/>
              <p:cNvSpPr/>
              <p:nvPr/>
            </p:nvSpPr>
            <p:spPr>
              <a:xfrm>
                <a:off x="11881150" y="2800100"/>
                <a:ext cx="344300" cy="93950"/>
              </a:xfrm>
              <a:custGeom>
                <a:rect b="b" l="l" r="r" t="t"/>
                <a:pathLst>
                  <a:path extrusionOk="0" h="3758" w="13772">
                    <a:moveTo>
                      <a:pt x="323" y="0"/>
                    </a:moveTo>
                    <a:cubicBezTo>
                      <a:pt x="141" y="0"/>
                      <a:pt x="0" y="273"/>
                      <a:pt x="215" y="381"/>
                    </a:cubicBezTo>
                    <a:cubicBezTo>
                      <a:pt x="2312" y="1323"/>
                      <a:pt x="4440" y="2113"/>
                      <a:pt x="6659" y="2660"/>
                    </a:cubicBezTo>
                    <a:cubicBezTo>
                      <a:pt x="7783" y="2964"/>
                      <a:pt x="8878" y="3177"/>
                      <a:pt x="10002" y="3359"/>
                    </a:cubicBezTo>
                    <a:cubicBezTo>
                      <a:pt x="11062" y="3531"/>
                      <a:pt x="12176" y="3757"/>
                      <a:pt x="13242" y="3757"/>
                    </a:cubicBezTo>
                    <a:cubicBezTo>
                      <a:pt x="13307" y="3757"/>
                      <a:pt x="13372" y="3756"/>
                      <a:pt x="13437" y="3754"/>
                    </a:cubicBezTo>
                    <a:cubicBezTo>
                      <a:pt x="13710" y="3754"/>
                      <a:pt x="13771" y="3359"/>
                      <a:pt x="13498" y="3299"/>
                    </a:cubicBezTo>
                    <a:cubicBezTo>
                      <a:pt x="12434" y="3116"/>
                      <a:pt x="11309" y="3055"/>
                      <a:pt x="10215" y="2873"/>
                    </a:cubicBezTo>
                    <a:cubicBezTo>
                      <a:pt x="9090" y="2721"/>
                      <a:pt x="7996" y="2478"/>
                      <a:pt x="6871" y="2204"/>
                    </a:cubicBezTo>
                    <a:cubicBezTo>
                      <a:pt x="4683" y="1657"/>
                      <a:pt x="2494" y="928"/>
                      <a:pt x="397" y="16"/>
                    </a:cubicBezTo>
                    <a:cubicBezTo>
                      <a:pt x="372" y="5"/>
                      <a:pt x="347" y="0"/>
                      <a:pt x="32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15"/>
              <p:cNvSpPr/>
              <p:nvPr/>
            </p:nvSpPr>
            <p:spPr>
              <a:xfrm>
                <a:off x="12229225" y="2851850"/>
                <a:ext cx="26625" cy="38475"/>
              </a:xfrm>
              <a:custGeom>
                <a:rect b="b" l="l" r="r" t="t"/>
                <a:pathLst>
                  <a:path extrusionOk="0" h="1539" w="1065">
                    <a:moveTo>
                      <a:pt x="802" y="1"/>
                    </a:moveTo>
                    <a:cubicBezTo>
                      <a:pt x="779" y="1"/>
                      <a:pt x="754" y="5"/>
                      <a:pt x="730" y="13"/>
                    </a:cubicBezTo>
                    <a:cubicBezTo>
                      <a:pt x="639" y="43"/>
                      <a:pt x="608" y="134"/>
                      <a:pt x="608" y="226"/>
                    </a:cubicBezTo>
                    <a:cubicBezTo>
                      <a:pt x="608" y="242"/>
                      <a:pt x="608" y="247"/>
                      <a:pt x="608" y="247"/>
                    </a:cubicBezTo>
                    <a:cubicBezTo>
                      <a:pt x="608" y="250"/>
                      <a:pt x="608" y="253"/>
                      <a:pt x="608" y="256"/>
                    </a:cubicBezTo>
                    <a:cubicBezTo>
                      <a:pt x="608" y="256"/>
                      <a:pt x="608" y="256"/>
                      <a:pt x="608" y="286"/>
                    </a:cubicBezTo>
                    <a:cubicBezTo>
                      <a:pt x="608" y="317"/>
                      <a:pt x="608" y="347"/>
                      <a:pt x="608" y="347"/>
                    </a:cubicBezTo>
                    <a:lnTo>
                      <a:pt x="608" y="438"/>
                    </a:lnTo>
                    <a:cubicBezTo>
                      <a:pt x="608" y="438"/>
                      <a:pt x="608" y="438"/>
                      <a:pt x="608" y="469"/>
                    </a:cubicBezTo>
                    <a:cubicBezTo>
                      <a:pt x="608" y="529"/>
                      <a:pt x="578" y="590"/>
                      <a:pt x="578" y="621"/>
                    </a:cubicBezTo>
                    <a:cubicBezTo>
                      <a:pt x="578" y="651"/>
                      <a:pt x="578" y="681"/>
                      <a:pt x="547" y="712"/>
                    </a:cubicBezTo>
                    <a:cubicBezTo>
                      <a:pt x="547" y="712"/>
                      <a:pt x="547" y="742"/>
                      <a:pt x="547" y="742"/>
                    </a:cubicBezTo>
                    <a:cubicBezTo>
                      <a:pt x="517" y="773"/>
                      <a:pt x="487" y="833"/>
                      <a:pt x="456" y="864"/>
                    </a:cubicBezTo>
                    <a:cubicBezTo>
                      <a:pt x="456" y="868"/>
                      <a:pt x="456" y="871"/>
                      <a:pt x="455" y="874"/>
                    </a:cubicBezTo>
                    <a:lnTo>
                      <a:pt x="455" y="874"/>
                    </a:lnTo>
                    <a:cubicBezTo>
                      <a:pt x="454" y="872"/>
                      <a:pt x="454" y="871"/>
                      <a:pt x="452" y="871"/>
                    </a:cubicBezTo>
                    <a:cubicBezTo>
                      <a:pt x="449" y="871"/>
                      <a:pt x="441" y="879"/>
                      <a:pt x="426" y="894"/>
                    </a:cubicBezTo>
                    <a:cubicBezTo>
                      <a:pt x="426" y="894"/>
                      <a:pt x="449" y="894"/>
                      <a:pt x="455" y="874"/>
                    </a:cubicBezTo>
                    <a:lnTo>
                      <a:pt x="455" y="874"/>
                    </a:lnTo>
                    <a:cubicBezTo>
                      <a:pt x="456" y="877"/>
                      <a:pt x="456" y="884"/>
                      <a:pt x="456" y="894"/>
                    </a:cubicBezTo>
                    <a:lnTo>
                      <a:pt x="426" y="894"/>
                    </a:lnTo>
                    <a:cubicBezTo>
                      <a:pt x="426" y="925"/>
                      <a:pt x="395" y="955"/>
                      <a:pt x="395" y="985"/>
                    </a:cubicBezTo>
                    <a:cubicBezTo>
                      <a:pt x="371" y="985"/>
                      <a:pt x="405" y="946"/>
                      <a:pt x="404" y="946"/>
                    </a:cubicBezTo>
                    <a:lnTo>
                      <a:pt x="404" y="946"/>
                    </a:lnTo>
                    <a:cubicBezTo>
                      <a:pt x="404" y="946"/>
                      <a:pt x="401" y="949"/>
                      <a:pt x="395" y="955"/>
                    </a:cubicBezTo>
                    <a:cubicBezTo>
                      <a:pt x="365" y="985"/>
                      <a:pt x="304" y="1046"/>
                      <a:pt x="274" y="1077"/>
                    </a:cubicBezTo>
                    <a:cubicBezTo>
                      <a:pt x="243" y="1077"/>
                      <a:pt x="243" y="1077"/>
                      <a:pt x="243" y="1107"/>
                    </a:cubicBezTo>
                    <a:lnTo>
                      <a:pt x="213" y="1107"/>
                    </a:lnTo>
                    <a:cubicBezTo>
                      <a:pt x="193" y="1107"/>
                      <a:pt x="172" y="1120"/>
                      <a:pt x="170" y="1120"/>
                    </a:cubicBezTo>
                    <a:cubicBezTo>
                      <a:pt x="169" y="1120"/>
                      <a:pt x="172" y="1117"/>
                      <a:pt x="183" y="1107"/>
                    </a:cubicBezTo>
                    <a:lnTo>
                      <a:pt x="183" y="1107"/>
                    </a:lnTo>
                    <a:cubicBezTo>
                      <a:pt x="91" y="1168"/>
                      <a:pt x="0" y="1259"/>
                      <a:pt x="61" y="1381"/>
                    </a:cubicBezTo>
                    <a:cubicBezTo>
                      <a:pt x="87" y="1460"/>
                      <a:pt x="182" y="1538"/>
                      <a:pt x="266" y="1538"/>
                    </a:cubicBezTo>
                    <a:cubicBezTo>
                      <a:pt x="279" y="1538"/>
                      <a:pt x="292" y="1537"/>
                      <a:pt x="304" y="1533"/>
                    </a:cubicBezTo>
                    <a:cubicBezTo>
                      <a:pt x="456" y="1472"/>
                      <a:pt x="578" y="1411"/>
                      <a:pt x="699" y="1289"/>
                    </a:cubicBezTo>
                    <a:cubicBezTo>
                      <a:pt x="821" y="1229"/>
                      <a:pt x="912" y="1107"/>
                      <a:pt x="973" y="985"/>
                    </a:cubicBezTo>
                    <a:cubicBezTo>
                      <a:pt x="1034" y="833"/>
                      <a:pt x="1064" y="681"/>
                      <a:pt x="1064" y="529"/>
                    </a:cubicBezTo>
                    <a:cubicBezTo>
                      <a:pt x="1064" y="499"/>
                      <a:pt x="1064" y="469"/>
                      <a:pt x="1064" y="438"/>
                    </a:cubicBezTo>
                    <a:cubicBezTo>
                      <a:pt x="1064" y="418"/>
                      <a:pt x="1064" y="398"/>
                      <a:pt x="1064" y="377"/>
                    </a:cubicBezTo>
                    <a:cubicBezTo>
                      <a:pt x="1064" y="347"/>
                      <a:pt x="1034" y="347"/>
                      <a:pt x="1034" y="317"/>
                    </a:cubicBezTo>
                    <a:cubicBezTo>
                      <a:pt x="1034" y="226"/>
                      <a:pt x="1003" y="165"/>
                      <a:pt x="973" y="74"/>
                    </a:cubicBezTo>
                    <a:cubicBezTo>
                      <a:pt x="928" y="29"/>
                      <a:pt x="868"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15"/>
              <p:cNvSpPr/>
              <p:nvPr/>
            </p:nvSpPr>
            <p:spPr>
              <a:xfrm>
                <a:off x="12239100" y="2833150"/>
                <a:ext cx="11425" cy="16000"/>
              </a:xfrm>
              <a:custGeom>
                <a:rect b="b" l="l" r="r" t="t"/>
                <a:pathLst>
                  <a:path extrusionOk="0" h="640" w="457">
                    <a:moveTo>
                      <a:pt x="152" y="1"/>
                    </a:moveTo>
                    <a:cubicBezTo>
                      <a:pt x="152" y="1"/>
                      <a:pt x="122" y="1"/>
                      <a:pt x="92" y="31"/>
                    </a:cubicBezTo>
                    <a:cubicBezTo>
                      <a:pt x="92" y="31"/>
                      <a:pt x="61" y="62"/>
                      <a:pt x="31" y="92"/>
                    </a:cubicBezTo>
                    <a:cubicBezTo>
                      <a:pt x="31" y="92"/>
                      <a:pt x="0" y="122"/>
                      <a:pt x="0" y="153"/>
                    </a:cubicBezTo>
                    <a:cubicBezTo>
                      <a:pt x="0" y="214"/>
                      <a:pt x="0" y="274"/>
                      <a:pt x="0" y="305"/>
                    </a:cubicBezTo>
                    <a:lnTo>
                      <a:pt x="0" y="396"/>
                    </a:lnTo>
                    <a:cubicBezTo>
                      <a:pt x="0" y="426"/>
                      <a:pt x="0" y="457"/>
                      <a:pt x="0" y="487"/>
                    </a:cubicBezTo>
                    <a:cubicBezTo>
                      <a:pt x="0" y="518"/>
                      <a:pt x="31" y="548"/>
                      <a:pt x="61" y="578"/>
                    </a:cubicBezTo>
                    <a:cubicBezTo>
                      <a:pt x="61" y="578"/>
                      <a:pt x="92" y="609"/>
                      <a:pt x="122" y="609"/>
                    </a:cubicBezTo>
                    <a:cubicBezTo>
                      <a:pt x="152" y="639"/>
                      <a:pt x="183" y="639"/>
                      <a:pt x="213" y="639"/>
                    </a:cubicBezTo>
                    <a:lnTo>
                      <a:pt x="274" y="639"/>
                    </a:lnTo>
                    <a:cubicBezTo>
                      <a:pt x="304" y="609"/>
                      <a:pt x="335" y="609"/>
                      <a:pt x="365" y="578"/>
                    </a:cubicBezTo>
                    <a:lnTo>
                      <a:pt x="395" y="518"/>
                    </a:lnTo>
                    <a:cubicBezTo>
                      <a:pt x="426" y="487"/>
                      <a:pt x="456" y="457"/>
                      <a:pt x="456" y="396"/>
                    </a:cubicBezTo>
                    <a:lnTo>
                      <a:pt x="456" y="305"/>
                    </a:lnTo>
                    <a:cubicBezTo>
                      <a:pt x="456" y="274"/>
                      <a:pt x="456" y="214"/>
                      <a:pt x="456" y="153"/>
                    </a:cubicBezTo>
                    <a:cubicBezTo>
                      <a:pt x="426" y="153"/>
                      <a:pt x="426" y="122"/>
                      <a:pt x="426" y="92"/>
                    </a:cubicBezTo>
                    <a:cubicBezTo>
                      <a:pt x="395" y="92"/>
                      <a:pt x="395" y="62"/>
                      <a:pt x="365" y="31"/>
                    </a:cubicBezTo>
                    <a:cubicBezTo>
                      <a:pt x="335" y="31"/>
                      <a:pt x="335" y="31"/>
                      <a:pt x="30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5"/>
              <p:cNvSpPr/>
              <p:nvPr/>
            </p:nvSpPr>
            <p:spPr>
              <a:xfrm>
                <a:off x="11902450" y="2722425"/>
                <a:ext cx="342850" cy="102000"/>
              </a:xfrm>
              <a:custGeom>
                <a:rect b="b" l="l" r="r" t="t"/>
                <a:pathLst>
                  <a:path extrusionOk="0" h="4080" w="13714">
                    <a:moveTo>
                      <a:pt x="310" y="1"/>
                    </a:moveTo>
                    <a:cubicBezTo>
                      <a:pt x="115" y="1"/>
                      <a:pt x="1" y="341"/>
                      <a:pt x="214" y="448"/>
                    </a:cubicBezTo>
                    <a:cubicBezTo>
                      <a:pt x="2159" y="1542"/>
                      <a:pt x="4408" y="2272"/>
                      <a:pt x="6567" y="2819"/>
                    </a:cubicBezTo>
                    <a:cubicBezTo>
                      <a:pt x="7630" y="3092"/>
                      <a:pt x="8755" y="3305"/>
                      <a:pt x="9849" y="3457"/>
                    </a:cubicBezTo>
                    <a:cubicBezTo>
                      <a:pt x="11035" y="3640"/>
                      <a:pt x="12251" y="3670"/>
                      <a:pt x="13406" y="4065"/>
                    </a:cubicBezTo>
                    <a:cubicBezTo>
                      <a:pt x="13432" y="4075"/>
                      <a:pt x="13457" y="4080"/>
                      <a:pt x="13480" y="4080"/>
                    </a:cubicBezTo>
                    <a:cubicBezTo>
                      <a:pt x="13665" y="4080"/>
                      <a:pt x="13713" y="3782"/>
                      <a:pt x="13497" y="3700"/>
                    </a:cubicBezTo>
                    <a:cubicBezTo>
                      <a:pt x="12402" y="3244"/>
                      <a:pt x="11217" y="3184"/>
                      <a:pt x="10092" y="3001"/>
                    </a:cubicBezTo>
                    <a:cubicBezTo>
                      <a:pt x="8968" y="2849"/>
                      <a:pt x="7874" y="2637"/>
                      <a:pt x="6779" y="2363"/>
                    </a:cubicBezTo>
                    <a:cubicBezTo>
                      <a:pt x="5685" y="2089"/>
                      <a:pt x="4621" y="1755"/>
                      <a:pt x="3557" y="1360"/>
                    </a:cubicBezTo>
                    <a:cubicBezTo>
                      <a:pt x="2493" y="965"/>
                      <a:pt x="1460" y="448"/>
                      <a:pt x="396" y="22"/>
                    </a:cubicBezTo>
                    <a:cubicBezTo>
                      <a:pt x="366" y="8"/>
                      <a:pt x="337" y="1"/>
                      <a:pt x="31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15"/>
              <p:cNvSpPr/>
              <p:nvPr/>
            </p:nvSpPr>
            <p:spPr>
              <a:xfrm>
                <a:off x="11869800" y="2726025"/>
                <a:ext cx="34200" cy="22550"/>
              </a:xfrm>
              <a:custGeom>
                <a:rect b="b" l="l" r="r" t="t"/>
                <a:pathLst>
                  <a:path extrusionOk="0" h="902" w="1368">
                    <a:moveTo>
                      <a:pt x="334" y="851"/>
                    </a:moveTo>
                    <a:lnTo>
                      <a:pt x="299" y="860"/>
                    </a:lnTo>
                    <a:lnTo>
                      <a:pt x="299" y="860"/>
                    </a:lnTo>
                    <a:cubicBezTo>
                      <a:pt x="301" y="857"/>
                      <a:pt x="302" y="854"/>
                      <a:pt x="304" y="851"/>
                    </a:cubicBezTo>
                    <a:close/>
                    <a:moveTo>
                      <a:pt x="974" y="0"/>
                    </a:moveTo>
                    <a:cubicBezTo>
                      <a:pt x="814" y="0"/>
                      <a:pt x="659" y="41"/>
                      <a:pt x="517" y="122"/>
                    </a:cubicBezTo>
                    <a:cubicBezTo>
                      <a:pt x="304" y="213"/>
                      <a:pt x="122" y="365"/>
                      <a:pt x="61" y="578"/>
                    </a:cubicBezTo>
                    <a:cubicBezTo>
                      <a:pt x="6" y="660"/>
                      <a:pt x="1" y="742"/>
                      <a:pt x="67" y="802"/>
                    </a:cubicBezTo>
                    <a:lnTo>
                      <a:pt x="67" y="802"/>
                    </a:lnTo>
                    <a:cubicBezTo>
                      <a:pt x="72" y="815"/>
                      <a:pt x="78" y="827"/>
                      <a:pt x="88" y="837"/>
                    </a:cubicBezTo>
                    <a:lnTo>
                      <a:pt x="88" y="837"/>
                    </a:lnTo>
                    <a:lnTo>
                      <a:pt x="82" y="814"/>
                    </a:lnTo>
                    <a:lnTo>
                      <a:pt x="82" y="814"/>
                    </a:lnTo>
                    <a:cubicBezTo>
                      <a:pt x="85" y="816"/>
                      <a:pt x="88" y="819"/>
                      <a:pt x="91" y="821"/>
                    </a:cubicBezTo>
                    <a:cubicBezTo>
                      <a:pt x="91" y="821"/>
                      <a:pt x="91" y="821"/>
                      <a:pt x="91" y="841"/>
                    </a:cubicBezTo>
                    <a:lnTo>
                      <a:pt x="91" y="841"/>
                    </a:lnTo>
                    <a:cubicBezTo>
                      <a:pt x="90" y="839"/>
                      <a:pt x="89" y="838"/>
                      <a:pt x="88" y="837"/>
                    </a:cubicBezTo>
                    <a:lnTo>
                      <a:pt x="88" y="837"/>
                    </a:lnTo>
                    <a:lnTo>
                      <a:pt x="91" y="851"/>
                    </a:lnTo>
                    <a:cubicBezTo>
                      <a:pt x="91" y="847"/>
                      <a:pt x="91" y="844"/>
                      <a:pt x="91" y="841"/>
                    </a:cubicBezTo>
                    <a:lnTo>
                      <a:pt x="91" y="841"/>
                    </a:lnTo>
                    <a:cubicBezTo>
                      <a:pt x="106" y="856"/>
                      <a:pt x="126" y="869"/>
                      <a:pt x="152" y="882"/>
                    </a:cubicBezTo>
                    <a:cubicBezTo>
                      <a:pt x="177" y="894"/>
                      <a:pt x="202" y="902"/>
                      <a:pt x="225" y="902"/>
                    </a:cubicBezTo>
                    <a:cubicBezTo>
                      <a:pt x="249" y="902"/>
                      <a:pt x="270" y="894"/>
                      <a:pt x="287" y="876"/>
                    </a:cubicBezTo>
                    <a:lnTo>
                      <a:pt x="287" y="876"/>
                    </a:lnTo>
                    <a:cubicBezTo>
                      <a:pt x="332" y="865"/>
                      <a:pt x="372" y="836"/>
                      <a:pt x="395" y="790"/>
                    </a:cubicBezTo>
                    <a:cubicBezTo>
                      <a:pt x="426" y="730"/>
                      <a:pt x="456" y="699"/>
                      <a:pt x="486" y="669"/>
                    </a:cubicBezTo>
                    <a:cubicBezTo>
                      <a:pt x="486" y="669"/>
                      <a:pt x="500" y="655"/>
                      <a:pt x="491" y="655"/>
                    </a:cubicBezTo>
                    <a:lnTo>
                      <a:pt x="491" y="655"/>
                    </a:lnTo>
                    <a:cubicBezTo>
                      <a:pt x="490" y="655"/>
                      <a:pt x="488" y="656"/>
                      <a:pt x="486" y="656"/>
                    </a:cubicBezTo>
                    <a:lnTo>
                      <a:pt x="486" y="656"/>
                    </a:lnTo>
                    <a:cubicBezTo>
                      <a:pt x="486" y="652"/>
                      <a:pt x="486" y="646"/>
                      <a:pt x="486" y="638"/>
                    </a:cubicBezTo>
                    <a:lnTo>
                      <a:pt x="517" y="608"/>
                    </a:lnTo>
                    <a:lnTo>
                      <a:pt x="578" y="547"/>
                    </a:lnTo>
                    <a:cubicBezTo>
                      <a:pt x="638" y="517"/>
                      <a:pt x="669" y="486"/>
                      <a:pt x="699" y="486"/>
                    </a:cubicBezTo>
                    <a:cubicBezTo>
                      <a:pt x="730" y="486"/>
                      <a:pt x="730" y="456"/>
                      <a:pt x="730" y="456"/>
                    </a:cubicBezTo>
                    <a:lnTo>
                      <a:pt x="790" y="456"/>
                    </a:lnTo>
                    <a:cubicBezTo>
                      <a:pt x="821" y="426"/>
                      <a:pt x="882" y="426"/>
                      <a:pt x="912" y="426"/>
                    </a:cubicBezTo>
                    <a:lnTo>
                      <a:pt x="942" y="426"/>
                    </a:lnTo>
                    <a:cubicBezTo>
                      <a:pt x="963" y="426"/>
                      <a:pt x="969" y="412"/>
                      <a:pt x="981" y="412"/>
                    </a:cubicBezTo>
                    <a:cubicBezTo>
                      <a:pt x="986" y="412"/>
                      <a:pt x="993" y="415"/>
                      <a:pt x="1003" y="426"/>
                    </a:cubicBezTo>
                    <a:lnTo>
                      <a:pt x="1094" y="426"/>
                    </a:lnTo>
                    <a:cubicBezTo>
                      <a:pt x="1110" y="431"/>
                      <a:pt x="1126" y="433"/>
                      <a:pt x="1143" y="433"/>
                    </a:cubicBezTo>
                    <a:cubicBezTo>
                      <a:pt x="1225" y="433"/>
                      <a:pt x="1312" y="374"/>
                      <a:pt x="1337" y="274"/>
                    </a:cubicBezTo>
                    <a:cubicBezTo>
                      <a:pt x="1368" y="182"/>
                      <a:pt x="1307" y="61"/>
                      <a:pt x="1216" y="30"/>
                    </a:cubicBezTo>
                    <a:cubicBezTo>
                      <a:pt x="1135" y="10"/>
                      <a:pt x="1054" y="0"/>
                      <a:pt x="97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15"/>
              <p:cNvSpPr/>
              <p:nvPr/>
            </p:nvSpPr>
            <p:spPr>
              <a:xfrm>
                <a:off x="11862950" y="2757025"/>
                <a:ext cx="15825" cy="48125"/>
              </a:xfrm>
              <a:custGeom>
                <a:rect b="b" l="l" r="r" t="t"/>
                <a:pathLst>
                  <a:path extrusionOk="0" h="1925" w="633">
                    <a:moveTo>
                      <a:pt x="388" y="0"/>
                    </a:moveTo>
                    <a:cubicBezTo>
                      <a:pt x="304" y="0"/>
                      <a:pt x="209" y="79"/>
                      <a:pt x="183" y="158"/>
                    </a:cubicBezTo>
                    <a:cubicBezTo>
                      <a:pt x="122" y="432"/>
                      <a:pt x="92" y="675"/>
                      <a:pt x="61" y="949"/>
                    </a:cubicBezTo>
                    <a:cubicBezTo>
                      <a:pt x="31" y="1192"/>
                      <a:pt x="0" y="1435"/>
                      <a:pt x="92" y="1648"/>
                    </a:cubicBezTo>
                    <a:cubicBezTo>
                      <a:pt x="122" y="1769"/>
                      <a:pt x="213" y="1891"/>
                      <a:pt x="335" y="1921"/>
                    </a:cubicBezTo>
                    <a:cubicBezTo>
                      <a:pt x="347" y="1923"/>
                      <a:pt x="358" y="1924"/>
                      <a:pt x="370" y="1924"/>
                    </a:cubicBezTo>
                    <a:cubicBezTo>
                      <a:pt x="532" y="1924"/>
                      <a:pt x="633" y="1731"/>
                      <a:pt x="548" y="1617"/>
                    </a:cubicBezTo>
                    <a:cubicBezTo>
                      <a:pt x="548" y="1617"/>
                      <a:pt x="529" y="1598"/>
                      <a:pt x="517" y="1587"/>
                    </a:cubicBezTo>
                    <a:cubicBezTo>
                      <a:pt x="496" y="1565"/>
                      <a:pt x="489" y="1544"/>
                      <a:pt x="488" y="1544"/>
                    </a:cubicBezTo>
                    <a:cubicBezTo>
                      <a:pt x="487" y="1544"/>
                      <a:pt x="487" y="1548"/>
                      <a:pt x="487" y="1556"/>
                    </a:cubicBezTo>
                    <a:cubicBezTo>
                      <a:pt x="456" y="1526"/>
                      <a:pt x="456" y="1465"/>
                      <a:pt x="456" y="1435"/>
                    </a:cubicBezTo>
                    <a:cubicBezTo>
                      <a:pt x="456" y="1423"/>
                      <a:pt x="456" y="1404"/>
                      <a:pt x="456" y="1404"/>
                    </a:cubicBezTo>
                    <a:lnTo>
                      <a:pt x="456" y="1313"/>
                    </a:lnTo>
                    <a:cubicBezTo>
                      <a:pt x="456" y="1253"/>
                      <a:pt x="456" y="1192"/>
                      <a:pt x="456" y="1131"/>
                    </a:cubicBezTo>
                    <a:cubicBezTo>
                      <a:pt x="456" y="827"/>
                      <a:pt x="517" y="553"/>
                      <a:pt x="578" y="249"/>
                    </a:cubicBezTo>
                    <a:cubicBezTo>
                      <a:pt x="608" y="158"/>
                      <a:pt x="548" y="37"/>
                      <a:pt x="426" y="6"/>
                    </a:cubicBezTo>
                    <a:cubicBezTo>
                      <a:pt x="414" y="2"/>
                      <a:pt x="401" y="0"/>
                      <a:pt x="3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15"/>
              <p:cNvSpPr/>
              <p:nvPr/>
            </p:nvSpPr>
            <p:spPr>
              <a:xfrm>
                <a:off x="11914625" y="2854250"/>
                <a:ext cx="37250" cy="83325"/>
              </a:xfrm>
              <a:custGeom>
                <a:rect b="b" l="l" r="r" t="t"/>
                <a:pathLst>
                  <a:path extrusionOk="0" h="3333" w="1490">
                    <a:moveTo>
                      <a:pt x="1262" y="0"/>
                    </a:moveTo>
                    <a:cubicBezTo>
                      <a:pt x="1209" y="0"/>
                      <a:pt x="1155" y="23"/>
                      <a:pt x="1125" y="69"/>
                    </a:cubicBezTo>
                    <a:cubicBezTo>
                      <a:pt x="760" y="494"/>
                      <a:pt x="487" y="981"/>
                      <a:pt x="304" y="1497"/>
                    </a:cubicBezTo>
                    <a:cubicBezTo>
                      <a:pt x="122" y="2014"/>
                      <a:pt x="0" y="2592"/>
                      <a:pt x="61" y="3139"/>
                    </a:cubicBezTo>
                    <a:cubicBezTo>
                      <a:pt x="61" y="3264"/>
                      <a:pt x="158" y="3333"/>
                      <a:pt x="256" y="3333"/>
                    </a:cubicBezTo>
                    <a:cubicBezTo>
                      <a:pt x="348" y="3333"/>
                      <a:pt x="442" y="3271"/>
                      <a:pt x="456" y="3139"/>
                    </a:cubicBezTo>
                    <a:cubicBezTo>
                      <a:pt x="487" y="2622"/>
                      <a:pt x="548" y="2136"/>
                      <a:pt x="699" y="1649"/>
                    </a:cubicBezTo>
                    <a:cubicBezTo>
                      <a:pt x="851" y="1193"/>
                      <a:pt x="1095" y="737"/>
                      <a:pt x="1399" y="342"/>
                    </a:cubicBezTo>
                    <a:cubicBezTo>
                      <a:pt x="1490" y="251"/>
                      <a:pt x="1490" y="130"/>
                      <a:pt x="1399" y="69"/>
                    </a:cubicBezTo>
                    <a:cubicBezTo>
                      <a:pt x="1368" y="23"/>
                      <a:pt x="1315" y="0"/>
                      <a:pt x="12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15"/>
              <p:cNvSpPr/>
              <p:nvPr/>
            </p:nvSpPr>
            <p:spPr>
              <a:xfrm>
                <a:off x="11916900" y="2945625"/>
                <a:ext cx="12175" cy="12950"/>
              </a:xfrm>
              <a:custGeom>
                <a:rect b="b" l="l" r="r" t="t"/>
                <a:pathLst>
                  <a:path extrusionOk="0" h="518" w="487">
                    <a:moveTo>
                      <a:pt x="183" y="0"/>
                    </a:moveTo>
                    <a:cubicBezTo>
                      <a:pt x="153" y="31"/>
                      <a:pt x="92" y="31"/>
                      <a:pt x="61" y="61"/>
                    </a:cubicBezTo>
                    <a:cubicBezTo>
                      <a:pt x="61" y="92"/>
                      <a:pt x="61" y="92"/>
                      <a:pt x="31" y="122"/>
                    </a:cubicBezTo>
                    <a:cubicBezTo>
                      <a:pt x="31" y="152"/>
                      <a:pt x="1" y="183"/>
                      <a:pt x="1" y="244"/>
                    </a:cubicBezTo>
                    <a:cubicBezTo>
                      <a:pt x="31" y="244"/>
                      <a:pt x="31" y="274"/>
                      <a:pt x="31" y="304"/>
                    </a:cubicBezTo>
                    <a:cubicBezTo>
                      <a:pt x="31" y="335"/>
                      <a:pt x="31" y="365"/>
                      <a:pt x="31" y="396"/>
                    </a:cubicBezTo>
                    <a:cubicBezTo>
                      <a:pt x="31" y="396"/>
                      <a:pt x="61" y="426"/>
                      <a:pt x="92" y="456"/>
                    </a:cubicBezTo>
                    <a:cubicBezTo>
                      <a:pt x="92" y="487"/>
                      <a:pt x="122" y="487"/>
                      <a:pt x="153" y="487"/>
                    </a:cubicBezTo>
                    <a:cubicBezTo>
                      <a:pt x="183" y="517"/>
                      <a:pt x="213" y="517"/>
                      <a:pt x="244" y="517"/>
                    </a:cubicBezTo>
                    <a:lnTo>
                      <a:pt x="305" y="517"/>
                    </a:lnTo>
                    <a:cubicBezTo>
                      <a:pt x="335" y="487"/>
                      <a:pt x="365" y="487"/>
                      <a:pt x="396" y="456"/>
                    </a:cubicBezTo>
                    <a:lnTo>
                      <a:pt x="426" y="396"/>
                    </a:lnTo>
                    <a:cubicBezTo>
                      <a:pt x="457" y="365"/>
                      <a:pt x="457" y="335"/>
                      <a:pt x="457" y="304"/>
                    </a:cubicBezTo>
                    <a:cubicBezTo>
                      <a:pt x="457" y="274"/>
                      <a:pt x="457" y="244"/>
                      <a:pt x="487" y="244"/>
                    </a:cubicBezTo>
                    <a:cubicBezTo>
                      <a:pt x="487" y="213"/>
                      <a:pt x="457" y="183"/>
                      <a:pt x="457" y="152"/>
                    </a:cubicBezTo>
                    <a:cubicBezTo>
                      <a:pt x="457" y="122"/>
                      <a:pt x="426" y="92"/>
                      <a:pt x="396" y="61"/>
                    </a:cubicBezTo>
                    <a:cubicBezTo>
                      <a:pt x="396" y="61"/>
                      <a:pt x="365" y="31"/>
                      <a:pt x="335" y="31"/>
                    </a:cubicBezTo>
                    <a:cubicBezTo>
                      <a:pt x="305" y="0"/>
                      <a:pt x="274" y="0"/>
                      <a:pt x="24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15"/>
              <p:cNvSpPr/>
              <p:nvPr/>
            </p:nvSpPr>
            <p:spPr>
              <a:xfrm>
                <a:off x="12174500" y="2897750"/>
                <a:ext cx="11425" cy="12950"/>
              </a:xfrm>
              <a:custGeom>
                <a:rect b="b" l="l" r="r" t="t"/>
                <a:pathLst>
                  <a:path extrusionOk="0" h="518" w="457">
                    <a:moveTo>
                      <a:pt x="244" y="0"/>
                    </a:moveTo>
                    <a:cubicBezTo>
                      <a:pt x="213" y="0"/>
                      <a:pt x="183" y="0"/>
                      <a:pt x="153" y="31"/>
                    </a:cubicBezTo>
                    <a:cubicBezTo>
                      <a:pt x="122" y="31"/>
                      <a:pt x="92" y="61"/>
                      <a:pt x="62" y="61"/>
                    </a:cubicBezTo>
                    <a:cubicBezTo>
                      <a:pt x="31" y="92"/>
                      <a:pt x="31" y="122"/>
                      <a:pt x="1" y="183"/>
                    </a:cubicBezTo>
                    <a:cubicBezTo>
                      <a:pt x="1" y="213"/>
                      <a:pt x="1" y="244"/>
                      <a:pt x="1" y="304"/>
                    </a:cubicBezTo>
                    <a:cubicBezTo>
                      <a:pt x="31" y="304"/>
                      <a:pt x="31" y="335"/>
                      <a:pt x="31" y="365"/>
                    </a:cubicBezTo>
                    <a:cubicBezTo>
                      <a:pt x="31" y="365"/>
                      <a:pt x="62" y="396"/>
                      <a:pt x="62" y="396"/>
                    </a:cubicBezTo>
                    <a:cubicBezTo>
                      <a:pt x="62" y="426"/>
                      <a:pt x="92" y="456"/>
                      <a:pt x="122" y="456"/>
                    </a:cubicBezTo>
                    <a:cubicBezTo>
                      <a:pt x="122" y="456"/>
                      <a:pt x="122" y="487"/>
                      <a:pt x="153" y="487"/>
                    </a:cubicBezTo>
                    <a:cubicBezTo>
                      <a:pt x="183" y="487"/>
                      <a:pt x="213" y="517"/>
                      <a:pt x="244" y="517"/>
                    </a:cubicBezTo>
                    <a:cubicBezTo>
                      <a:pt x="244" y="487"/>
                      <a:pt x="274" y="487"/>
                      <a:pt x="305" y="487"/>
                    </a:cubicBezTo>
                    <a:lnTo>
                      <a:pt x="335" y="487"/>
                    </a:lnTo>
                    <a:cubicBezTo>
                      <a:pt x="365" y="456"/>
                      <a:pt x="396" y="456"/>
                      <a:pt x="396" y="426"/>
                    </a:cubicBezTo>
                    <a:cubicBezTo>
                      <a:pt x="426" y="396"/>
                      <a:pt x="426" y="365"/>
                      <a:pt x="426" y="365"/>
                    </a:cubicBezTo>
                    <a:cubicBezTo>
                      <a:pt x="457" y="335"/>
                      <a:pt x="457" y="304"/>
                      <a:pt x="457" y="304"/>
                    </a:cubicBezTo>
                    <a:cubicBezTo>
                      <a:pt x="457" y="244"/>
                      <a:pt x="457" y="213"/>
                      <a:pt x="457" y="183"/>
                    </a:cubicBezTo>
                    <a:cubicBezTo>
                      <a:pt x="457" y="122"/>
                      <a:pt x="426" y="92"/>
                      <a:pt x="396" y="61"/>
                    </a:cubicBezTo>
                    <a:lnTo>
                      <a:pt x="335" y="31"/>
                    </a:lnTo>
                    <a:cubicBezTo>
                      <a:pt x="305" y="31"/>
                      <a:pt x="274" y="0"/>
                      <a:pt x="24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15"/>
              <p:cNvSpPr/>
              <p:nvPr/>
            </p:nvSpPr>
            <p:spPr>
              <a:xfrm>
                <a:off x="11945775" y="2978550"/>
                <a:ext cx="144075" cy="100850"/>
              </a:xfrm>
              <a:custGeom>
                <a:rect b="b" l="l" r="r" t="t"/>
                <a:pathLst>
                  <a:path extrusionOk="0" h="4034" w="5763">
                    <a:moveTo>
                      <a:pt x="3129" y="0"/>
                    </a:moveTo>
                    <a:cubicBezTo>
                      <a:pt x="2714" y="0"/>
                      <a:pt x="2300" y="102"/>
                      <a:pt x="1916" y="294"/>
                    </a:cubicBezTo>
                    <a:cubicBezTo>
                      <a:pt x="1216" y="598"/>
                      <a:pt x="578" y="1085"/>
                      <a:pt x="274" y="1814"/>
                    </a:cubicBezTo>
                    <a:cubicBezTo>
                      <a:pt x="1" y="2483"/>
                      <a:pt x="1" y="3243"/>
                      <a:pt x="305" y="3911"/>
                    </a:cubicBezTo>
                    <a:cubicBezTo>
                      <a:pt x="347" y="3997"/>
                      <a:pt x="423" y="4033"/>
                      <a:pt x="500" y="4033"/>
                    </a:cubicBezTo>
                    <a:cubicBezTo>
                      <a:pt x="643" y="4033"/>
                      <a:pt x="789" y="3907"/>
                      <a:pt x="730" y="3729"/>
                    </a:cubicBezTo>
                    <a:cubicBezTo>
                      <a:pt x="517" y="3182"/>
                      <a:pt x="517" y="2544"/>
                      <a:pt x="760" y="1997"/>
                    </a:cubicBezTo>
                    <a:cubicBezTo>
                      <a:pt x="1034" y="1389"/>
                      <a:pt x="1581" y="993"/>
                      <a:pt x="2159" y="720"/>
                    </a:cubicBezTo>
                    <a:cubicBezTo>
                      <a:pt x="2482" y="591"/>
                      <a:pt x="2804" y="522"/>
                      <a:pt x="3127" y="522"/>
                    </a:cubicBezTo>
                    <a:cubicBezTo>
                      <a:pt x="3412" y="522"/>
                      <a:pt x="3697" y="575"/>
                      <a:pt x="3982" y="689"/>
                    </a:cubicBezTo>
                    <a:cubicBezTo>
                      <a:pt x="4256" y="811"/>
                      <a:pt x="4530" y="963"/>
                      <a:pt x="4773" y="1145"/>
                    </a:cubicBezTo>
                    <a:cubicBezTo>
                      <a:pt x="5016" y="1328"/>
                      <a:pt x="5198" y="1571"/>
                      <a:pt x="5441" y="1723"/>
                    </a:cubicBezTo>
                    <a:cubicBezTo>
                      <a:pt x="5474" y="1742"/>
                      <a:pt x="5508" y="1751"/>
                      <a:pt x="5540" y="1751"/>
                    </a:cubicBezTo>
                    <a:cubicBezTo>
                      <a:pt x="5660" y="1751"/>
                      <a:pt x="5763" y="1636"/>
                      <a:pt x="5715" y="1541"/>
                    </a:cubicBezTo>
                    <a:cubicBezTo>
                      <a:pt x="5441" y="872"/>
                      <a:pt x="4682" y="386"/>
                      <a:pt x="4043" y="173"/>
                    </a:cubicBezTo>
                    <a:cubicBezTo>
                      <a:pt x="3746" y="56"/>
                      <a:pt x="3437" y="0"/>
                      <a:pt x="312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15"/>
              <p:cNvSpPr/>
              <p:nvPr/>
            </p:nvSpPr>
            <p:spPr>
              <a:xfrm>
                <a:off x="12016650" y="3039750"/>
                <a:ext cx="106975" cy="125325"/>
              </a:xfrm>
              <a:custGeom>
                <a:rect b="b" l="l" r="r" t="t"/>
                <a:pathLst>
                  <a:path extrusionOk="0" h="5013" w="4279">
                    <a:moveTo>
                      <a:pt x="3428" y="1"/>
                    </a:moveTo>
                    <a:cubicBezTo>
                      <a:pt x="3305" y="1"/>
                      <a:pt x="3182" y="132"/>
                      <a:pt x="3245" y="278"/>
                    </a:cubicBezTo>
                    <a:cubicBezTo>
                      <a:pt x="3792" y="1251"/>
                      <a:pt x="3761" y="2679"/>
                      <a:pt x="3093" y="3591"/>
                    </a:cubicBezTo>
                    <a:cubicBezTo>
                      <a:pt x="2692" y="4173"/>
                      <a:pt x="2066" y="4490"/>
                      <a:pt x="1424" y="4490"/>
                    </a:cubicBezTo>
                    <a:cubicBezTo>
                      <a:pt x="1094" y="4490"/>
                      <a:pt x="759" y="4405"/>
                      <a:pt x="448" y="4229"/>
                    </a:cubicBezTo>
                    <a:cubicBezTo>
                      <a:pt x="406" y="4206"/>
                      <a:pt x="364" y="4195"/>
                      <a:pt x="326" y="4195"/>
                    </a:cubicBezTo>
                    <a:cubicBezTo>
                      <a:pt x="119" y="4195"/>
                      <a:pt x="0" y="4496"/>
                      <a:pt x="205" y="4625"/>
                    </a:cubicBezTo>
                    <a:cubicBezTo>
                      <a:pt x="558" y="4895"/>
                      <a:pt x="961" y="5012"/>
                      <a:pt x="1368" y="5012"/>
                    </a:cubicBezTo>
                    <a:cubicBezTo>
                      <a:pt x="2151" y="5012"/>
                      <a:pt x="2947" y="4576"/>
                      <a:pt x="3427" y="3956"/>
                    </a:cubicBezTo>
                    <a:cubicBezTo>
                      <a:pt x="4248" y="2892"/>
                      <a:pt x="4278" y="1220"/>
                      <a:pt x="3579" y="96"/>
                    </a:cubicBezTo>
                    <a:cubicBezTo>
                      <a:pt x="3541" y="29"/>
                      <a:pt x="3484" y="1"/>
                      <a:pt x="342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15"/>
              <p:cNvSpPr/>
              <p:nvPr/>
            </p:nvSpPr>
            <p:spPr>
              <a:xfrm>
                <a:off x="11992125" y="3131800"/>
                <a:ext cx="17500" cy="15975"/>
              </a:xfrm>
              <a:custGeom>
                <a:rect b="b" l="l" r="r" t="t"/>
                <a:pathLst>
                  <a:path extrusionOk="0" h="639" w="700">
                    <a:moveTo>
                      <a:pt x="244" y="0"/>
                    </a:moveTo>
                    <a:cubicBezTo>
                      <a:pt x="214" y="0"/>
                      <a:pt x="183" y="0"/>
                      <a:pt x="153" y="31"/>
                    </a:cubicBezTo>
                    <a:cubicBezTo>
                      <a:pt x="122" y="31"/>
                      <a:pt x="92" y="31"/>
                      <a:pt x="92" y="61"/>
                    </a:cubicBezTo>
                    <a:cubicBezTo>
                      <a:pt x="31" y="91"/>
                      <a:pt x="1" y="152"/>
                      <a:pt x="31" y="213"/>
                    </a:cubicBezTo>
                    <a:cubicBezTo>
                      <a:pt x="31" y="243"/>
                      <a:pt x="31" y="243"/>
                      <a:pt x="31" y="274"/>
                    </a:cubicBezTo>
                    <a:cubicBezTo>
                      <a:pt x="31" y="304"/>
                      <a:pt x="62" y="335"/>
                      <a:pt x="92" y="365"/>
                    </a:cubicBezTo>
                    <a:cubicBezTo>
                      <a:pt x="153" y="426"/>
                      <a:pt x="244" y="487"/>
                      <a:pt x="335" y="578"/>
                    </a:cubicBezTo>
                    <a:cubicBezTo>
                      <a:pt x="365" y="578"/>
                      <a:pt x="396" y="608"/>
                      <a:pt x="426" y="608"/>
                    </a:cubicBezTo>
                    <a:cubicBezTo>
                      <a:pt x="426" y="608"/>
                      <a:pt x="457" y="639"/>
                      <a:pt x="487" y="639"/>
                    </a:cubicBezTo>
                    <a:cubicBezTo>
                      <a:pt x="517" y="639"/>
                      <a:pt x="548" y="639"/>
                      <a:pt x="578" y="608"/>
                    </a:cubicBezTo>
                    <a:cubicBezTo>
                      <a:pt x="609" y="608"/>
                      <a:pt x="639" y="578"/>
                      <a:pt x="639" y="578"/>
                    </a:cubicBezTo>
                    <a:cubicBezTo>
                      <a:pt x="669" y="517"/>
                      <a:pt x="700" y="487"/>
                      <a:pt x="700" y="426"/>
                    </a:cubicBezTo>
                    <a:cubicBezTo>
                      <a:pt x="700" y="395"/>
                      <a:pt x="700" y="395"/>
                      <a:pt x="700" y="365"/>
                    </a:cubicBezTo>
                    <a:cubicBezTo>
                      <a:pt x="700" y="335"/>
                      <a:pt x="669" y="304"/>
                      <a:pt x="639" y="274"/>
                    </a:cubicBezTo>
                    <a:cubicBezTo>
                      <a:pt x="548" y="213"/>
                      <a:pt x="457" y="122"/>
                      <a:pt x="365" y="61"/>
                    </a:cubicBezTo>
                    <a:cubicBezTo>
                      <a:pt x="365" y="31"/>
                      <a:pt x="335" y="31"/>
                      <a:pt x="305" y="31"/>
                    </a:cubicBezTo>
                    <a:cubicBezTo>
                      <a:pt x="274" y="0"/>
                      <a:pt x="244" y="0"/>
                      <a:pt x="24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15"/>
              <p:cNvSpPr/>
              <p:nvPr/>
            </p:nvSpPr>
            <p:spPr>
              <a:xfrm>
                <a:off x="11954900" y="3083150"/>
                <a:ext cx="13700" cy="13725"/>
              </a:xfrm>
              <a:custGeom>
                <a:rect b="b" l="l" r="r" t="t"/>
                <a:pathLst>
                  <a:path extrusionOk="0" h="549" w="548">
                    <a:moveTo>
                      <a:pt x="183" y="1"/>
                    </a:moveTo>
                    <a:lnTo>
                      <a:pt x="122" y="31"/>
                    </a:lnTo>
                    <a:cubicBezTo>
                      <a:pt x="92" y="31"/>
                      <a:pt x="61" y="62"/>
                      <a:pt x="31" y="92"/>
                    </a:cubicBezTo>
                    <a:cubicBezTo>
                      <a:pt x="31" y="92"/>
                      <a:pt x="31" y="92"/>
                      <a:pt x="31" y="123"/>
                    </a:cubicBezTo>
                    <a:cubicBezTo>
                      <a:pt x="31" y="153"/>
                      <a:pt x="0" y="183"/>
                      <a:pt x="0" y="214"/>
                    </a:cubicBezTo>
                    <a:cubicBezTo>
                      <a:pt x="0" y="275"/>
                      <a:pt x="31" y="305"/>
                      <a:pt x="31" y="335"/>
                    </a:cubicBezTo>
                    <a:cubicBezTo>
                      <a:pt x="61" y="366"/>
                      <a:pt x="92" y="396"/>
                      <a:pt x="92" y="427"/>
                    </a:cubicBezTo>
                    <a:cubicBezTo>
                      <a:pt x="122" y="457"/>
                      <a:pt x="152" y="487"/>
                      <a:pt x="183" y="518"/>
                    </a:cubicBezTo>
                    <a:cubicBezTo>
                      <a:pt x="213" y="518"/>
                      <a:pt x="213" y="518"/>
                      <a:pt x="244" y="548"/>
                    </a:cubicBezTo>
                    <a:lnTo>
                      <a:pt x="365" y="548"/>
                    </a:lnTo>
                    <a:cubicBezTo>
                      <a:pt x="395" y="518"/>
                      <a:pt x="426" y="518"/>
                      <a:pt x="456" y="487"/>
                    </a:cubicBezTo>
                    <a:cubicBezTo>
                      <a:pt x="456" y="487"/>
                      <a:pt x="487" y="457"/>
                      <a:pt x="517" y="427"/>
                    </a:cubicBezTo>
                    <a:cubicBezTo>
                      <a:pt x="517" y="396"/>
                      <a:pt x="517" y="366"/>
                      <a:pt x="517" y="335"/>
                    </a:cubicBezTo>
                    <a:cubicBezTo>
                      <a:pt x="547" y="305"/>
                      <a:pt x="547" y="275"/>
                      <a:pt x="517" y="244"/>
                    </a:cubicBezTo>
                    <a:cubicBezTo>
                      <a:pt x="517" y="214"/>
                      <a:pt x="487" y="183"/>
                      <a:pt x="456" y="153"/>
                    </a:cubicBezTo>
                    <a:cubicBezTo>
                      <a:pt x="456" y="123"/>
                      <a:pt x="426" y="92"/>
                      <a:pt x="395" y="62"/>
                    </a:cubicBezTo>
                    <a:cubicBezTo>
                      <a:pt x="365" y="31"/>
                      <a:pt x="335" y="1"/>
                      <a:pt x="30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15"/>
              <p:cNvSpPr/>
              <p:nvPr/>
            </p:nvSpPr>
            <p:spPr>
              <a:xfrm>
                <a:off x="11955650" y="2841525"/>
                <a:ext cx="11425" cy="10650"/>
              </a:xfrm>
              <a:custGeom>
                <a:rect b="b" l="l" r="r" t="t"/>
                <a:pathLst>
                  <a:path extrusionOk="0" h="426" w="457">
                    <a:moveTo>
                      <a:pt x="183" y="0"/>
                    </a:moveTo>
                    <a:cubicBezTo>
                      <a:pt x="153" y="0"/>
                      <a:pt x="153" y="31"/>
                      <a:pt x="153" y="31"/>
                    </a:cubicBezTo>
                    <a:lnTo>
                      <a:pt x="92" y="31"/>
                    </a:lnTo>
                    <a:cubicBezTo>
                      <a:pt x="62" y="61"/>
                      <a:pt x="62" y="61"/>
                      <a:pt x="31" y="91"/>
                    </a:cubicBezTo>
                    <a:cubicBezTo>
                      <a:pt x="31" y="91"/>
                      <a:pt x="1" y="122"/>
                      <a:pt x="1" y="152"/>
                    </a:cubicBezTo>
                    <a:cubicBezTo>
                      <a:pt x="1" y="152"/>
                      <a:pt x="1" y="183"/>
                      <a:pt x="1" y="213"/>
                    </a:cubicBezTo>
                    <a:cubicBezTo>
                      <a:pt x="1" y="243"/>
                      <a:pt x="1" y="243"/>
                      <a:pt x="1" y="274"/>
                    </a:cubicBezTo>
                    <a:cubicBezTo>
                      <a:pt x="1" y="274"/>
                      <a:pt x="1" y="304"/>
                      <a:pt x="31" y="335"/>
                    </a:cubicBezTo>
                    <a:cubicBezTo>
                      <a:pt x="31" y="335"/>
                      <a:pt x="62" y="365"/>
                      <a:pt x="62" y="365"/>
                    </a:cubicBezTo>
                    <a:cubicBezTo>
                      <a:pt x="92" y="395"/>
                      <a:pt x="122" y="395"/>
                      <a:pt x="153" y="426"/>
                    </a:cubicBezTo>
                    <a:lnTo>
                      <a:pt x="274" y="426"/>
                    </a:lnTo>
                    <a:cubicBezTo>
                      <a:pt x="335" y="426"/>
                      <a:pt x="365" y="395"/>
                      <a:pt x="365" y="365"/>
                    </a:cubicBezTo>
                    <a:cubicBezTo>
                      <a:pt x="396" y="365"/>
                      <a:pt x="396" y="335"/>
                      <a:pt x="426" y="335"/>
                    </a:cubicBezTo>
                    <a:cubicBezTo>
                      <a:pt x="426" y="304"/>
                      <a:pt x="457" y="243"/>
                      <a:pt x="457" y="213"/>
                    </a:cubicBezTo>
                    <a:cubicBezTo>
                      <a:pt x="457" y="183"/>
                      <a:pt x="426" y="152"/>
                      <a:pt x="426" y="122"/>
                    </a:cubicBezTo>
                    <a:cubicBezTo>
                      <a:pt x="426" y="122"/>
                      <a:pt x="396" y="91"/>
                      <a:pt x="365" y="61"/>
                    </a:cubicBezTo>
                    <a:cubicBezTo>
                      <a:pt x="365" y="31"/>
                      <a:pt x="335" y="31"/>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15"/>
              <p:cNvSpPr/>
              <p:nvPr/>
            </p:nvSpPr>
            <p:spPr>
              <a:xfrm>
                <a:off x="11494400" y="2861925"/>
                <a:ext cx="23575" cy="29975"/>
              </a:xfrm>
              <a:custGeom>
                <a:rect b="b" l="l" r="r" t="t"/>
                <a:pathLst>
                  <a:path extrusionOk="0" h="1199" w="943">
                    <a:moveTo>
                      <a:pt x="456" y="947"/>
                    </a:moveTo>
                    <a:cubicBezTo>
                      <a:pt x="456" y="963"/>
                      <a:pt x="459" y="969"/>
                      <a:pt x="461" y="969"/>
                    </a:cubicBezTo>
                    <a:cubicBezTo>
                      <a:pt x="465" y="969"/>
                      <a:pt x="470" y="955"/>
                      <a:pt x="470" y="947"/>
                    </a:cubicBezTo>
                    <a:close/>
                    <a:moveTo>
                      <a:pt x="714" y="0"/>
                    </a:moveTo>
                    <a:cubicBezTo>
                      <a:pt x="589" y="0"/>
                      <a:pt x="508" y="106"/>
                      <a:pt x="426" y="187"/>
                    </a:cubicBezTo>
                    <a:cubicBezTo>
                      <a:pt x="335" y="278"/>
                      <a:pt x="274" y="339"/>
                      <a:pt x="244" y="430"/>
                    </a:cubicBezTo>
                    <a:cubicBezTo>
                      <a:pt x="183" y="522"/>
                      <a:pt x="153" y="582"/>
                      <a:pt x="92" y="674"/>
                    </a:cubicBezTo>
                    <a:cubicBezTo>
                      <a:pt x="61" y="765"/>
                      <a:pt x="61" y="856"/>
                      <a:pt x="31" y="947"/>
                    </a:cubicBezTo>
                    <a:cubicBezTo>
                      <a:pt x="1" y="1038"/>
                      <a:pt x="61" y="1160"/>
                      <a:pt x="183" y="1190"/>
                    </a:cubicBezTo>
                    <a:cubicBezTo>
                      <a:pt x="199" y="1196"/>
                      <a:pt x="216" y="1198"/>
                      <a:pt x="234" y="1198"/>
                    </a:cubicBezTo>
                    <a:cubicBezTo>
                      <a:pt x="314" y="1198"/>
                      <a:pt x="401" y="1144"/>
                      <a:pt x="426" y="1069"/>
                    </a:cubicBezTo>
                    <a:lnTo>
                      <a:pt x="456" y="947"/>
                    </a:lnTo>
                    <a:cubicBezTo>
                      <a:pt x="461" y="943"/>
                      <a:pt x="464" y="941"/>
                      <a:pt x="466" y="941"/>
                    </a:cubicBezTo>
                    <a:lnTo>
                      <a:pt x="466" y="941"/>
                    </a:lnTo>
                    <a:cubicBezTo>
                      <a:pt x="469" y="941"/>
                      <a:pt x="470" y="943"/>
                      <a:pt x="470" y="947"/>
                    </a:cubicBezTo>
                    <a:lnTo>
                      <a:pt x="487" y="947"/>
                    </a:lnTo>
                    <a:cubicBezTo>
                      <a:pt x="487" y="917"/>
                      <a:pt x="487" y="886"/>
                      <a:pt x="487" y="856"/>
                    </a:cubicBezTo>
                    <a:cubicBezTo>
                      <a:pt x="496" y="847"/>
                      <a:pt x="499" y="843"/>
                      <a:pt x="500" y="843"/>
                    </a:cubicBezTo>
                    <a:lnTo>
                      <a:pt x="500" y="843"/>
                    </a:lnTo>
                    <a:cubicBezTo>
                      <a:pt x="502" y="843"/>
                      <a:pt x="487" y="865"/>
                      <a:pt x="487" y="886"/>
                    </a:cubicBezTo>
                    <a:cubicBezTo>
                      <a:pt x="517" y="795"/>
                      <a:pt x="578" y="734"/>
                      <a:pt x="608" y="674"/>
                    </a:cubicBezTo>
                    <a:cubicBezTo>
                      <a:pt x="608" y="643"/>
                      <a:pt x="639" y="643"/>
                      <a:pt x="639" y="613"/>
                    </a:cubicBezTo>
                    <a:cubicBezTo>
                      <a:pt x="669" y="582"/>
                      <a:pt x="700" y="552"/>
                      <a:pt x="730" y="522"/>
                    </a:cubicBezTo>
                    <a:cubicBezTo>
                      <a:pt x="791" y="430"/>
                      <a:pt x="943" y="339"/>
                      <a:pt x="912" y="218"/>
                    </a:cubicBezTo>
                    <a:cubicBezTo>
                      <a:pt x="912" y="126"/>
                      <a:pt x="852" y="35"/>
                      <a:pt x="760" y="5"/>
                    </a:cubicBezTo>
                    <a:cubicBezTo>
                      <a:pt x="744" y="2"/>
                      <a:pt x="729" y="0"/>
                      <a:pt x="71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15"/>
              <p:cNvSpPr/>
              <p:nvPr/>
            </p:nvSpPr>
            <p:spPr>
              <a:xfrm>
                <a:off x="11667850" y="2924700"/>
                <a:ext cx="46175" cy="228775"/>
              </a:xfrm>
              <a:custGeom>
                <a:rect b="b" l="l" r="r" t="t"/>
                <a:pathLst>
                  <a:path extrusionOk="0" h="9151" w="1847">
                    <a:moveTo>
                      <a:pt x="286" y="1"/>
                    </a:moveTo>
                    <a:cubicBezTo>
                      <a:pt x="147" y="1"/>
                      <a:pt x="0" y="153"/>
                      <a:pt x="84" y="321"/>
                    </a:cubicBezTo>
                    <a:cubicBezTo>
                      <a:pt x="813" y="1597"/>
                      <a:pt x="1087" y="3087"/>
                      <a:pt x="1209" y="4546"/>
                    </a:cubicBezTo>
                    <a:cubicBezTo>
                      <a:pt x="1330" y="5974"/>
                      <a:pt x="1482" y="7464"/>
                      <a:pt x="935" y="8801"/>
                    </a:cubicBezTo>
                    <a:cubicBezTo>
                      <a:pt x="851" y="8990"/>
                      <a:pt x="985" y="9151"/>
                      <a:pt x="1136" y="9151"/>
                    </a:cubicBezTo>
                    <a:cubicBezTo>
                      <a:pt x="1204" y="9151"/>
                      <a:pt x="1274" y="9119"/>
                      <a:pt x="1330" y="9044"/>
                    </a:cubicBezTo>
                    <a:cubicBezTo>
                      <a:pt x="1756" y="8467"/>
                      <a:pt x="1817" y="7676"/>
                      <a:pt x="1847" y="7008"/>
                    </a:cubicBezTo>
                    <a:cubicBezTo>
                      <a:pt x="1847" y="6187"/>
                      <a:pt x="1817" y="5366"/>
                      <a:pt x="1725" y="4546"/>
                    </a:cubicBezTo>
                    <a:cubicBezTo>
                      <a:pt x="1604" y="2995"/>
                      <a:pt x="1269" y="1476"/>
                      <a:pt x="449" y="108"/>
                    </a:cubicBezTo>
                    <a:cubicBezTo>
                      <a:pt x="411" y="32"/>
                      <a:pt x="349"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15"/>
              <p:cNvSpPr/>
              <p:nvPr/>
            </p:nvSpPr>
            <p:spPr>
              <a:xfrm>
                <a:off x="11641825" y="3158400"/>
                <a:ext cx="50925" cy="34200"/>
              </a:xfrm>
              <a:custGeom>
                <a:rect b="b" l="l" r="r" t="t"/>
                <a:pathLst>
                  <a:path extrusionOk="0" h="1368" w="2037">
                    <a:moveTo>
                      <a:pt x="1764" y="0"/>
                    </a:moveTo>
                    <a:cubicBezTo>
                      <a:pt x="1686" y="0"/>
                      <a:pt x="1611" y="41"/>
                      <a:pt x="1551" y="122"/>
                    </a:cubicBezTo>
                    <a:cubicBezTo>
                      <a:pt x="1551" y="152"/>
                      <a:pt x="1520" y="183"/>
                      <a:pt x="1490" y="213"/>
                    </a:cubicBezTo>
                    <a:cubicBezTo>
                      <a:pt x="1490" y="213"/>
                      <a:pt x="1490" y="243"/>
                      <a:pt x="1459" y="243"/>
                    </a:cubicBezTo>
                    <a:cubicBezTo>
                      <a:pt x="1399" y="304"/>
                      <a:pt x="1368" y="365"/>
                      <a:pt x="1307" y="426"/>
                    </a:cubicBezTo>
                    <a:cubicBezTo>
                      <a:pt x="1277" y="456"/>
                      <a:pt x="1247" y="456"/>
                      <a:pt x="1216" y="486"/>
                    </a:cubicBezTo>
                    <a:cubicBezTo>
                      <a:pt x="1216" y="486"/>
                      <a:pt x="1186" y="517"/>
                      <a:pt x="1186" y="517"/>
                    </a:cubicBezTo>
                    <a:cubicBezTo>
                      <a:pt x="1171" y="532"/>
                      <a:pt x="1178" y="532"/>
                      <a:pt x="1186" y="532"/>
                    </a:cubicBezTo>
                    <a:cubicBezTo>
                      <a:pt x="1193" y="532"/>
                      <a:pt x="1201" y="532"/>
                      <a:pt x="1186" y="547"/>
                    </a:cubicBezTo>
                    <a:cubicBezTo>
                      <a:pt x="1125" y="578"/>
                      <a:pt x="1064" y="638"/>
                      <a:pt x="1003" y="669"/>
                    </a:cubicBezTo>
                    <a:cubicBezTo>
                      <a:pt x="943" y="699"/>
                      <a:pt x="851" y="730"/>
                      <a:pt x="791" y="760"/>
                    </a:cubicBezTo>
                    <a:lnTo>
                      <a:pt x="730" y="790"/>
                    </a:lnTo>
                    <a:lnTo>
                      <a:pt x="639" y="821"/>
                    </a:lnTo>
                    <a:cubicBezTo>
                      <a:pt x="547" y="821"/>
                      <a:pt x="487" y="851"/>
                      <a:pt x="426" y="851"/>
                    </a:cubicBezTo>
                    <a:cubicBezTo>
                      <a:pt x="395" y="882"/>
                      <a:pt x="335" y="882"/>
                      <a:pt x="304" y="882"/>
                    </a:cubicBezTo>
                    <a:lnTo>
                      <a:pt x="243" y="882"/>
                    </a:lnTo>
                    <a:cubicBezTo>
                      <a:pt x="122" y="912"/>
                      <a:pt x="0" y="1003"/>
                      <a:pt x="0" y="1125"/>
                    </a:cubicBezTo>
                    <a:cubicBezTo>
                      <a:pt x="0" y="1246"/>
                      <a:pt x="92" y="1368"/>
                      <a:pt x="243" y="1368"/>
                    </a:cubicBezTo>
                    <a:cubicBezTo>
                      <a:pt x="943" y="1338"/>
                      <a:pt x="1581" y="942"/>
                      <a:pt x="1976" y="335"/>
                    </a:cubicBezTo>
                    <a:cubicBezTo>
                      <a:pt x="2037" y="243"/>
                      <a:pt x="1976" y="91"/>
                      <a:pt x="1885" y="31"/>
                    </a:cubicBezTo>
                    <a:cubicBezTo>
                      <a:pt x="1844" y="10"/>
                      <a:pt x="1804" y="0"/>
                      <a:pt x="176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15"/>
              <p:cNvSpPr/>
              <p:nvPr/>
            </p:nvSpPr>
            <p:spPr>
              <a:xfrm>
                <a:off x="11508850" y="2935700"/>
                <a:ext cx="125425" cy="249000"/>
              </a:xfrm>
              <a:custGeom>
                <a:rect b="b" l="l" r="r" t="t"/>
                <a:pathLst>
                  <a:path extrusionOk="0" h="9960" w="5017">
                    <a:moveTo>
                      <a:pt x="819" y="0"/>
                    </a:moveTo>
                    <a:cubicBezTo>
                      <a:pt x="738" y="0"/>
                      <a:pt x="662" y="46"/>
                      <a:pt x="638" y="154"/>
                    </a:cubicBezTo>
                    <a:cubicBezTo>
                      <a:pt x="0" y="3802"/>
                      <a:pt x="1034" y="8239"/>
                      <a:pt x="4651" y="9942"/>
                    </a:cubicBezTo>
                    <a:cubicBezTo>
                      <a:pt x="4680" y="9954"/>
                      <a:pt x="4709" y="9960"/>
                      <a:pt x="4736" y="9960"/>
                    </a:cubicBezTo>
                    <a:cubicBezTo>
                      <a:pt x="4906" y="9960"/>
                      <a:pt x="5016" y="9742"/>
                      <a:pt x="4833" y="9638"/>
                    </a:cubicBezTo>
                    <a:cubicBezTo>
                      <a:pt x="1489" y="7723"/>
                      <a:pt x="547" y="3862"/>
                      <a:pt x="1064" y="276"/>
                    </a:cubicBezTo>
                    <a:cubicBezTo>
                      <a:pt x="1082" y="110"/>
                      <a:pt x="944" y="0"/>
                      <a:pt x="81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15"/>
              <p:cNvSpPr/>
              <p:nvPr/>
            </p:nvSpPr>
            <p:spPr>
              <a:xfrm>
                <a:off x="11521000" y="2800175"/>
                <a:ext cx="197250" cy="127575"/>
              </a:xfrm>
              <a:custGeom>
                <a:rect b="b" l="l" r="r" t="t"/>
                <a:pathLst>
                  <a:path extrusionOk="0" h="5103" w="7890">
                    <a:moveTo>
                      <a:pt x="7605" y="1"/>
                    </a:moveTo>
                    <a:cubicBezTo>
                      <a:pt x="7554" y="1"/>
                      <a:pt x="7499" y="22"/>
                      <a:pt x="7447" y="74"/>
                    </a:cubicBezTo>
                    <a:cubicBezTo>
                      <a:pt x="6414" y="1137"/>
                      <a:pt x="5320" y="2141"/>
                      <a:pt x="4073" y="2961"/>
                    </a:cubicBezTo>
                    <a:cubicBezTo>
                      <a:pt x="3496" y="3387"/>
                      <a:pt x="2858" y="3721"/>
                      <a:pt x="2219" y="4025"/>
                    </a:cubicBezTo>
                    <a:cubicBezTo>
                      <a:pt x="1855" y="4177"/>
                      <a:pt x="1520" y="4329"/>
                      <a:pt x="1155" y="4420"/>
                    </a:cubicBezTo>
                    <a:cubicBezTo>
                      <a:pt x="821" y="4542"/>
                      <a:pt x="456" y="4603"/>
                      <a:pt x="152" y="4755"/>
                    </a:cubicBezTo>
                    <a:cubicBezTo>
                      <a:pt x="0" y="4876"/>
                      <a:pt x="92" y="5089"/>
                      <a:pt x="244" y="5089"/>
                    </a:cubicBezTo>
                    <a:cubicBezTo>
                      <a:pt x="302" y="5099"/>
                      <a:pt x="360" y="5103"/>
                      <a:pt x="417" y="5103"/>
                    </a:cubicBezTo>
                    <a:cubicBezTo>
                      <a:pt x="723" y="5103"/>
                      <a:pt x="1021" y="4983"/>
                      <a:pt x="1277" y="4907"/>
                    </a:cubicBezTo>
                    <a:cubicBezTo>
                      <a:pt x="1642" y="4785"/>
                      <a:pt x="1976" y="4663"/>
                      <a:pt x="2280" y="4511"/>
                    </a:cubicBezTo>
                    <a:cubicBezTo>
                      <a:pt x="3010" y="4207"/>
                      <a:pt x="3678" y="3812"/>
                      <a:pt x="4317" y="3387"/>
                    </a:cubicBezTo>
                    <a:cubicBezTo>
                      <a:pt x="5593" y="2536"/>
                      <a:pt x="6718" y="1472"/>
                      <a:pt x="7751" y="347"/>
                    </a:cubicBezTo>
                    <a:cubicBezTo>
                      <a:pt x="7890" y="209"/>
                      <a:pt x="7766" y="1"/>
                      <a:pt x="760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15"/>
              <p:cNvSpPr/>
              <p:nvPr/>
            </p:nvSpPr>
            <p:spPr>
              <a:xfrm>
                <a:off x="11496675" y="2893050"/>
                <a:ext cx="25875" cy="34600"/>
              </a:xfrm>
              <a:custGeom>
                <a:rect b="b" l="l" r="r" t="t"/>
                <a:pathLst>
                  <a:path extrusionOk="0" h="1384" w="1035">
                    <a:moveTo>
                      <a:pt x="791" y="888"/>
                    </a:moveTo>
                    <a:lnTo>
                      <a:pt x="791" y="888"/>
                    </a:lnTo>
                    <a:cubicBezTo>
                      <a:pt x="821" y="918"/>
                      <a:pt x="852" y="918"/>
                      <a:pt x="821" y="918"/>
                    </a:cubicBezTo>
                    <a:lnTo>
                      <a:pt x="791" y="888"/>
                    </a:lnTo>
                    <a:close/>
                    <a:moveTo>
                      <a:pt x="347" y="0"/>
                    </a:moveTo>
                    <a:cubicBezTo>
                      <a:pt x="236" y="0"/>
                      <a:pt x="118" y="83"/>
                      <a:pt x="92" y="188"/>
                    </a:cubicBezTo>
                    <a:cubicBezTo>
                      <a:pt x="1" y="644"/>
                      <a:pt x="274" y="1161"/>
                      <a:pt x="700" y="1344"/>
                    </a:cubicBezTo>
                    <a:cubicBezTo>
                      <a:pt x="738" y="1369"/>
                      <a:pt x="786" y="1383"/>
                      <a:pt x="834" y="1383"/>
                    </a:cubicBezTo>
                    <a:cubicBezTo>
                      <a:pt x="901" y="1383"/>
                      <a:pt x="968" y="1354"/>
                      <a:pt x="1004" y="1283"/>
                    </a:cubicBezTo>
                    <a:cubicBezTo>
                      <a:pt x="1034" y="1192"/>
                      <a:pt x="1034" y="1040"/>
                      <a:pt x="913" y="979"/>
                    </a:cubicBezTo>
                    <a:cubicBezTo>
                      <a:pt x="882" y="948"/>
                      <a:pt x="852" y="918"/>
                      <a:pt x="791" y="888"/>
                    </a:cubicBezTo>
                    <a:lnTo>
                      <a:pt x="730" y="827"/>
                    </a:lnTo>
                    <a:cubicBezTo>
                      <a:pt x="730" y="827"/>
                      <a:pt x="730" y="796"/>
                      <a:pt x="700" y="796"/>
                    </a:cubicBezTo>
                    <a:cubicBezTo>
                      <a:pt x="700" y="796"/>
                      <a:pt x="700" y="796"/>
                      <a:pt x="700" y="766"/>
                    </a:cubicBezTo>
                    <a:cubicBezTo>
                      <a:pt x="669" y="736"/>
                      <a:pt x="639" y="705"/>
                      <a:pt x="639" y="675"/>
                    </a:cubicBezTo>
                    <a:cubicBezTo>
                      <a:pt x="639" y="644"/>
                      <a:pt x="609" y="644"/>
                      <a:pt x="609" y="644"/>
                    </a:cubicBezTo>
                    <a:cubicBezTo>
                      <a:pt x="609" y="644"/>
                      <a:pt x="609" y="614"/>
                      <a:pt x="609" y="584"/>
                    </a:cubicBezTo>
                    <a:cubicBezTo>
                      <a:pt x="578" y="553"/>
                      <a:pt x="578" y="523"/>
                      <a:pt x="578" y="462"/>
                    </a:cubicBezTo>
                    <a:cubicBezTo>
                      <a:pt x="578" y="432"/>
                      <a:pt x="578" y="401"/>
                      <a:pt x="578" y="401"/>
                    </a:cubicBezTo>
                    <a:cubicBezTo>
                      <a:pt x="578" y="371"/>
                      <a:pt x="578" y="340"/>
                      <a:pt x="578" y="340"/>
                    </a:cubicBezTo>
                    <a:cubicBezTo>
                      <a:pt x="578" y="333"/>
                      <a:pt x="578" y="321"/>
                      <a:pt x="578" y="310"/>
                    </a:cubicBezTo>
                    <a:cubicBezTo>
                      <a:pt x="578" y="249"/>
                      <a:pt x="578" y="188"/>
                      <a:pt x="548" y="128"/>
                    </a:cubicBezTo>
                    <a:cubicBezTo>
                      <a:pt x="517" y="67"/>
                      <a:pt x="457" y="36"/>
                      <a:pt x="396" y="6"/>
                    </a:cubicBezTo>
                    <a:cubicBezTo>
                      <a:pt x="380" y="2"/>
                      <a:pt x="363"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15"/>
              <p:cNvSpPr/>
              <p:nvPr/>
            </p:nvSpPr>
            <p:spPr>
              <a:xfrm>
                <a:off x="11516525" y="2756625"/>
                <a:ext cx="141900" cy="108325"/>
              </a:xfrm>
              <a:custGeom>
                <a:rect b="b" l="l" r="r" t="t"/>
                <a:pathLst>
                  <a:path extrusionOk="0" h="4333" w="5676">
                    <a:moveTo>
                      <a:pt x="5396" y="1"/>
                    </a:moveTo>
                    <a:cubicBezTo>
                      <a:pt x="5355" y="1"/>
                      <a:pt x="5315" y="16"/>
                      <a:pt x="5286" y="53"/>
                    </a:cubicBezTo>
                    <a:cubicBezTo>
                      <a:pt x="3857" y="1664"/>
                      <a:pt x="2155" y="3001"/>
                      <a:pt x="210" y="3943"/>
                    </a:cubicBezTo>
                    <a:cubicBezTo>
                      <a:pt x="1" y="4048"/>
                      <a:pt x="129" y="4333"/>
                      <a:pt x="324" y="4333"/>
                    </a:cubicBezTo>
                    <a:cubicBezTo>
                      <a:pt x="355" y="4333"/>
                      <a:pt x="389" y="4325"/>
                      <a:pt x="423" y="4308"/>
                    </a:cubicBezTo>
                    <a:cubicBezTo>
                      <a:pt x="2459" y="3427"/>
                      <a:pt x="4222" y="2059"/>
                      <a:pt x="5559" y="296"/>
                    </a:cubicBezTo>
                    <a:cubicBezTo>
                      <a:pt x="5675" y="157"/>
                      <a:pt x="5527" y="1"/>
                      <a:pt x="539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15"/>
              <p:cNvSpPr/>
              <p:nvPr/>
            </p:nvSpPr>
            <p:spPr>
              <a:xfrm>
                <a:off x="11659150" y="2738300"/>
                <a:ext cx="66275" cy="32000"/>
              </a:xfrm>
              <a:custGeom>
                <a:rect b="b" l="l" r="r" t="t"/>
                <a:pathLst>
                  <a:path extrusionOk="0" h="1280" w="2651">
                    <a:moveTo>
                      <a:pt x="1403" y="0"/>
                    </a:moveTo>
                    <a:cubicBezTo>
                      <a:pt x="917" y="0"/>
                      <a:pt x="467" y="291"/>
                      <a:pt x="128" y="603"/>
                    </a:cubicBezTo>
                    <a:cubicBezTo>
                      <a:pt x="1" y="705"/>
                      <a:pt x="130" y="935"/>
                      <a:pt x="264" y="935"/>
                    </a:cubicBezTo>
                    <a:cubicBezTo>
                      <a:pt x="290" y="935"/>
                      <a:pt x="316" y="927"/>
                      <a:pt x="341" y="907"/>
                    </a:cubicBezTo>
                    <a:cubicBezTo>
                      <a:pt x="640" y="690"/>
                      <a:pt x="1012" y="472"/>
                      <a:pt x="1370" y="472"/>
                    </a:cubicBezTo>
                    <a:cubicBezTo>
                      <a:pt x="1412" y="472"/>
                      <a:pt x="1454" y="475"/>
                      <a:pt x="1496" y="482"/>
                    </a:cubicBezTo>
                    <a:cubicBezTo>
                      <a:pt x="1800" y="512"/>
                      <a:pt x="2043" y="786"/>
                      <a:pt x="2073" y="1090"/>
                    </a:cubicBezTo>
                    <a:cubicBezTo>
                      <a:pt x="2104" y="1181"/>
                      <a:pt x="2165" y="1272"/>
                      <a:pt x="2256" y="1272"/>
                    </a:cubicBezTo>
                    <a:cubicBezTo>
                      <a:pt x="2277" y="1277"/>
                      <a:pt x="2298" y="1280"/>
                      <a:pt x="2317" y="1280"/>
                    </a:cubicBezTo>
                    <a:cubicBezTo>
                      <a:pt x="2408" y="1280"/>
                      <a:pt x="2474" y="1225"/>
                      <a:pt x="2499" y="1150"/>
                    </a:cubicBezTo>
                    <a:cubicBezTo>
                      <a:pt x="2651" y="603"/>
                      <a:pt x="2134" y="117"/>
                      <a:pt x="1648" y="26"/>
                    </a:cubicBezTo>
                    <a:cubicBezTo>
                      <a:pt x="1565" y="8"/>
                      <a:pt x="1483" y="0"/>
                      <a:pt x="14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15"/>
              <p:cNvSpPr/>
              <p:nvPr/>
            </p:nvSpPr>
            <p:spPr>
              <a:xfrm>
                <a:off x="11716300" y="2773875"/>
                <a:ext cx="11425" cy="16000"/>
              </a:xfrm>
              <a:custGeom>
                <a:rect b="b" l="l" r="r" t="t"/>
                <a:pathLst>
                  <a:path extrusionOk="0" h="640" w="457">
                    <a:moveTo>
                      <a:pt x="152" y="1"/>
                    </a:moveTo>
                    <a:cubicBezTo>
                      <a:pt x="122" y="31"/>
                      <a:pt x="91" y="31"/>
                      <a:pt x="61" y="62"/>
                    </a:cubicBezTo>
                    <a:lnTo>
                      <a:pt x="30" y="123"/>
                    </a:lnTo>
                    <a:cubicBezTo>
                      <a:pt x="0" y="153"/>
                      <a:pt x="0" y="183"/>
                      <a:pt x="0" y="214"/>
                    </a:cubicBezTo>
                    <a:lnTo>
                      <a:pt x="0" y="335"/>
                    </a:lnTo>
                    <a:cubicBezTo>
                      <a:pt x="0" y="366"/>
                      <a:pt x="0" y="396"/>
                      <a:pt x="0" y="427"/>
                    </a:cubicBezTo>
                    <a:cubicBezTo>
                      <a:pt x="0" y="427"/>
                      <a:pt x="0" y="457"/>
                      <a:pt x="0" y="487"/>
                    </a:cubicBezTo>
                    <a:cubicBezTo>
                      <a:pt x="30" y="487"/>
                      <a:pt x="30" y="518"/>
                      <a:pt x="30" y="518"/>
                    </a:cubicBezTo>
                    <a:cubicBezTo>
                      <a:pt x="30" y="548"/>
                      <a:pt x="61" y="579"/>
                      <a:pt x="91" y="579"/>
                    </a:cubicBezTo>
                    <a:cubicBezTo>
                      <a:pt x="91" y="579"/>
                      <a:pt x="122" y="609"/>
                      <a:pt x="122" y="609"/>
                    </a:cubicBezTo>
                    <a:cubicBezTo>
                      <a:pt x="152" y="609"/>
                      <a:pt x="182" y="639"/>
                      <a:pt x="213" y="639"/>
                    </a:cubicBezTo>
                    <a:cubicBezTo>
                      <a:pt x="243" y="609"/>
                      <a:pt x="243" y="609"/>
                      <a:pt x="274" y="609"/>
                    </a:cubicBezTo>
                    <a:lnTo>
                      <a:pt x="304" y="609"/>
                    </a:lnTo>
                    <a:cubicBezTo>
                      <a:pt x="334" y="579"/>
                      <a:pt x="365" y="579"/>
                      <a:pt x="365" y="548"/>
                    </a:cubicBezTo>
                    <a:cubicBezTo>
                      <a:pt x="395" y="518"/>
                      <a:pt x="395" y="518"/>
                      <a:pt x="426" y="487"/>
                    </a:cubicBezTo>
                    <a:cubicBezTo>
                      <a:pt x="426" y="457"/>
                      <a:pt x="426" y="457"/>
                      <a:pt x="426" y="427"/>
                    </a:cubicBezTo>
                    <a:cubicBezTo>
                      <a:pt x="426" y="396"/>
                      <a:pt x="426" y="366"/>
                      <a:pt x="426" y="335"/>
                    </a:cubicBezTo>
                    <a:cubicBezTo>
                      <a:pt x="456" y="305"/>
                      <a:pt x="426" y="244"/>
                      <a:pt x="426" y="214"/>
                    </a:cubicBezTo>
                    <a:cubicBezTo>
                      <a:pt x="426" y="183"/>
                      <a:pt x="426" y="153"/>
                      <a:pt x="426" y="123"/>
                    </a:cubicBezTo>
                    <a:cubicBezTo>
                      <a:pt x="426" y="123"/>
                      <a:pt x="395" y="92"/>
                      <a:pt x="365" y="62"/>
                    </a:cubicBezTo>
                    <a:cubicBezTo>
                      <a:pt x="365" y="31"/>
                      <a:pt x="334" y="31"/>
                      <a:pt x="304" y="31"/>
                    </a:cubicBezTo>
                    <a:cubicBezTo>
                      <a:pt x="274" y="1"/>
                      <a:pt x="243" y="1"/>
                      <a:pt x="21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15"/>
              <p:cNvSpPr/>
              <p:nvPr/>
            </p:nvSpPr>
            <p:spPr>
              <a:xfrm>
                <a:off x="11714775" y="2791375"/>
                <a:ext cx="12175" cy="10650"/>
              </a:xfrm>
              <a:custGeom>
                <a:rect b="b" l="l" r="r" t="t"/>
                <a:pathLst>
                  <a:path extrusionOk="0" h="426" w="487">
                    <a:moveTo>
                      <a:pt x="152" y="0"/>
                    </a:moveTo>
                    <a:cubicBezTo>
                      <a:pt x="122" y="30"/>
                      <a:pt x="91" y="30"/>
                      <a:pt x="91" y="30"/>
                    </a:cubicBezTo>
                    <a:cubicBezTo>
                      <a:pt x="61" y="61"/>
                      <a:pt x="31" y="91"/>
                      <a:pt x="0" y="122"/>
                    </a:cubicBezTo>
                    <a:cubicBezTo>
                      <a:pt x="0" y="152"/>
                      <a:pt x="0" y="182"/>
                      <a:pt x="0" y="213"/>
                    </a:cubicBezTo>
                    <a:cubicBezTo>
                      <a:pt x="0" y="243"/>
                      <a:pt x="0" y="274"/>
                      <a:pt x="0" y="304"/>
                    </a:cubicBezTo>
                    <a:cubicBezTo>
                      <a:pt x="31" y="334"/>
                      <a:pt x="61" y="365"/>
                      <a:pt x="91" y="395"/>
                    </a:cubicBezTo>
                    <a:lnTo>
                      <a:pt x="152" y="395"/>
                    </a:lnTo>
                    <a:cubicBezTo>
                      <a:pt x="152" y="395"/>
                      <a:pt x="183" y="426"/>
                      <a:pt x="183" y="426"/>
                    </a:cubicBezTo>
                    <a:lnTo>
                      <a:pt x="335" y="426"/>
                    </a:lnTo>
                    <a:cubicBezTo>
                      <a:pt x="365" y="395"/>
                      <a:pt x="395" y="395"/>
                      <a:pt x="426" y="365"/>
                    </a:cubicBezTo>
                    <a:lnTo>
                      <a:pt x="456" y="304"/>
                    </a:lnTo>
                    <a:cubicBezTo>
                      <a:pt x="487" y="274"/>
                      <a:pt x="487" y="243"/>
                      <a:pt x="487" y="213"/>
                    </a:cubicBezTo>
                    <a:cubicBezTo>
                      <a:pt x="487" y="182"/>
                      <a:pt x="487" y="152"/>
                      <a:pt x="487" y="122"/>
                    </a:cubicBezTo>
                    <a:cubicBezTo>
                      <a:pt x="456" y="91"/>
                      <a:pt x="456" y="61"/>
                      <a:pt x="426" y="61"/>
                    </a:cubicBezTo>
                    <a:cubicBezTo>
                      <a:pt x="395" y="30"/>
                      <a:pt x="365" y="0"/>
                      <a:pt x="3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15"/>
              <p:cNvSpPr/>
              <p:nvPr/>
            </p:nvSpPr>
            <p:spPr>
              <a:xfrm>
                <a:off x="11628900" y="2880275"/>
                <a:ext cx="43350" cy="36225"/>
              </a:xfrm>
              <a:custGeom>
                <a:rect b="b" l="l" r="r" t="t"/>
                <a:pathLst>
                  <a:path extrusionOk="0" h="1449" w="1734">
                    <a:moveTo>
                      <a:pt x="213" y="0"/>
                    </a:moveTo>
                    <a:cubicBezTo>
                      <a:pt x="122" y="0"/>
                      <a:pt x="1" y="92"/>
                      <a:pt x="1" y="183"/>
                    </a:cubicBezTo>
                    <a:cubicBezTo>
                      <a:pt x="1" y="304"/>
                      <a:pt x="61" y="426"/>
                      <a:pt x="153" y="426"/>
                    </a:cubicBezTo>
                    <a:cubicBezTo>
                      <a:pt x="244" y="456"/>
                      <a:pt x="305" y="456"/>
                      <a:pt x="365" y="487"/>
                    </a:cubicBezTo>
                    <a:cubicBezTo>
                      <a:pt x="396" y="487"/>
                      <a:pt x="426" y="517"/>
                      <a:pt x="457" y="517"/>
                    </a:cubicBezTo>
                    <a:lnTo>
                      <a:pt x="517" y="517"/>
                    </a:lnTo>
                    <a:cubicBezTo>
                      <a:pt x="517" y="547"/>
                      <a:pt x="548" y="547"/>
                      <a:pt x="548" y="547"/>
                    </a:cubicBezTo>
                    <a:cubicBezTo>
                      <a:pt x="578" y="547"/>
                      <a:pt x="578" y="578"/>
                      <a:pt x="609" y="578"/>
                    </a:cubicBezTo>
                    <a:cubicBezTo>
                      <a:pt x="639" y="608"/>
                      <a:pt x="669" y="608"/>
                      <a:pt x="700" y="639"/>
                    </a:cubicBezTo>
                    <a:cubicBezTo>
                      <a:pt x="730" y="639"/>
                      <a:pt x="760" y="669"/>
                      <a:pt x="791" y="669"/>
                    </a:cubicBezTo>
                    <a:cubicBezTo>
                      <a:pt x="791" y="699"/>
                      <a:pt x="791" y="699"/>
                      <a:pt x="821" y="699"/>
                    </a:cubicBezTo>
                    <a:cubicBezTo>
                      <a:pt x="821" y="699"/>
                      <a:pt x="860" y="738"/>
                      <a:pt x="845" y="738"/>
                    </a:cubicBezTo>
                    <a:cubicBezTo>
                      <a:pt x="841" y="738"/>
                      <a:pt x="833" y="736"/>
                      <a:pt x="821" y="730"/>
                    </a:cubicBezTo>
                    <a:lnTo>
                      <a:pt x="821" y="730"/>
                    </a:lnTo>
                    <a:cubicBezTo>
                      <a:pt x="943" y="791"/>
                      <a:pt x="1034" y="882"/>
                      <a:pt x="1125" y="1003"/>
                    </a:cubicBezTo>
                    <a:cubicBezTo>
                      <a:pt x="1125" y="1034"/>
                      <a:pt x="1156" y="1034"/>
                      <a:pt x="1156" y="1064"/>
                    </a:cubicBezTo>
                    <a:cubicBezTo>
                      <a:pt x="1156" y="1064"/>
                      <a:pt x="1186" y="1095"/>
                      <a:pt x="1216" y="1125"/>
                    </a:cubicBezTo>
                    <a:cubicBezTo>
                      <a:pt x="1216" y="1155"/>
                      <a:pt x="1247" y="1186"/>
                      <a:pt x="1247" y="1216"/>
                    </a:cubicBezTo>
                    <a:cubicBezTo>
                      <a:pt x="1247" y="1247"/>
                      <a:pt x="1277" y="1247"/>
                      <a:pt x="1277" y="1277"/>
                    </a:cubicBezTo>
                    <a:cubicBezTo>
                      <a:pt x="1301" y="1372"/>
                      <a:pt x="1380" y="1448"/>
                      <a:pt x="1472" y="1448"/>
                    </a:cubicBezTo>
                    <a:cubicBezTo>
                      <a:pt x="1497" y="1448"/>
                      <a:pt x="1524" y="1442"/>
                      <a:pt x="1551" y="1429"/>
                    </a:cubicBezTo>
                    <a:cubicBezTo>
                      <a:pt x="1642" y="1399"/>
                      <a:pt x="1733" y="1277"/>
                      <a:pt x="1672" y="1186"/>
                    </a:cubicBezTo>
                    <a:cubicBezTo>
                      <a:pt x="1581" y="882"/>
                      <a:pt x="1399" y="608"/>
                      <a:pt x="1125" y="396"/>
                    </a:cubicBezTo>
                    <a:cubicBezTo>
                      <a:pt x="882" y="183"/>
                      <a:pt x="548" y="31"/>
                      <a:pt x="21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15"/>
              <p:cNvSpPr/>
              <p:nvPr/>
            </p:nvSpPr>
            <p:spPr>
              <a:xfrm>
                <a:off x="11605200" y="3007575"/>
                <a:ext cx="102150" cy="64050"/>
              </a:xfrm>
              <a:custGeom>
                <a:rect b="b" l="l" r="r" t="t"/>
                <a:pathLst>
                  <a:path extrusionOk="0" h="2562" w="4086">
                    <a:moveTo>
                      <a:pt x="2349" y="0"/>
                    </a:moveTo>
                    <a:cubicBezTo>
                      <a:pt x="2175" y="0"/>
                      <a:pt x="2000" y="25"/>
                      <a:pt x="1830" y="76"/>
                    </a:cubicBezTo>
                    <a:cubicBezTo>
                      <a:pt x="827" y="349"/>
                      <a:pt x="219" y="1291"/>
                      <a:pt x="37" y="2264"/>
                    </a:cubicBezTo>
                    <a:cubicBezTo>
                      <a:pt x="0" y="2445"/>
                      <a:pt x="137" y="2562"/>
                      <a:pt x="273" y="2562"/>
                    </a:cubicBezTo>
                    <a:cubicBezTo>
                      <a:pt x="365" y="2562"/>
                      <a:pt x="456" y="2508"/>
                      <a:pt x="493" y="2386"/>
                    </a:cubicBezTo>
                    <a:cubicBezTo>
                      <a:pt x="645" y="1626"/>
                      <a:pt x="1070" y="836"/>
                      <a:pt x="1860" y="562"/>
                    </a:cubicBezTo>
                    <a:cubicBezTo>
                      <a:pt x="2019" y="507"/>
                      <a:pt x="2185" y="480"/>
                      <a:pt x="2349" y="480"/>
                    </a:cubicBezTo>
                    <a:cubicBezTo>
                      <a:pt x="2911" y="480"/>
                      <a:pt x="3452" y="795"/>
                      <a:pt x="3593" y="1383"/>
                    </a:cubicBezTo>
                    <a:cubicBezTo>
                      <a:pt x="3617" y="1490"/>
                      <a:pt x="3702" y="1537"/>
                      <a:pt x="3793" y="1537"/>
                    </a:cubicBezTo>
                    <a:cubicBezTo>
                      <a:pt x="3933" y="1537"/>
                      <a:pt x="4086" y="1427"/>
                      <a:pt x="4049" y="1261"/>
                    </a:cubicBezTo>
                    <a:cubicBezTo>
                      <a:pt x="3851" y="470"/>
                      <a:pt x="3110" y="0"/>
                      <a:pt x="234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15"/>
              <p:cNvSpPr/>
              <p:nvPr/>
            </p:nvSpPr>
            <p:spPr>
              <a:xfrm>
                <a:off x="11604575" y="3082675"/>
                <a:ext cx="72975" cy="90475"/>
              </a:xfrm>
              <a:custGeom>
                <a:rect b="b" l="l" r="r" t="t"/>
                <a:pathLst>
                  <a:path extrusionOk="0" h="3619" w="2919">
                    <a:moveTo>
                      <a:pt x="283" y="1"/>
                    </a:moveTo>
                    <a:cubicBezTo>
                      <a:pt x="174" y="1"/>
                      <a:pt x="62" y="77"/>
                      <a:pt x="62" y="233"/>
                    </a:cubicBezTo>
                    <a:cubicBezTo>
                      <a:pt x="1" y="1053"/>
                      <a:pt x="214" y="1905"/>
                      <a:pt x="700" y="2604"/>
                    </a:cubicBezTo>
                    <a:cubicBezTo>
                      <a:pt x="913" y="2938"/>
                      <a:pt x="1217" y="3303"/>
                      <a:pt x="1582" y="3455"/>
                    </a:cubicBezTo>
                    <a:cubicBezTo>
                      <a:pt x="1794" y="3546"/>
                      <a:pt x="2007" y="3576"/>
                      <a:pt x="2220" y="3607"/>
                    </a:cubicBezTo>
                    <a:cubicBezTo>
                      <a:pt x="2301" y="3607"/>
                      <a:pt x="2406" y="3619"/>
                      <a:pt x="2511" y="3619"/>
                    </a:cubicBezTo>
                    <a:cubicBezTo>
                      <a:pt x="2642" y="3619"/>
                      <a:pt x="2774" y="3600"/>
                      <a:pt x="2858" y="3515"/>
                    </a:cubicBezTo>
                    <a:cubicBezTo>
                      <a:pt x="2919" y="3424"/>
                      <a:pt x="2919" y="3303"/>
                      <a:pt x="2858" y="3242"/>
                    </a:cubicBezTo>
                    <a:cubicBezTo>
                      <a:pt x="2750" y="3133"/>
                      <a:pt x="2594" y="3118"/>
                      <a:pt x="2459" y="3118"/>
                    </a:cubicBezTo>
                    <a:cubicBezTo>
                      <a:pt x="2405" y="3118"/>
                      <a:pt x="2354" y="3120"/>
                      <a:pt x="2311" y="3120"/>
                    </a:cubicBezTo>
                    <a:cubicBezTo>
                      <a:pt x="2129" y="3120"/>
                      <a:pt x="1946" y="3090"/>
                      <a:pt x="1794" y="3029"/>
                    </a:cubicBezTo>
                    <a:cubicBezTo>
                      <a:pt x="1490" y="2877"/>
                      <a:pt x="1247" y="2543"/>
                      <a:pt x="1034" y="2269"/>
                    </a:cubicBezTo>
                    <a:cubicBezTo>
                      <a:pt x="639" y="1661"/>
                      <a:pt x="457" y="932"/>
                      <a:pt x="487" y="202"/>
                    </a:cubicBezTo>
                    <a:cubicBezTo>
                      <a:pt x="487" y="69"/>
                      <a:pt x="386" y="1"/>
                      <a:pt x="2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15"/>
              <p:cNvSpPr/>
              <p:nvPr/>
            </p:nvSpPr>
            <p:spPr>
              <a:xfrm>
                <a:off x="11672325" y="3138825"/>
                <a:ext cx="66400" cy="123275"/>
              </a:xfrm>
              <a:custGeom>
                <a:rect b="b" l="l" r="r" t="t"/>
                <a:pathLst>
                  <a:path extrusionOk="0" h="4931" w="2656">
                    <a:moveTo>
                      <a:pt x="2451" y="0"/>
                    </a:moveTo>
                    <a:cubicBezTo>
                      <a:pt x="2344" y="0"/>
                      <a:pt x="2230" y="69"/>
                      <a:pt x="2215" y="206"/>
                    </a:cubicBezTo>
                    <a:cubicBezTo>
                      <a:pt x="2154" y="1057"/>
                      <a:pt x="1911" y="1908"/>
                      <a:pt x="1516" y="2668"/>
                    </a:cubicBezTo>
                    <a:cubicBezTo>
                      <a:pt x="1303" y="3032"/>
                      <a:pt x="1090" y="3367"/>
                      <a:pt x="847" y="3701"/>
                    </a:cubicBezTo>
                    <a:cubicBezTo>
                      <a:pt x="726" y="3884"/>
                      <a:pt x="574" y="4066"/>
                      <a:pt x="422" y="4218"/>
                    </a:cubicBezTo>
                    <a:cubicBezTo>
                      <a:pt x="270" y="4370"/>
                      <a:pt x="118" y="4491"/>
                      <a:pt x="27" y="4674"/>
                    </a:cubicBezTo>
                    <a:cubicBezTo>
                      <a:pt x="1" y="4802"/>
                      <a:pt x="105" y="4931"/>
                      <a:pt x="212" y="4931"/>
                    </a:cubicBezTo>
                    <a:cubicBezTo>
                      <a:pt x="231" y="4931"/>
                      <a:pt x="251" y="4926"/>
                      <a:pt x="270" y="4917"/>
                    </a:cubicBezTo>
                    <a:cubicBezTo>
                      <a:pt x="513" y="4856"/>
                      <a:pt x="634" y="4674"/>
                      <a:pt x="786" y="4522"/>
                    </a:cubicBezTo>
                    <a:cubicBezTo>
                      <a:pt x="938" y="4370"/>
                      <a:pt x="1090" y="4187"/>
                      <a:pt x="1212" y="4005"/>
                    </a:cubicBezTo>
                    <a:cubicBezTo>
                      <a:pt x="1486" y="3640"/>
                      <a:pt x="1729" y="3245"/>
                      <a:pt x="1941" y="2820"/>
                    </a:cubicBezTo>
                    <a:cubicBezTo>
                      <a:pt x="2337" y="1999"/>
                      <a:pt x="2580" y="1118"/>
                      <a:pt x="2641" y="206"/>
                    </a:cubicBezTo>
                    <a:cubicBezTo>
                      <a:pt x="2656" y="69"/>
                      <a:pt x="2557" y="0"/>
                      <a:pt x="24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15"/>
              <p:cNvSpPr/>
              <p:nvPr/>
            </p:nvSpPr>
            <p:spPr>
              <a:xfrm>
                <a:off x="11662350" y="3267250"/>
                <a:ext cx="161875" cy="105450"/>
              </a:xfrm>
              <a:custGeom>
                <a:rect b="b" l="l" r="r" t="t"/>
                <a:pathLst>
                  <a:path extrusionOk="0" h="4218" w="6475">
                    <a:moveTo>
                      <a:pt x="315" y="0"/>
                    </a:moveTo>
                    <a:cubicBezTo>
                      <a:pt x="213" y="0"/>
                      <a:pt x="106" y="69"/>
                      <a:pt x="91" y="205"/>
                    </a:cubicBezTo>
                    <a:cubicBezTo>
                      <a:pt x="0" y="965"/>
                      <a:pt x="0" y="1634"/>
                      <a:pt x="486" y="2272"/>
                    </a:cubicBezTo>
                    <a:cubicBezTo>
                      <a:pt x="912" y="2850"/>
                      <a:pt x="1368" y="3397"/>
                      <a:pt x="2006" y="3762"/>
                    </a:cubicBezTo>
                    <a:cubicBezTo>
                      <a:pt x="2584" y="4066"/>
                      <a:pt x="3283" y="4157"/>
                      <a:pt x="3951" y="4187"/>
                    </a:cubicBezTo>
                    <a:cubicBezTo>
                      <a:pt x="4681" y="4187"/>
                      <a:pt x="5441" y="4187"/>
                      <a:pt x="6170" y="4218"/>
                    </a:cubicBezTo>
                    <a:cubicBezTo>
                      <a:pt x="6444" y="4218"/>
                      <a:pt x="6474" y="3823"/>
                      <a:pt x="6231" y="3762"/>
                    </a:cubicBezTo>
                    <a:cubicBezTo>
                      <a:pt x="5836" y="3663"/>
                      <a:pt x="5428" y="3641"/>
                      <a:pt x="5017" y="3641"/>
                    </a:cubicBezTo>
                    <a:cubicBezTo>
                      <a:pt x="4693" y="3641"/>
                      <a:pt x="4367" y="3655"/>
                      <a:pt x="4043" y="3655"/>
                    </a:cubicBezTo>
                    <a:cubicBezTo>
                      <a:pt x="3513" y="3655"/>
                      <a:pt x="2989" y="3619"/>
                      <a:pt x="2492" y="3427"/>
                    </a:cubicBezTo>
                    <a:cubicBezTo>
                      <a:pt x="1885" y="3184"/>
                      <a:pt x="1429" y="2668"/>
                      <a:pt x="1033" y="2181"/>
                    </a:cubicBezTo>
                    <a:cubicBezTo>
                      <a:pt x="790" y="1877"/>
                      <a:pt x="608" y="1604"/>
                      <a:pt x="517" y="1239"/>
                    </a:cubicBezTo>
                    <a:cubicBezTo>
                      <a:pt x="456" y="905"/>
                      <a:pt x="486" y="540"/>
                      <a:pt x="517" y="205"/>
                    </a:cubicBezTo>
                    <a:cubicBezTo>
                      <a:pt x="517" y="69"/>
                      <a:pt x="418" y="0"/>
                      <a:pt x="31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15"/>
              <p:cNvSpPr/>
              <p:nvPr/>
            </p:nvSpPr>
            <p:spPr>
              <a:xfrm>
                <a:off x="11831800" y="3357475"/>
                <a:ext cx="36500" cy="19850"/>
              </a:xfrm>
              <a:custGeom>
                <a:rect b="b" l="l" r="r" t="t"/>
                <a:pathLst>
                  <a:path extrusionOk="0" h="794" w="1460">
                    <a:moveTo>
                      <a:pt x="456" y="1"/>
                    </a:moveTo>
                    <a:cubicBezTo>
                      <a:pt x="335" y="1"/>
                      <a:pt x="213" y="31"/>
                      <a:pt x="91" y="92"/>
                    </a:cubicBezTo>
                    <a:cubicBezTo>
                      <a:pt x="61" y="122"/>
                      <a:pt x="0" y="183"/>
                      <a:pt x="0" y="244"/>
                    </a:cubicBezTo>
                    <a:cubicBezTo>
                      <a:pt x="0" y="274"/>
                      <a:pt x="0" y="335"/>
                      <a:pt x="0" y="366"/>
                    </a:cubicBezTo>
                    <a:cubicBezTo>
                      <a:pt x="61" y="487"/>
                      <a:pt x="183" y="518"/>
                      <a:pt x="274" y="518"/>
                    </a:cubicBezTo>
                    <a:cubicBezTo>
                      <a:pt x="304" y="487"/>
                      <a:pt x="304" y="487"/>
                      <a:pt x="335" y="487"/>
                    </a:cubicBezTo>
                    <a:lnTo>
                      <a:pt x="547" y="487"/>
                    </a:lnTo>
                    <a:cubicBezTo>
                      <a:pt x="578" y="487"/>
                      <a:pt x="639" y="518"/>
                      <a:pt x="669" y="518"/>
                    </a:cubicBezTo>
                    <a:cubicBezTo>
                      <a:pt x="669" y="518"/>
                      <a:pt x="699" y="518"/>
                      <a:pt x="730" y="548"/>
                    </a:cubicBezTo>
                    <a:cubicBezTo>
                      <a:pt x="760" y="548"/>
                      <a:pt x="821" y="578"/>
                      <a:pt x="851" y="609"/>
                    </a:cubicBezTo>
                    <a:cubicBezTo>
                      <a:pt x="851" y="609"/>
                      <a:pt x="882" y="639"/>
                      <a:pt x="882" y="639"/>
                    </a:cubicBezTo>
                    <a:cubicBezTo>
                      <a:pt x="888" y="645"/>
                      <a:pt x="890" y="648"/>
                      <a:pt x="890" y="648"/>
                    </a:cubicBezTo>
                    <a:cubicBezTo>
                      <a:pt x="891" y="648"/>
                      <a:pt x="857" y="609"/>
                      <a:pt x="882" y="609"/>
                    </a:cubicBezTo>
                    <a:lnTo>
                      <a:pt x="882" y="609"/>
                    </a:lnTo>
                    <a:cubicBezTo>
                      <a:pt x="882" y="639"/>
                      <a:pt x="882" y="639"/>
                      <a:pt x="912" y="639"/>
                    </a:cubicBezTo>
                    <a:cubicBezTo>
                      <a:pt x="912" y="669"/>
                      <a:pt x="943" y="669"/>
                      <a:pt x="943" y="669"/>
                    </a:cubicBezTo>
                    <a:cubicBezTo>
                      <a:pt x="973" y="700"/>
                      <a:pt x="973" y="700"/>
                      <a:pt x="973" y="730"/>
                    </a:cubicBezTo>
                    <a:cubicBezTo>
                      <a:pt x="993" y="730"/>
                      <a:pt x="1027" y="757"/>
                      <a:pt x="1029" y="757"/>
                    </a:cubicBezTo>
                    <a:cubicBezTo>
                      <a:pt x="1030" y="757"/>
                      <a:pt x="1024" y="751"/>
                      <a:pt x="1003" y="730"/>
                    </a:cubicBezTo>
                    <a:lnTo>
                      <a:pt x="1003" y="730"/>
                    </a:lnTo>
                    <a:cubicBezTo>
                      <a:pt x="1060" y="768"/>
                      <a:pt x="1128" y="794"/>
                      <a:pt x="1193" y="794"/>
                    </a:cubicBezTo>
                    <a:cubicBezTo>
                      <a:pt x="1233" y="794"/>
                      <a:pt x="1272" y="784"/>
                      <a:pt x="1307" y="761"/>
                    </a:cubicBezTo>
                    <a:cubicBezTo>
                      <a:pt x="1429" y="669"/>
                      <a:pt x="1459" y="548"/>
                      <a:pt x="1398" y="426"/>
                    </a:cubicBezTo>
                    <a:cubicBezTo>
                      <a:pt x="1307" y="305"/>
                      <a:pt x="1216" y="244"/>
                      <a:pt x="1094" y="183"/>
                    </a:cubicBezTo>
                    <a:cubicBezTo>
                      <a:pt x="1003" y="122"/>
                      <a:pt x="912" y="62"/>
                      <a:pt x="791" y="31"/>
                    </a:cubicBezTo>
                    <a:cubicBezTo>
                      <a:pt x="699" y="1"/>
                      <a:pt x="578" y="1"/>
                      <a:pt x="45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15"/>
              <p:cNvSpPr/>
              <p:nvPr/>
            </p:nvSpPr>
            <p:spPr>
              <a:xfrm>
                <a:off x="11868275" y="3397475"/>
                <a:ext cx="372175" cy="41700"/>
              </a:xfrm>
              <a:custGeom>
                <a:rect b="b" l="l" r="r" t="t"/>
                <a:pathLst>
                  <a:path extrusionOk="0" h="1668" w="14887">
                    <a:moveTo>
                      <a:pt x="9917" y="0"/>
                    </a:moveTo>
                    <a:cubicBezTo>
                      <a:pt x="9477" y="0"/>
                      <a:pt x="9037" y="17"/>
                      <a:pt x="8602" y="42"/>
                    </a:cubicBezTo>
                    <a:cubicBezTo>
                      <a:pt x="5836" y="194"/>
                      <a:pt x="3070" y="377"/>
                      <a:pt x="304" y="650"/>
                    </a:cubicBezTo>
                    <a:cubicBezTo>
                      <a:pt x="0" y="680"/>
                      <a:pt x="0" y="1106"/>
                      <a:pt x="304" y="1106"/>
                    </a:cubicBezTo>
                    <a:cubicBezTo>
                      <a:pt x="2918" y="984"/>
                      <a:pt x="5532" y="772"/>
                      <a:pt x="8146" y="589"/>
                    </a:cubicBezTo>
                    <a:cubicBezTo>
                      <a:pt x="8838" y="539"/>
                      <a:pt x="9570" y="486"/>
                      <a:pt x="10303" y="486"/>
                    </a:cubicBezTo>
                    <a:cubicBezTo>
                      <a:pt x="11792" y="486"/>
                      <a:pt x="13287" y="706"/>
                      <a:pt x="14469" y="1623"/>
                    </a:cubicBezTo>
                    <a:cubicBezTo>
                      <a:pt x="14506" y="1654"/>
                      <a:pt x="14548" y="1667"/>
                      <a:pt x="14588" y="1667"/>
                    </a:cubicBezTo>
                    <a:cubicBezTo>
                      <a:pt x="14744" y="1667"/>
                      <a:pt x="14887" y="1470"/>
                      <a:pt x="14742" y="1349"/>
                    </a:cubicBezTo>
                    <a:cubicBezTo>
                      <a:pt x="13340" y="261"/>
                      <a:pt x="11629" y="0"/>
                      <a:pt x="991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15"/>
              <p:cNvSpPr/>
              <p:nvPr/>
            </p:nvSpPr>
            <p:spPr>
              <a:xfrm>
                <a:off x="12253025" y="3460675"/>
                <a:ext cx="50675" cy="94050"/>
              </a:xfrm>
              <a:custGeom>
                <a:rect b="b" l="l" r="r" t="t"/>
                <a:pathLst>
                  <a:path extrusionOk="0" h="3762" w="2027">
                    <a:moveTo>
                      <a:pt x="299" y="1"/>
                    </a:moveTo>
                    <a:cubicBezTo>
                      <a:pt x="115" y="1"/>
                      <a:pt x="1" y="275"/>
                      <a:pt x="203" y="402"/>
                    </a:cubicBezTo>
                    <a:cubicBezTo>
                      <a:pt x="750" y="797"/>
                      <a:pt x="1054" y="1435"/>
                      <a:pt x="1358" y="2043"/>
                    </a:cubicBezTo>
                    <a:cubicBezTo>
                      <a:pt x="1510" y="2347"/>
                      <a:pt x="1571" y="2621"/>
                      <a:pt x="1328" y="2894"/>
                    </a:cubicBezTo>
                    <a:cubicBezTo>
                      <a:pt x="1206" y="3046"/>
                      <a:pt x="1054" y="3137"/>
                      <a:pt x="902" y="3198"/>
                    </a:cubicBezTo>
                    <a:cubicBezTo>
                      <a:pt x="750" y="3289"/>
                      <a:pt x="538" y="3350"/>
                      <a:pt x="446" y="3502"/>
                    </a:cubicBezTo>
                    <a:cubicBezTo>
                      <a:pt x="386" y="3593"/>
                      <a:pt x="446" y="3715"/>
                      <a:pt x="538" y="3745"/>
                    </a:cubicBezTo>
                    <a:cubicBezTo>
                      <a:pt x="577" y="3757"/>
                      <a:pt x="618" y="3762"/>
                      <a:pt x="660" y="3762"/>
                    </a:cubicBezTo>
                    <a:cubicBezTo>
                      <a:pt x="839" y="3762"/>
                      <a:pt x="1028" y="3667"/>
                      <a:pt x="1176" y="3593"/>
                    </a:cubicBezTo>
                    <a:cubicBezTo>
                      <a:pt x="1358" y="3502"/>
                      <a:pt x="1541" y="3381"/>
                      <a:pt x="1662" y="3229"/>
                    </a:cubicBezTo>
                    <a:cubicBezTo>
                      <a:pt x="1966" y="2894"/>
                      <a:pt x="2027" y="2469"/>
                      <a:pt x="1875" y="2043"/>
                    </a:cubicBezTo>
                    <a:cubicBezTo>
                      <a:pt x="1723" y="1648"/>
                      <a:pt x="1480" y="1283"/>
                      <a:pt x="1267" y="949"/>
                    </a:cubicBezTo>
                    <a:cubicBezTo>
                      <a:pt x="1024" y="584"/>
                      <a:pt x="750" y="280"/>
                      <a:pt x="416" y="37"/>
                    </a:cubicBezTo>
                    <a:cubicBezTo>
                      <a:pt x="375" y="12"/>
                      <a:pt x="336" y="1"/>
                      <a:pt x="29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15"/>
              <p:cNvSpPr/>
              <p:nvPr/>
            </p:nvSpPr>
            <p:spPr>
              <a:xfrm>
                <a:off x="11828000" y="3419475"/>
                <a:ext cx="27375" cy="13125"/>
              </a:xfrm>
              <a:custGeom>
                <a:rect b="b" l="l" r="r" t="t"/>
                <a:pathLst>
                  <a:path extrusionOk="0" h="525" w="1095">
                    <a:moveTo>
                      <a:pt x="235" y="1"/>
                    </a:moveTo>
                    <a:cubicBezTo>
                      <a:pt x="195" y="1"/>
                      <a:pt x="143" y="22"/>
                      <a:pt x="122" y="44"/>
                    </a:cubicBezTo>
                    <a:cubicBezTo>
                      <a:pt x="61" y="74"/>
                      <a:pt x="31" y="104"/>
                      <a:pt x="0" y="135"/>
                    </a:cubicBezTo>
                    <a:cubicBezTo>
                      <a:pt x="0" y="196"/>
                      <a:pt x="0" y="256"/>
                      <a:pt x="0" y="287"/>
                    </a:cubicBezTo>
                    <a:cubicBezTo>
                      <a:pt x="31" y="348"/>
                      <a:pt x="61" y="408"/>
                      <a:pt x="122" y="439"/>
                    </a:cubicBezTo>
                    <a:cubicBezTo>
                      <a:pt x="263" y="492"/>
                      <a:pt x="415" y="524"/>
                      <a:pt x="571" y="524"/>
                    </a:cubicBezTo>
                    <a:cubicBezTo>
                      <a:pt x="683" y="524"/>
                      <a:pt x="798" y="507"/>
                      <a:pt x="912" y="469"/>
                    </a:cubicBezTo>
                    <a:cubicBezTo>
                      <a:pt x="973" y="439"/>
                      <a:pt x="1003" y="408"/>
                      <a:pt x="1034" y="348"/>
                    </a:cubicBezTo>
                    <a:cubicBezTo>
                      <a:pt x="1064" y="317"/>
                      <a:pt x="1095" y="226"/>
                      <a:pt x="1064" y="196"/>
                    </a:cubicBezTo>
                    <a:cubicBezTo>
                      <a:pt x="1038" y="90"/>
                      <a:pt x="943" y="7"/>
                      <a:pt x="838" y="7"/>
                    </a:cubicBezTo>
                    <a:cubicBezTo>
                      <a:pt x="823" y="7"/>
                      <a:pt x="807" y="9"/>
                      <a:pt x="791" y="13"/>
                    </a:cubicBezTo>
                    <a:cubicBezTo>
                      <a:pt x="730" y="44"/>
                      <a:pt x="669" y="44"/>
                      <a:pt x="639" y="74"/>
                    </a:cubicBezTo>
                    <a:lnTo>
                      <a:pt x="517" y="74"/>
                    </a:lnTo>
                    <a:cubicBezTo>
                      <a:pt x="506" y="74"/>
                      <a:pt x="495" y="74"/>
                      <a:pt x="484" y="73"/>
                    </a:cubicBezTo>
                    <a:lnTo>
                      <a:pt x="484" y="73"/>
                    </a:lnTo>
                    <a:cubicBezTo>
                      <a:pt x="471" y="67"/>
                      <a:pt x="457" y="62"/>
                      <a:pt x="443" y="58"/>
                    </a:cubicBezTo>
                    <a:lnTo>
                      <a:pt x="443" y="58"/>
                    </a:lnTo>
                    <a:cubicBezTo>
                      <a:pt x="437" y="54"/>
                      <a:pt x="432" y="49"/>
                      <a:pt x="426" y="44"/>
                    </a:cubicBezTo>
                    <a:lnTo>
                      <a:pt x="426" y="44"/>
                    </a:lnTo>
                    <a:cubicBezTo>
                      <a:pt x="426" y="47"/>
                      <a:pt x="426" y="51"/>
                      <a:pt x="427" y="54"/>
                    </a:cubicBezTo>
                    <a:lnTo>
                      <a:pt x="427" y="54"/>
                    </a:lnTo>
                    <a:cubicBezTo>
                      <a:pt x="375" y="41"/>
                      <a:pt x="317" y="35"/>
                      <a:pt x="274" y="13"/>
                    </a:cubicBezTo>
                    <a:cubicBezTo>
                      <a:pt x="265" y="4"/>
                      <a:pt x="251" y="1"/>
                      <a:pt x="23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15"/>
              <p:cNvSpPr/>
              <p:nvPr/>
            </p:nvSpPr>
            <p:spPr>
              <a:xfrm>
                <a:off x="11799125" y="3422850"/>
                <a:ext cx="22075" cy="66675"/>
              </a:xfrm>
              <a:custGeom>
                <a:rect b="b" l="l" r="r" t="t"/>
                <a:pathLst>
                  <a:path extrusionOk="0" h="2667" w="883">
                    <a:moveTo>
                      <a:pt x="559" y="1"/>
                    </a:moveTo>
                    <a:cubicBezTo>
                      <a:pt x="514" y="1"/>
                      <a:pt x="468" y="19"/>
                      <a:pt x="426" y="61"/>
                    </a:cubicBezTo>
                    <a:cubicBezTo>
                      <a:pt x="122" y="365"/>
                      <a:pt x="0" y="790"/>
                      <a:pt x="0" y="1216"/>
                    </a:cubicBezTo>
                    <a:cubicBezTo>
                      <a:pt x="31" y="1428"/>
                      <a:pt x="61" y="1641"/>
                      <a:pt x="122" y="1854"/>
                    </a:cubicBezTo>
                    <a:cubicBezTo>
                      <a:pt x="183" y="2097"/>
                      <a:pt x="243" y="2340"/>
                      <a:pt x="365" y="2553"/>
                    </a:cubicBezTo>
                    <a:cubicBezTo>
                      <a:pt x="415" y="2633"/>
                      <a:pt x="491" y="2667"/>
                      <a:pt x="567" y="2667"/>
                    </a:cubicBezTo>
                    <a:cubicBezTo>
                      <a:pt x="724" y="2667"/>
                      <a:pt x="882" y="2524"/>
                      <a:pt x="821" y="2340"/>
                    </a:cubicBezTo>
                    <a:cubicBezTo>
                      <a:pt x="791" y="2158"/>
                      <a:pt x="669" y="1976"/>
                      <a:pt x="608" y="1793"/>
                    </a:cubicBezTo>
                    <a:cubicBezTo>
                      <a:pt x="547" y="1611"/>
                      <a:pt x="517" y="1428"/>
                      <a:pt x="487" y="1246"/>
                    </a:cubicBezTo>
                    <a:cubicBezTo>
                      <a:pt x="456" y="942"/>
                      <a:pt x="517" y="608"/>
                      <a:pt x="699" y="365"/>
                    </a:cubicBezTo>
                    <a:cubicBezTo>
                      <a:pt x="840" y="201"/>
                      <a:pt x="710" y="1"/>
                      <a:pt x="55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15"/>
              <p:cNvSpPr/>
              <p:nvPr/>
            </p:nvSpPr>
            <p:spPr>
              <a:xfrm>
                <a:off x="11894875" y="3414850"/>
                <a:ext cx="230300" cy="361550"/>
              </a:xfrm>
              <a:custGeom>
                <a:rect b="b" l="l" r="r" t="t"/>
                <a:pathLst>
                  <a:path extrusionOk="0" h="14462" w="9212">
                    <a:moveTo>
                      <a:pt x="8868" y="0"/>
                    </a:moveTo>
                    <a:cubicBezTo>
                      <a:pt x="8841" y="0"/>
                      <a:pt x="8813" y="5"/>
                      <a:pt x="8784" y="16"/>
                    </a:cubicBezTo>
                    <a:cubicBezTo>
                      <a:pt x="4590" y="1961"/>
                      <a:pt x="1459" y="5913"/>
                      <a:pt x="426" y="10411"/>
                    </a:cubicBezTo>
                    <a:cubicBezTo>
                      <a:pt x="122" y="11688"/>
                      <a:pt x="0" y="12995"/>
                      <a:pt x="122" y="14302"/>
                    </a:cubicBezTo>
                    <a:cubicBezTo>
                      <a:pt x="122" y="14408"/>
                      <a:pt x="213" y="14461"/>
                      <a:pt x="304" y="14461"/>
                    </a:cubicBezTo>
                    <a:cubicBezTo>
                      <a:pt x="395" y="14461"/>
                      <a:pt x="486" y="14408"/>
                      <a:pt x="486" y="14302"/>
                    </a:cubicBezTo>
                    <a:cubicBezTo>
                      <a:pt x="517" y="11384"/>
                      <a:pt x="1216" y="8587"/>
                      <a:pt x="2736" y="6095"/>
                    </a:cubicBezTo>
                    <a:cubicBezTo>
                      <a:pt x="4225" y="3633"/>
                      <a:pt x="6383" y="1627"/>
                      <a:pt x="8997" y="381"/>
                    </a:cubicBezTo>
                    <a:cubicBezTo>
                      <a:pt x="9212" y="273"/>
                      <a:pt x="9071" y="0"/>
                      <a:pt x="88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15"/>
              <p:cNvSpPr/>
              <p:nvPr/>
            </p:nvSpPr>
            <p:spPr>
              <a:xfrm>
                <a:off x="11896375" y="3796700"/>
                <a:ext cx="18275" cy="25225"/>
              </a:xfrm>
              <a:custGeom>
                <a:rect b="b" l="l" r="r" t="t"/>
                <a:pathLst>
                  <a:path extrusionOk="0" h="1009" w="731">
                    <a:moveTo>
                      <a:pt x="274" y="0"/>
                    </a:moveTo>
                    <a:cubicBezTo>
                      <a:pt x="214" y="0"/>
                      <a:pt x="153" y="0"/>
                      <a:pt x="92" y="31"/>
                    </a:cubicBezTo>
                    <a:cubicBezTo>
                      <a:pt x="62" y="61"/>
                      <a:pt x="31" y="92"/>
                      <a:pt x="1" y="152"/>
                    </a:cubicBezTo>
                    <a:cubicBezTo>
                      <a:pt x="1" y="213"/>
                      <a:pt x="1" y="274"/>
                      <a:pt x="31" y="335"/>
                    </a:cubicBezTo>
                    <a:cubicBezTo>
                      <a:pt x="92" y="426"/>
                      <a:pt x="122" y="548"/>
                      <a:pt x="183" y="639"/>
                    </a:cubicBezTo>
                    <a:cubicBezTo>
                      <a:pt x="214" y="700"/>
                      <a:pt x="244" y="730"/>
                      <a:pt x="244" y="791"/>
                    </a:cubicBezTo>
                    <a:cubicBezTo>
                      <a:pt x="274" y="821"/>
                      <a:pt x="274" y="852"/>
                      <a:pt x="305" y="882"/>
                    </a:cubicBezTo>
                    <a:cubicBezTo>
                      <a:pt x="335" y="912"/>
                      <a:pt x="366" y="943"/>
                      <a:pt x="426" y="973"/>
                    </a:cubicBezTo>
                    <a:cubicBezTo>
                      <a:pt x="452" y="999"/>
                      <a:pt x="478" y="1008"/>
                      <a:pt x="504" y="1008"/>
                    </a:cubicBezTo>
                    <a:cubicBezTo>
                      <a:pt x="539" y="1008"/>
                      <a:pt x="574" y="991"/>
                      <a:pt x="609" y="973"/>
                    </a:cubicBezTo>
                    <a:cubicBezTo>
                      <a:pt x="670" y="943"/>
                      <a:pt x="700" y="882"/>
                      <a:pt x="700" y="821"/>
                    </a:cubicBezTo>
                    <a:cubicBezTo>
                      <a:pt x="700" y="760"/>
                      <a:pt x="730" y="730"/>
                      <a:pt x="700" y="700"/>
                    </a:cubicBezTo>
                    <a:cubicBezTo>
                      <a:pt x="700" y="639"/>
                      <a:pt x="670" y="608"/>
                      <a:pt x="639" y="578"/>
                    </a:cubicBezTo>
                    <a:cubicBezTo>
                      <a:pt x="609" y="517"/>
                      <a:pt x="578" y="456"/>
                      <a:pt x="578" y="426"/>
                    </a:cubicBezTo>
                    <a:cubicBezTo>
                      <a:pt x="518" y="304"/>
                      <a:pt x="457" y="213"/>
                      <a:pt x="396" y="92"/>
                    </a:cubicBezTo>
                    <a:cubicBezTo>
                      <a:pt x="396" y="61"/>
                      <a:pt x="335" y="31"/>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15"/>
              <p:cNvSpPr/>
              <p:nvPr/>
            </p:nvSpPr>
            <p:spPr>
              <a:xfrm>
                <a:off x="11925550" y="3742450"/>
                <a:ext cx="251250" cy="135075"/>
              </a:xfrm>
              <a:custGeom>
                <a:rect b="b" l="l" r="r" t="t"/>
                <a:pathLst>
                  <a:path extrusionOk="0" h="5403" w="10050">
                    <a:moveTo>
                      <a:pt x="9858" y="1"/>
                    </a:moveTo>
                    <a:cubicBezTo>
                      <a:pt x="9752" y="1"/>
                      <a:pt x="9640" y="70"/>
                      <a:pt x="9624" y="195"/>
                    </a:cubicBezTo>
                    <a:cubicBezTo>
                      <a:pt x="9594" y="711"/>
                      <a:pt x="9260" y="1107"/>
                      <a:pt x="8986" y="1502"/>
                    </a:cubicBezTo>
                    <a:cubicBezTo>
                      <a:pt x="8682" y="1927"/>
                      <a:pt x="8409" y="2353"/>
                      <a:pt x="8074" y="2718"/>
                    </a:cubicBezTo>
                    <a:cubicBezTo>
                      <a:pt x="7466" y="3447"/>
                      <a:pt x="6767" y="4085"/>
                      <a:pt x="5916" y="4481"/>
                    </a:cubicBezTo>
                    <a:cubicBezTo>
                      <a:pt x="5355" y="4742"/>
                      <a:pt x="4795" y="4866"/>
                      <a:pt x="4220" y="4866"/>
                    </a:cubicBezTo>
                    <a:cubicBezTo>
                      <a:pt x="3860" y="4866"/>
                      <a:pt x="3494" y="4817"/>
                      <a:pt x="3120" y="4724"/>
                    </a:cubicBezTo>
                    <a:cubicBezTo>
                      <a:pt x="2177" y="4511"/>
                      <a:pt x="1235" y="4268"/>
                      <a:pt x="445" y="3721"/>
                    </a:cubicBezTo>
                    <a:cubicBezTo>
                      <a:pt x="398" y="3689"/>
                      <a:pt x="353" y="3676"/>
                      <a:pt x="312" y="3676"/>
                    </a:cubicBezTo>
                    <a:cubicBezTo>
                      <a:pt x="112" y="3676"/>
                      <a:pt x="0" y="3990"/>
                      <a:pt x="202" y="4116"/>
                    </a:cubicBezTo>
                    <a:cubicBezTo>
                      <a:pt x="1083" y="4754"/>
                      <a:pt x="2177" y="5058"/>
                      <a:pt x="3241" y="5301"/>
                    </a:cubicBezTo>
                    <a:cubicBezTo>
                      <a:pt x="3560" y="5369"/>
                      <a:pt x="3880" y="5403"/>
                      <a:pt x="4197" y="5403"/>
                    </a:cubicBezTo>
                    <a:cubicBezTo>
                      <a:pt x="4876" y="5403"/>
                      <a:pt x="5547" y="5247"/>
                      <a:pt x="6190" y="4936"/>
                    </a:cubicBezTo>
                    <a:cubicBezTo>
                      <a:pt x="7162" y="4481"/>
                      <a:pt x="7953" y="3751"/>
                      <a:pt x="8621" y="2930"/>
                    </a:cubicBezTo>
                    <a:cubicBezTo>
                      <a:pt x="9229" y="2170"/>
                      <a:pt x="10050" y="1228"/>
                      <a:pt x="10050" y="195"/>
                    </a:cubicBezTo>
                    <a:cubicBezTo>
                      <a:pt x="10050" y="62"/>
                      <a:pt x="9957" y="1"/>
                      <a:pt x="985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15"/>
              <p:cNvSpPr/>
              <p:nvPr/>
            </p:nvSpPr>
            <p:spPr>
              <a:xfrm>
                <a:off x="12173950" y="3523000"/>
                <a:ext cx="107150" cy="211075"/>
              </a:xfrm>
              <a:custGeom>
                <a:rect b="b" l="l" r="r" t="t"/>
                <a:pathLst>
                  <a:path extrusionOk="0" h="8443" w="4286">
                    <a:moveTo>
                      <a:pt x="3938" y="0"/>
                    </a:moveTo>
                    <a:cubicBezTo>
                      <a:pt x="3877" y="0"/>
                      <a:pt x="3815" y="29"/>
                      <a:pt x="3761" y="97"/>
                    </a:cubicBezTo>
                    <a:cubicBezTo>
                      <a:pt x="2850" y="1191"/>
                      <a:pt x="2090" y="2438"/>
                      <a:pt x="1542" y="3775"/>
                    </a:cubicBezTo>
                    <a:cubicBezTo>
                      <a:pt x="965" y="5204"/>
                      <a:pt x="783" y="6784"/>
                      <a:pt x="84" y="8152"/>
                    </a:cubicBezTo>
                    <a:cubicBezTo>
                      <a:pt x="0" y="8297"/>
                      <a:pt x="130" y="8443"/>
                      <a:pt x="259" y="8443"/>
                    </a:cubicBezTo>
                    <a:cubicBezTo>
                      <a:pt x="319" y="8443"/>
                      <a:pt x="379" y="8411"/>
                      <a:pt x="418" y="8334"/>
                    </a:cubicBezTo>
                    <a:cubicBezTo>
                      <a:pt x="1147" y="7058"/>
                      <a:pt x="1391" y="5629"/>
                      <a:pt x="1907" y="4261"/>
                    </a:cubicBezTo>
                    <a:cubicBezTo>
                      <a:pt x="2454" y="2894"/>
                      <a:pt x="3214" y="1617"/>
                      <a:pt x="4126" y="462"/>
                    </a:cubicBezTo>
                    <a:cubicBezTo>
                      <a:pt x="4286" y="257"/>
                      <a:pt x="4120" y="0"/>
                      <a:pt x="393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15"/>
              <p:cNvSpPr/>
              <p:nvPr/>
            </p:nvSpPr>
            <p:spPr>
              <a:xfrm>
                <a:off x="11816450" y="3505325"/>
                <a:ext cx="47450" cy="58750"/>
              </a:xfrm>
              <a:custGeom>
                <a:rect b="b" l="l" r="r" t="t"/>
                <a:pathLst>
                  <a:path extrusionOk="0" h="2350" w="1898">
                    <a:moveTo>
                      <a:pt x="307" y="0"/>
                    </a:moveTo>
                    <a:cubicBezTo>
                      <a:pt x="125" y="0"/>
                      <a:pt x="1" y="327"/>
                      <a:pt x="219" y="409"/>
                    </a:cubicBezTo>
                    <a:cubicBezTo>
                      <a:pt x="523" y="531"/>
                      <a:pt x="645" y="895"/>
                      <a:pt x="797" y="1169"/>
                    </a:cubicBezTo>
                    <a:cubicBezTo>
                      <a:pt x="918" y="1351"/>
                      <a:pt x="1009" y="1534"/>
                      <a:pt x="1101" y="1716"/>
                    </a:cubicBezTo>
                    <a:cubicBezTo>
                      <a:pt x="1222" y="1898"/>
                      <a:pt x="1313" y="2111"/>
                      <a:pt x="1465" y="2294"/>
                    </a:cubicBezTo>
                    <a:cubicBezTo>
                      <a:pt x="1497" y="2333"/>
                      <a:pt x="1542" y="2350"/>
                      <a:pt x="1591" y="2350"/>
                    </a:cubicBezTo>
                    <a:cubicBezTo>
                      <a:pt x="1731" y="2350"/>
                      <a:pt x="1898" y="2208"/>
                      <a:pt x="1830" y="2050"/>
                    </a:cubicBezTo>
                    <a:cubicBezTo>
                      <a:pt x="1769" y="1838"/>
                      <a:pt x="1617" y="1625"/>
                      <a:pt x="1496" y="1443"/>
                    </a:cubicBezTo>
                    <a:cubicBezTo>
                      <a:pt x="1405" y="1230"/>
                      <a:pt x="1283" y="1047"/>
                      <a:pt x="1161" y="835"/>
                    </a:cubicBezTo>
                    <a:cubicBezTo>
                      <a:pt x="949" y="500"/>
                      <a:pt x="766" y="166"/>
                      <a:pt x="371" y="14"/>
                    </a:cubicBezTo>
                    <a:cubicBezTo>
                      <a:pt x="349" y="5"/>
                      <a:pt x="328" y="0"/>
                      <a:pt x="3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15"/>
              <p:cNvSpPr/>
              <p:nvPr/>
            </p:nvSpPr>
            <p:spPr>
              <a:xfrm>
                <a:off x="11871300" y="3560450"/>
                <a:ext cx="60075" cy="28075"/>
              </a:xfrm>
              <a:custGeom>
                <a:rect b="b" l="l" r="r" t="t"/>
                <a:pathLst>
                  <a:path extrusionOk="0" h="1123" w="2403">
                    <a:moveTo>
                      <a:pt x="241" y="1"/>
                    </a:moveTo>
                    <a:cubicBezTo>
                      <a:pt x="187" y="1"/>
                      <a:pt x="133" y="17"/>
                      <a:pt x="92" y="58"/>
                    </a:cubicBezTo>
                    <a:cubicBezTo>
                      <a:pt x="31" y="149"/>
                      <a:pt x="1" y="301"/>
                      <a:pt x="92" y="362"/>
                    </a:cubicBezTo>
                    <a:cubicBezTo>
                      <a:pt x="578" y="788"/>
                      <a:pt x="1156" y="1031"/>
                      <a:pt x="1764" y="1122"/>
                    </a:cubicBezTo>
                    <a:lnTo>
                      <a:pt x="1977" y="1122"/>
                    </a:lnTo>
                    <a:cubicBezTo>
                      <a:pt x="2068" y="1122"/>
                      <a:pt x="2189" y="1122"/>
                      <a:pt x="2281" y="1061"/>
                    </a:cubicBezTo>
                    <a:cubicBezTo>
                      <a:pt x="2372" y="1000"/>
                      <a:pt x="2402" y="879"/>
                      <a:pt x="2372" y="788"/>
                    </a:cubicBezTo>
                    <a:cubicBezTo>
                      <a:pt x="2311" y="636"/>
                      <a:pt x="2220" y="636"/>
                      <a:pt x="2068" y="605"/>
                    </a:cubicBezTo>
                    <a:cubicBezTo>
                      <a:pt x="1825" y="575"/>
                      <a:pt x="1521" y="575"/>
                      <a:pt x="1247" y="484"/>
                    </a:cubicBezTo>
                    <a:cubicBezTo>
                      <a:pt x="973" y="393"/>
                      <a:pt x="670" y="241"/>
                      <a:pt x="426" y="58"/>
                    </a:cubicBezTo>
                    <a:cubicBezTo>
                      <a:pt x="376" y="25"/>
                      <a:pt x="308" y="1"/>
                      <a:pt x="24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15"/>
              <p:cNvSpPr/>
              <p:nvPr/>
            </p:nvSpPr>
            <p:spPr>
              <a:xfrm>
                <a:off x="11980275" y="3507075"/>
                <a:ext cx="102875" cy="174450"/>
              </a:xfrm>
              <a:custGeom>
                <a:rect b="b" l="l" r="r" t="t"/>
                <a:pathLst>
                  <a:path extrusionOk="0" h="6978" w="4115">
                    <a:moveTo>
                      <a:pt x="3881" y="1"/>
                    </a:moveTo>
                    <a:cubicBezTo>
                      <a:pt x="3839" y="1"/>
                      <a:pt x="3795" y="20"/>
                      <a:pt x="3757" y="66"/>
                    </a:cubicBezTo>
                    <a:cubicBezTo>
                      <a:pt x="2906" y="1069"/>
                      <a:pt x="2147" y="2132"/>
                      <a:pt x="1508" y="3287"/>
                    </a:cubicBezTo>
                    <a:cubicBezTo>
                      <a:pt x="1204" y="3835"/>
                      <a:pt x="900" y="4442"/>
                      <a:pt x="657" y="5020"/>
                    </a:cubicBezTo>
                    <a:cubicBezTo>
                      <a:pt x="536" y="5324"/>
                      <a:pt x="384" y="5628"/>
                      <a:pt x="292" y="5901"/>
                    </a:cubicBezTo>
                    <a:cubicBezTo>
                      <a:pt x="171" y="6205"/>
                      <a:pt x="19" y="6509"/>
                      <a:pt x="19" y="6813"/>
                    </a:cubicBezTo>
                    <a:cubicBezTo>
                      <a:pt x="1" y="6923"/>
                      <a:pt x="81" y="6977"/>
                      <a:pt x="168" y="6977"/>
                    </a:cubicBezTo>
                    <a:cubicBezTo>
                      <a:pt x="225" y="6977"/>
                      <a:pt x="286" y="6953"/>
                      <a:pt x="323" y="6905"/>
                    </a:cubicBezTo>
                    <a:cubicBezTo>
                      <a:pt x="475" y="6661"/>
                      <a:pt x="536" y="6388"/>
                      <a:pt x="627" y="6114"/>
                    </a:cubicBezTo>
                    <a:cubicBezTo>
                      <a:pt x="748" y="5810"/>
                      <a:pt x="870" y="5476"/>
                      <a:pt x="1022" y="5172"/>
                    </a:cubicBezTo>
                    <a:cubicBezTo>
                      <a:pt x="1265" y="4594"/>
                      <a:pt x="1539" y="4017"/>
                      <a:pt x="1843" y="3470"/>
                    </a:cubicBezTo>
                    <a:cubicBezTo>
                      <a:pt x="2450" y="2376"/>
                      <a:pt x="3180" y="1312"/>
                      <a:pt x="4001" y="309"/>
                    </a:cubicBezTo>
                    <a:cubicBezTo>
                      <a:pt x="4115" y="172"/>
                      <a:pt x="4006" y="1"/>
                      <a:pt x="388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15"/>
              <p:cNvSpPr/>
              <p:nvPr/>
            </p:nvSpPr>
            <p:spPr>
              <a:xfrm>
                <a:off x="12086350" y="3487425"/>
                <a:ext cx="11425" cy="13700"/>
              </a:xfrm>
              <a:custGeom>
                <a:rect b="b" l="l" r="r" t="t"/>
                <a:pathLst>
                  <a:path extrusionOk="0" h="548" w="457">
                    <a:moveTo>
                      <a:pt x="244" y="0"/>
                    </a:moveTo>
                    <a:cubicBezTo>
                      <a:pt x="214" y="0"/>
                      <a:pt x="183" y="0"/>
                      <a:pt x="153" y="31"/>
                    </a:cubicBezTo>
                    <a:cubicBezTo>
                      <a:pt x="122" y="31"/>
                      <a:pt x="122" y="61"/>
                      <a:pt x="92" y="61"/>
                    </a:cubicBezTo>
                    <a:cubicBezTo>
                      <a:pt x="92" y="92"/>
                      <a:pt x="62" y="122"/>
                      <a:pt x="62" y="122"/>
                    </a:cubicBezTo>
                    <a:cubicBezTo>
                      <a:pt x="62" y="163"/>
                      <a:pt x="62" y="190"/>
                      <a:pt x="62" y="213"/>
                    </a:cubicBezTo>
                    <a:cubicBezTo>
                      <a:pt x="62" y="213"/>
                      <a:pt x="62" y="213"/>
                      <a:pt x="31" y="244"/>
                    </a:cubicBezTo>
                    <a:cubicBezTo>
                      <a:pt x="31" y="244"/>
                      <a:pt x="31" y="274"/>
                      <a:pt x="1" y="304"/>
                    </a:cubicBezTo>
                    <a:cubicBezTo>
                      <a:pt x="1" y="304"/>
                      <a:pt x="1" y="335"/>
                      <a:pt x="1" y="335"/>
                    </a:cubicBezTo>
                    <a:cubicBezTo>
                      <a:pt x="1" y="365"/>
                      <a:pt x="1" y="426"/>
                      <a:pt x="31" y="426"/>
                    </a:cubicBezTo>
                    <a:cubicBezTo>
                      <a:pt x="31" y="456"/>
                      <a:pt x="62" y="456"/>
                      <a:pt x="62" y="487"/>
                    </a:cubicBezTo>
                    <a:cubicBezTo>
                      <a:pt x="62" y="487"/>
                      <a:pt x="92" y="487"/>
                      <a:pt x="92" y="517"/>
                    </a:cubicBezTo>
                    <a:cubicBezTo>
                      <a:pt x="122" y="517"/>
                      <a:pt x="153" y="548"/>
                      <a:pt x="183" y="548"/>
                    </a:cubicBezTo>
                    <a:cubicBezTo>
                      <a:pt x="214" y="548"/>
                      <a:pt x="244" y="517"/>
                      <a:pt x="274" y="517"/>
                    </a:cubicBezTo>
                    <a:cubicBezTo>
                      <a:pt x="305" y="487"/>
                      <a:pt x="335" y="456"/>
                      <a:pt x="366" y="456"/>
                    </a:cubicBezTo>
                    <a:cubicBezTo>
                      <a:pt x="366" y="426"/>
                      <a:pt x="396" y="396"/>
                      <a:pt x="426" y="365"/>
                    </a:cubicBezTo>
                    <a:cubicBezTo>
                      <a:pt x="426" y="335"/>
                      <a:pt x="426" y="304"/>
                      <a:pt x="457" y="274"/>
                    </a:cubicBezTo>
                    <a:cubicBezTo>
                      <a:pt x="457" y="244"/>
                      <a:pt x="457" y="213"/>
                      <a:pt x="457" y="183"/>
                    </a:cubicBezTo>
                    <a:cubicBezTo>
                      <a:pt x="457" y="152"/>
                      <a:pt x="457" y="122"/>
                      <a:pt x="426" y="92"/>
                    </a:cubicBezTo>
                    <a:cubicBezTo>
                      <a:pt x="426" y="61"/>
                      <a:pt x="396" y="61"/>
                      <a:pt x="396" y="61"/>
                    </a:cubicBezTo>
                    <a:cubicBezTo>
                      <a:pt x="366" y="31"/>
                      <a:pt x="335" y="0"/>
                      <a:pt x="3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15"/>
              <p:cNvSpPr/>
              <p:nvPr/>
            </p:nvSpPr>
            <p:spPr>
              <a:xfrm>
                <a:off x="11970850" y="3699425"/>
                <a:ext cx="12175" cy="13700"/>
              </a:xfrm>
              <a:custGeom>
                <a:rect b="b" l="l" r="r" t="t"/>
                <a:pathLst>
                  <a:path extrusionOk="0" h="548" w="487">
                    <a:moveTo>
                      <a:pt x="153" y="1"/>
                    </a:moveTo>
                    <a:cubicBezTo>
                      <a:pt x="122" y="31"/>
                      <a:pt x="92" y="31"/>
                      <a:pt x="92" y="62"/>
                    </a:cubicBezTo>
                    <a:cubicBezTo>
                      <a:pt x="61" y="92"/>
                      <a:pt x="31" y="122"/>
                      <a:pt x="31" y="183"/>
                    </a:cubicBezTo>
                    <a:lnTo>
                      <a:pt x="1" y="214"/>
                    </a:lnTo>
                    <a:cubicBezTo>
                      <a:pt x="1" y="244"/>
                      <a:pt x="1" y="244"/>
                      <a:pt x="1" y="244"/>
                    </a:cubicBezTo>
                    <a:cubicBezTo>
                      <a:pt x="1" y="244"/>
                      <a:pt x="1" y="274"/>
                      <a:pt x="1" y="274"/>
                    </a:cubicBezTo>
                    <a:cubicBezTo>
                      <a:pt x="1" y="305"/>
                      <a:pt x="1" y="305"/>
                      <a:pt x="1" y="335"/>
                    </a:cubicBezTo>
                    <a:cubicBezTo>
                      <a:pt x="1" y="366"/>
                      <a:pt x="1" y="366"/>
                      <a:pt x="1" y="396"/>
                    </a:cubicBezTo>
                    <a:cubicBezTo>
                      <a:pt x="1" y="426"/>
                      <a:pt x="31" y="457"/>
                      <a:pt x="61" y="487"/>
                    </a:cubicBezTo>
                    <a:cubicBezTo>
                      <a:pt x="61" y="518"/>
                      <a:pt x="92" y="518"/>
                      <a:pt x="122" y="548"/>
                    </a:cubicBezTo>
                    <a:lnTo>
                      <a:pt x="213" y="548"/>
                    </a:lnTo>
                    <a:cubicBezTo>
                      <a:pt x="244" y="548"/>
                      <a:pt x="274" y="548"/>
                      <a:pt x="305" y="518"/>
                    </a:cubicBezTo>
                    <a:lnTo>
                      <a:pt x="335" y="518"/>
                    </a:lnTo>
                    <a:cubicBezTo>
                      <a:pt x="365" y="487"/>
                      <a:pt x="396" y="457"/>
                      <a:pt x="396" y="457"/>
                    </a:cubicBezTo>
                    <a:cubicBezTo>
                      <a:pt x="396" y="426"/>
                      <a:pt x="396" y="426"/>
                      <a:pt x="396" y="426"/>
                    </a:cubicBezTo>
                    <a:cubicBezTo>
                      <a:pt x="426" y="426"/>
                      <a:pt x="426" y="396"/>
                      <a:pt x="426" y="396"/>
                    </a:cubicBezTo>
                    <a:cubicBezTo>
                      <a:pt x="426" y="366"/>
                      <a:pt x="426" y="366"/>
                      <a:pt x="457" y="335"/>
                    </a:cubicBezTo>
                    <a:cubicBezTo>
                      <a:pt x="457" y="305"/>
                      <a:pt x="487" y="274"/>
                      <a:pt x="487" y="214"/>
                    </a:cubicBezTo>
                    <a:cubicBezTo>
                      <a:pt x="487" y="214"/>
                      <a:pt x="487" y="183"/>
                      <a:pt x="457" y="153"/>
                    </a:cubicBezTo>
                    <a:cubicBezTo>
                      <a:pt x="457" y="122"/>
                      <a:pt x="426" y="92"/>
                      <a:pt x="396" y="62"/>
                    </a:cubicBezTo>
                    <a:cubicBezTo>
                      <a:pt x="396" y="31"/>
                      <a:pt x="365" y="31"/>
                      <a:pt x="33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15"/>
              <p:cNvSpPr/>
              <p:nvPr/>
            </p:nvSpPr>
            <p:spPr>
              <a:xfrm>
                <a:off x="12025150" y="3186975"/>
                <a:ext cx="118225" cy="36525"/>
              </a:xfrm>
              <a:custGeom>
                <a:rect b="b" l="l" r="r" t="t"/>
                <a:pathLst>
                  <a:path extrusionOk="0" h="1461" w="4729">
                    <a:moveTo>
                      <a:pt x="312" y="1"/>
                    </a:moveTo>
                    <a:cubicBezTo>
                      <a:pt x="143" y="1"/>
                      <a:pt x="0" y="215"/>
                      <a:pt x="139" y="377"/>
                    </a:cubicBezTo>
                    <a:cubicBezTo>
                      <a:pt x="686" y="985"/>
                      <a:pt x="1415" y="1319"/>
                      <a:pt x="2206" y="1410"/>
                    </a:cubicBezTo>
                    <a:cubicBezTo>
                      <a:pt x="2455" y="1446"/>
                      <a:pt x="2704" y="1461"/>
                      <a:pt x="2960" y="1461"/>
                    </a:cubicBezTo>
                    <a:cubicBezTo>
                      <a:pt x="3140" y="1461"/>
                      <a:pt x="3324" y="1453"/>
                      <a:pt x="3513" y="1441"/>
                    </a:cubicBezTo>
                    <a:cubicBezTo>
                      <a:pt x="3847" y="1410"/>
                      <a:pt x="4364" y="1380"/>
                      <a:pt x="4637" y="1076"/>
                    </a:cubicBezTo>
                    <a:cubicBezTo>
                      <a:pt x="4728" y="985"/>
                      <a:pt x="4668" y="833"/>
                      <a:pt x="4516" y="833"/>
                    </a:cubicBezTo>
                    <a:cubicBezTo>
                      <a:pt x="4333" y="833"/>
                      <a:pt x="4151" y="924"/>
                      <a:pt x="3969" y="924"/>
                    </a:cubicBezTo>
                    <a:cubicBezTo>
                      <a:pt x="3786" y="954"/>
                      <a:pt x="3634" y="985"/>
                      <a:pt x="3452" y="985"/>
                    </a:cubicBezTo>
                    <a:cubicBezTo>
                      <a:pt x="3087" y="985"/>
                      <a:pt x="2692" y="985"/>
                      <a:pt x="2327" y="954"/>
                    </a:cubicBezTo>
                    <a:cubicBezTo>
                      <a:pt x="1598" y="894"/>
                      <a:pt x="959" y="590"/>
                      <a:pt x="473" y="73"/>
                    </a:cubicBezTo>
                    <a:cubicBezTo>
                      <a:pt x="422" y="22"/>
                      <a:pt x="366" y="1"/>
                      <a:pt x="31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15"/>
              <p:cNvSpPr/>
              <p:nvPr/>
            </p:nvSpPr>
            <p:spPr>
              <a:xfrm>
                <a:off x="12150200" y="3195300"/>
                <a:ext cx="23575" cy="16600"/>
              </a:xfrm>
              <a:custGeom>
                <a:rect b="b" l="l" r="r" t="t"/>
                <a:pathLst>
                  <a:path extrusionOk="0" h="664" w="943">
                    <a:moveTo>
                      <a:pt x="912" y="227"/>
                    </a:moveTo>
                    <a:cubicBezTo>
                      <a:pt x="912" y="239"/>
                      <a:pt x="912" y="251"/>
                      <a:pt x="910" y="266"/>
                    </a:cubicBezTo>
                    <a:lnTo>
                      <a:pt x="910" y="266"/>
                    </a:lnTo>
                    <a:cubicBezTo>
                      <a:pt x="911" y="253"/>
                      <a:pt x="912" y="240"/>
                      <a:pt x="912" y="227"/>
                    </a:cubicBezTo>
                    <a:close/>
                    <a:moveTo>
                      <a:pt x="893" y="324"/>
                    </a:moveTo>
                    <a:lnTo>
                      <a:pt x="893" y="324"/>
                    </a:lnTo>
                    <a:cubicBezTo>
                      <a:pt x="890" y="331"/>
                      <a:pt x="886" y="339"/>
                      <a:pt x="882" y="348"/>
                    </a:cubicBezTo>
                    <a:cubicBezTo>
                      <a:pt x="882" y="335"/>
                      <a:pt x="887" y="328"/>
                      <a:pt x="893" y="324"/>
                    </a:cubicBezTo>
                    <a:close/>
                    <a:moveTo>
                      <a:pt x="722" y="0"/>
                    </a:moveTo>
                    <a:cubicBezTo>
                      <a:pt x="706" y="0"/>
                      <a:pt x="689" y="3"/>
                      <a:pt x="669" y="14"/>
                    </a:cubicBezTo>
                    <a:lnTo>
                      <a:pt x="578" y="14"/>
                    </a:lnTo>
                    <a:cubicBezTo>
                      <a:pt x="578" y="44"/>
                      <a:pt x="547" y="44"/>
                      <a:pt x="547" y="44"/>
                    </a:cubicBezTo>
                    <a:cubicBezTo>
                      <a:pt x="517" y="74"/>
                      <a:pt x="486" y="74"/>
                      <a:pt x="486" y="105"/>
                    </a:cubicBezTo>
                    <a:cubicBezTo>
                      <a:pt x="426" y="135"/>
                      <a:pt x="395" y="135"/>
                      <a:pt x="334" y="166"/>
                    </a:cubicBezTo>
                    <a:lnTo>
                      <a:pt x="395" y="135"/>
                    </a:lnTo>
                    <a:lnTo>
                      <a:pt x="395" y="135"/>
                    </a:lnTo>
                    <a:cubicBezTo>
                      <a:pt x="334" y="166"/>
                      <a:pt x="243" y="196"/>
                      <a:pt x="152" y="196"/>
                    </a:cubicBezTo>
                    <a:cubicBezTo>
                      <a:pt x="122" y="226"/>
                      <a:pt x="30" y="257"/>
                      <a:pt x="30" y="317"/>
                    </a:cubicBezTo>
                    <a:cubicBezTo>
                      <a:pt x="0" y="348"/>
                      <a:pt x="0" y="409"/>
                      <a:pt x="0" y="469"/>
                    </a:cubicBezTo>
                    <a:cubicBezTo>
                      <a:pt x="0" y="500"/>
                      <a:pt x="30" y="561"/>
                      <a:pt x="61" y="591"/>
                    </a:cubicBezTo>
                    <a:cubicBezTo>
                      <a:pt x="83" y="636"/>
                      <a:pt x="122" y="664"/>
                      <a:pt x="165" y="664"/>
                    </a:cubicBezTo>
                    <a:cubicBezTo>
                      <a:pt x="180" y="664"/>
                      <a:pt x="197" y="660"/>
                      <a:pt x="213" y="652"/>
                    </a:cubicBezTo>
                    <a:cubicBezTo>
                      <a:pt x="334" y="652"/>
                      <a:pt x="456" y="621"/>
                      <a:pt x="578" y="561"/>
                    </a:cubicBezTo>
                    <a:cubicBezTo>
                      <a:pt x="638" y="561"/>
                      <a:pt x="669" y="530"/>
                      <a:pt x="730" y="500"/>
                    </a:cubicBezTo>
                    <a:cubicBezTo>
                      <a:pt x="760" y="469"/>
                      <a:pt x="790" y="469"/>
                      <a:pt x="821" y="439"/>
                    </a:cubicBezTo>
                    <a:cubicBezTo>
                      <a:pt x="858" y="402"/>
                      <a:pt x="884" y="365"/>
                      <a:pt x="898" y="321"/>
                    </a:cubicBezTo>
                    <a:lnTo>
                      <a:pt x="898" y="321"/>
                    </a:lnTo>
                    <a:cubicBezTo>
                      <a:pt x="905" y="317"/>
                      <a:pt x="912" y="317"/>
                      <a:pt x="912" y="317"/>
                    </a:cubicBezTo>
                    <a:cubicBezTo>
                      <a:pt x="942" y="226"/>
                      <a:pt x="942" y="135"/>
                      <a:pt x="882" y="74"/>
                    </a:cubicBezTo>
                    <a:cubicBezTo>
                      <a:pt x="882" y="44"/>
                      <a:pt x="851" y="44"/>
                      <a:pt x="821" y="14"/>
                    </a:cubicBezTo>
                    <a:cubicBezTo>
                      <a:pt x="780" y="14"/>
                      <a:pt x="753"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15"/>
              <p:cNvSpPr/>
              <p:nvPr/>
            </p:nvSpPr>
            <p:spPr>
              <a:xfrm>
                <a:off x="12174500" y="3186500"/>
                <a:ext cx="14475" cy="10675"/>
              </a:xfrm>
              <a:custGeom>
                <a:rect b="b" l="l" r="r" t="t"/>
                <a:pathLst>
                  <a:path extrusionOk="0" h="427" w="579">
                    <a:moveTo>
                      <a:pt x="305" y="1"/>
                    </a:moveTo>
                    <a:cubicBezTo>
                      <a:pt x="1" y="1"/>
                      <a:pt x="1" y="426"/>
                      <a:pt x="305" y="426"/>
                    </a:cubicBezTo>
                    <a:cubicBezTo>
                      <a:pt x="578" y="426"/>
                      <a:pt x="578" y="1"/>
                      <a:pt x="30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15"/>
              <p:cNvSpPr/>
              <p:nvPr/>
            </p:nvSpPr>
            <p:spPr>
              <a:xfrm>
                <a:off x="11598025" y="3198675"/>
                <a:ext cx="80925" cy="28600"/>
              </a:xfrm>
              <a:custGeom>
                <a:rect b="b" l="l" r="r" t="t"/>
                <a:pathLst>
                  <a:path extrusionOk="0" h="1144" w="3237">
                    <a:moveTo>
                      <a:pt x="2964" y="1"/>
                    </a:moveTo>
                    <a:cubicBezTo>
                      <a:pt x="2917" y="1"/>
                      <a:pt x="2866" y="19"/>
                      <a:pt x="2816" y="61"/>
                    </a:cubicBezTo>
                    <a:cubicBezTo>
                      <a:pt x="2512" y="365"/>
                      <a:pt x="2087" y="547"/>
                      <a:pt x="1661" y="638"/>
                    </a:cubicBezTo>
                    <a:cubicBezTo>
                      <a:pt x="1448" y="669"/>
                      <a:pt x="1236" y="669"/>
                      <a:pt x="1053" y="669"/>
                    </a:cubicBezTo>
                    <a:cubicBezTo>
                      <a:pt x="810" y="669"/>
                      <a:pt x="597" y="608"/>
                      <a:pt x="385" y="547"/>
                    </a:cubicBezTo>
                    <a:cubicBezTo>
                      <a:pt x="374" y="546"/>
                      <a:pt x="365" y="545"/>
                      <a:pt x="355" y="545"/>
                    </a:cubicBezTo>
                    <a:cubicBezTo>
                      <a:pt x="155" y="545"/>
                      <a:pt x="1" y="827"/>
                      <a:pt x="233" y="942"/>
                    </a:cubicBezTo>
                    <a:cubicBezTo>
                      <a:pt x="500" y="1085"/>
                      <a:pt x="808" y="1144"/>
                      <a:pt x="1116" y="1144"/>
                    </a:cubicBezTo>
                    <a:cubicBezTo>
                      <a:pt x="1334" y="1144"/>
                      <a:pt x="1551" y="1114"/>
                      <a:pt x="1752" y="1064"/>
                    </a:cubicBezTo>
                    <a:cubicBezTo>
                      <a:pt x="2269" y="942"/>
                      <a:pt x="2755" y="699"/>
                      <a:pt x="3120" y="334"/>
                    </a:cubicBezTo>
                    <a:cubicBezTo>
                      <a:pt x="3237" y="194"/>
                      <a:pt x="312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15"/>
              <p:cNvSpPr/>
              <p:nvPr/>
            </p:nvSpPr>
            <p:spPr>
              <a:xfrm>
                <a:off x="11581800" y="3208550"/>
                <a:ext cx="12175" cy="9900"/>
              </a:xfrm>
              <a:custGeom>
                <a:rect b="b" l="l" r="r" t="t"/>
                <a:pathLst>
                  <a:path extrusionOk="0" h="396" w="487">
                    <a:moveTo>
                      <a:pt x="243" y="0"/>
                    </a:moveTo>
                    <a:cubicBezTo>
                      <a:pt x="0" y="0"/>
                      <a:pt x="0" y="395"/>
                      <a:pt x="243" y="395"/>
                    </a:cubicBezTo>
                    <a:cubicBezTo>
                      <a:pt x="486" y="395"/>
                      <a:pt x="486" y="0"/>
                      <a:pt x="2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15"/>
              <p:cNvSpPr/>
              <p:nvPr/>
            </p:nvSpPr>
            <p:spPr>
              <a:xfrm>
                <a:off x="12227150" y="2907950"/>
                <a:ext cx="22600" cy="93450"/>
              </a:xfrm>
              <a:custGeom>
                <a:rect b="b" l="l" r="r" t="t"/>
                <a:pathLst>
                  <a:path extrusionOk="0" h="3738" w="904">
                    <a:moveTo>
                      <a:pt x="236" y="1"/>
                    </a:moveTo>
                    <a:cubicBezTo>
                      <a:pt x="116" y="1"/>
                      <a:pt x="0" y="146"/>
                      <a:pt x="83" y="292"/>
                    </a:cubicBezTo>
                    <a:cubicBezTo>
                      <a:pt x="357" y="778"/>
                      <a:pt x="448" y="1325"/>
                      <a:pt x="478" y="1872"/>
                    </a:cubicBezTo>
                    <a:cubicBezTo>
                      <a:pt x="509" y="2450"/>
                      <a:pt x="387" y="2997"/>
                      <a:pt x="387" y="3544"/>
                    </a:cubicBezTo>
                    <a:cubicBezTo>
                      <a:pt x="387" y="3665"/>
                      <a:pt x="486" y="3737"/>
                      <a:pt x="582" y="3737"/>
                    </a:cubicBezTo>
                    <a:cubicBezTo>
                      <a:pt x="655" y="3737"/>
                      <a:pt x="726" y="3696"/>
                      <a:pt x="752" y="3605"/>
                    </a:cubicBezTo>
                    <a:cubicBezTo>
                      <a:pt x="873" y="3027"/>
                      <a:pt x="904" y="2389"/>
                      <a:pt x="873" y="1781"/>
                    </a:cubicBezTo>
                    <a:cubicBezTo>
                      <a:pt x="843" y="1203"/>
                      <a:pt x="691" y="626"/>
                      <a:pt x="387" y="109"/>
                    </a:cubicBezTo>
                    <a:cubicBezTo>
                      <a:pt x="349" y="32"/>
                      <a:pt x="292" y="1"/>
                      <a:pt x="23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15"/>
              <p:cNvSpPr/>
              <p:nvPr/>
            </p:nvSpPr>
            <p:spPr>
              <a:xfrm>
                <a:off x="12232250" y="3011725"/>
                <a:ext cx="10675" cy="12950"/>
              </a:xfrm>
              <a:custGeom>
                <a:rect b="b" l="l" r="r" t="t"/>
                <a:pathLst>
                  <a:path extrusionOk="0" h="518" w="427">
                    <a:moveTo>
                      <a:pt x="214" y="1"/>
                    </a:moveTo>
                    <a:cubicBezTo>
                      <a:pt x="183" y="1"/>
                      <a:pt x="153" y="1"/>
                      <a:pt x="122" y="31"/>
                    </a:cubicBezTo>
                    <a:cubicBezTo>
                      <a:pt x="92" y="31"/>
                      <a:pt x="92" y="31"/>
                      <a:pt x="62" y="62"/>
                    </a:cubicBezTo>
                    <a:cubicBezTo>
                      <a:pt x="31" y="92"/>
                      <a:pt x="31" y="122"/>
                      <a:pt x="1" y="153"/>
                    </a:cubicBezTo>
                    <a:cubicBezTo>
                      <a:pt x="1" y="214"/>
                      <a:pt x="1" y="244"/>
                      <a:pt x="1" y="274"/>
                    </a:cubicBezTo>
                    <a:cubicBezTo>
                      <a:pt x="1" y="305"/>
                      <a:pt x="1" y="305"/>
                      <a:pt x="1" y="335"/>
                    </a:cubicBezTo>
                    <a:cubicBezTo>
                      <a:pt x="31" y="335"/>
                      <a:pt x="31" y="335"/>
                      <a:pt x="31" y="366"/>
                    </a:cubicBezTo>
                    <a:cubicBezTo>
                      <a:pt x="31" y="396"/>
                      <a:pt x="31" y="396"/>
                      <a:pt x="31" y="426"/>
                    </a:cubicBezTo>
                    <a:cubicBezTo>
                      <a:pt x="62" y="457"/>
                      <a:pt x="92" y="487"/>
                      <a:pt x="122" y="487"/>
                    </a:cubicBezTo>
                    <a:cubicBezTo>
                      <a:pt x="153" y="518"/>
                      <a:pt x="183" y="518"/>
                      <a:pt x="214" y="518"/>
                    </a:cubicBezTo>
                    <a:cubicBezTo>
                      <a:pt x="244" y="518"/>
                      <a:pt x="274" y="518"/>
                      <a:pt x="305" y="487"/>
                    </a:cubicBezTo>
                    <a:cubicBezTo>
                      <a:pt x="335" y="457"/>
                      <a:pt x="366" y="457"/>
                      <a:pt x="396" y="426"/>
                    </a:cubicBezTo>
                    <a:cubicBezTo>
                      <a:pt x="396" y="426"/>
                      <a:pt x="396" y="396"/>
                      <a:pt x="396" y="396"/>
                    </a:cubicBezTo>
                    <a:cubicBezTo>
                      <a:pt x="396" y="396"/>
                      <a:pt x="396" y="366"/>
                      <a:pt x="396" y="366"/>
                    </a:cubicBezTo>
                    <a:cubicBezTo>
                      <a:pt x="426" y="335"/>
                      <a:pt x="426" y="335"/>
                      <a:pt x="426" y="335"/>
                    </a:cubicBezTo>
                    <a:cubicBezTo>
                      <a:pt x="426" y="305"/>
                      <a:pt x="426" y="305"/>
                      <a:pt x="426" y="274"/>
                    </a:cubicBezTo>
                    <a:cubicBezTo>
                      <a:pt x="426" y="244"/>
                      <a:pt x="426" y="214"/>
                      <a:pt x="426" y="153"/>
                    </a:cubicBezTo>
                    <a:cubicBezTo>
                      <a:pt x="426" y="122"/>
                      <a:pt x="396" y="92"/>
                      <a:pt x="366" y="62"/>
                    </a:cubicBezTo>
                    <a:lnTo>
                      <a:pt x="335" y="31"/>
                    </a:lnTo>
                    <a:cubicBezTo>
                      <a:pt x="305" y="1"/>
                      <a:pt x="244" y="1"/>
                      <a:pt x="21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15"/>
              <p:cNvSpPr/>
              <p:nvPr/>
            </p:nvSpPr>
            <p:spPr>
              <a:xfrm>
                <a:off x="11495925" y="2960250"/>
                <a:ext cx="10650" cy="47700"/>
              </a:xfrm>
              <a:custGeom>
                <a:rect b="b" l="l" r="r" t="t"/>
                <a:pathLst>
                  <a:path extrusionOk="0" h="1908" w="426">
                    <a:moveTo>
                      <a:pt x="228" y="1"/>
                    </a:moveTo>
                    <a:cubicBezTo>
                      <a:pt x="130" y="1"/>
                      <a:pt x="31" y="69"/>
                      <a:pt x="31" y="206"/>
                    </a:cubicBezTo>
                    <a:cubicBezTo>
                      <a:pt x="31" y="479"/>
                      <a:pt x="0" y="783"/>
                      <a:pt x="0" y="1087"/>
                    </a:cubicBezTo>
                    <a:cubicBezTo>
                      <a:pt x="0" y="1209"/>
                      <a:pt x="0" y="1361"/>
                      <a:pt x="0" y="1482"/>
                    </a:cubicBezTo>
                    <a:cubicBezTo>
                      <a:pt x="0" y="1634"/>
                      <a:pt x="0" y="1908"/>
                      <a:pt x="213" y="1908"/>
                    </a:cubicBezTo>
                    <a:cubicBezTo>
                      <a:pt x="426" y="1908"/>
                      <a:pt x="426" y="1665"/>
                      <a:pt x="426" y="1513"/>
                    </a:cubicBezTo>
                    <a:cubicBezTo>
                      <a:pt x="426" y="1361"/>
                      <a:pt x="426" y="1239"/>
                      <a:pt x="426" y="1087"/>
                    </a:cubicBezTo>
                    <a:cubicBezTo>
                      <a:pt x="426" y="783"/>
                      <a:pt x="426" y="479"/>
                      <a:pt x="426" y="206"/>
                    </a:cubicBezTo>
                    <a:cubicBezTo>
                      <a:pt x="426" y="69"/>
                      <a:pt x="327" y="1"/>
                      <a:pt x="22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15"/>
              <p:cNvSpPr/>
              <p:nvPr/>
            </p:nvSpPr>
            <p:spPr>
              <a:xfrm>
                <a:off x="12188175" y="3342100"/>
                <a:ext cx="55400" cy="28400"/>
              </a:xfrm>
              <a:custGeom>
                <a:rect b="b" l="l" r="r" t="t"/>
                <a:pathLst>
                  <a:path extrusionOk="0" h="1136" w="2216">
                    <a:moveTo>
                      <a:pt x="271" y="0"/>
                    </a:moveTo>
                    <a:cubicBezTo>
                      <a:pt x="165" y="0"/>
                      <a:pt x="56" y="59"/>
                      <a:pt x="31" y="160"/>
                    </a:cubicBezTo>
                    <a:cubicBezTo>
                      <a:pt x="1" y="281"/>
                      <a:pt x="92" y="433"/>
                      <a:pt x="214" y="464"/>
                    </a:cubicBezTo>
                    <a:cubicBezTo>
                      <a:pt x="518" y="494"/>
                      <a:pt x="822" y="585"/>
                      <a:pt x="1095" y="707"/>
                    </a:cubicBezTo>
                    <a:cubicBezTo>
                      <a:pt x="1247" y="768"/>
                      <a:pt x="1369" y="859"/>
                      <a:pt x="1521" y="920"/>
                    </a:cubicBezTo>
                    <a:lnTo>
                      <a:pt x="1733" y="1041"/>
                    </a:lnTo>
                    <a:cubicBezTo>
                      <a:pt x="1825" y="1102"/>
                      <a:pt x="1885" y="1133"/>
                      <a:pt x="2007" y="1133"/>
                    </a:cubicBezTo>
                    <a:cubicBezTo>
                      <a:pt x="2018" y="1135"/>
                      <a:pt x="2029" y="1136"/>
                      <a:pt x="2040" y="1136"/>
                    </a:cubicBezTo>
                    <a:cubicBezTo>
                      <a:pt x="2167" y="1136"/>
                      <a:pt x="2215" y="971"/>
                      <a:pt x="2159" y="859"/>
                    </a:cubicBezTo>
                    <a:cubicBezTo>
                      <a:pt x="2068" y="677"/>
                      <a:pt x="1916" y="616"/>
                      <a:pt x="1733" y="525"/>
                    </a:cubicBezTo>
                    <a:cubicBezTo>
                      <a:pt x="1612" y="433"/>
                      <a:pt x="1460" y="342"/>
                      <a:pt x="1308" y="281"/>
                    </a:cubicBezTo>
                    <a:cubicBezTo>
                      <a:pt x="973" y="160"/>
                      <a:pt x="670" y="69"/>
                      <a:pt x="335" y="8"/>
                    </a:cubicBezTo>
                    <a:cubicBezTo>
                      <a:pt x="314" y="3"/>
                      <a:pt x="293" y="0"/>
                      <a:pt x="27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15"/>
              <p:cNvSpPr/>
              <p:nvPr/>
            </p:nvSpPr>
            <p:spPr>
              <a:xfrm>
                <a:off x="11824200" y="2682425"/>
                <a:ext cx="53200" cy="58675"/>
              </a:xfrm>
              <a:custGeom>
                <a:rect b="b" l="l" r="r" t="t"/>
                <a:pathLst>
                  <a:path extrusionOk="0" h="2347" w="2128">
                    <a:moveTo>
                      <a:pt x="1892" y="0"/>
                    </a:moveTo>
                    <a:cubicBezTo>
                      <a:pt x="1870" y="0"/>
                      <a:pt x="1847" y="4"/>
                      <a:pt x="1824" y="12"/>
                    </a:cubicBezTo>
                    <a:cubicBezTo>
                      <a:pt x="1368" y="224"/>
                      <a:pt x="973" y="528"/>
                      <a:pt x="669" y="863"/>
                    </a:cubicBezTo>
                    <a:cubicBezTo>
                      <a:pt x="487" y="1045"/>
                      <a:pt x="365" y="1258"/>
                      <a:pt x="243" y="1471"/>
                    </a:cubicBezTo>
                    <a:cubicBezTo>
                      <a:pt x="122" y="1683"/>
                      <a:pt x="0" y="1926"/>
                      <a:pt x="0" y="2170"/>
                    </a:cubicBezTo>
                    <a:cubicBezTo>
                      <a:pt x="0" y="2281"/>
                      <a:pt x="80" y="2347"/>
                      <a:pt x="162" y="2347"/>
                    </a:cubicBezTo>
                    <a:cubicBezTo>
                      <a:pt x="215" y="2347"/>
                      <a:pt x="269" y="2320"/>
                      <a:pt x="304" y="2261"/>
                    </a:cubicBezTo>
                    <a:cubicBezTo>
                      <a:pt x="456" y="2078"/>
                      <a:pt x="517" y="1866"/>
                      <a:pt x="608" y="1683"/>
                    </a:cubicBezTo>
                    <a:cubicBezTo>
                      <a:pt x="699" y="1501"/>
                      <a:pt x="821" y="1319"/>
                      <a:pt x="973" y="1136"/>
                    </a:cubicBezTo>
                    <a:cubicBezTo>
                      <a:pt x="1277" y="802"/>
                      <a:pt x="1611" y="559"/>
                      <a:pt x="2006" y="376"/>
                    </a:cubicBezTo>
                    <a:cubicBezTo>
                      <a:pt x="2098" y="315"/>
                      <a:pt x="2128" y="194"/>
                      <a:pt x="2098" y="103"/>
                    </a:cubicBezTo>
                    <a:cubicBezTo>
                      <a:pt x="2029" y="34"/>
                      <a:pt x="1961" y="0"/>
                      <a:pt x="18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15"/>
              <p:cNvSpPr/>
              <p:nvPr/>
            </p:nvSpPr>
            <p:spPr>
              <a:xfrm>
                <a:off x="11701850" y="2693350"/>
                <a:ext cx="23575" cy="20525"/>
              </a:xfrm>
              <a:custGeom>
                <a:rect b="b" l="l" r="r" t="t"/>
                <a:pathLst>
                  <a:path extrusionOk="0" h="821" w="943">
                    <a:moveTo>
                      <a:pt x="244" y="0"/>
                    </a:moveTo>
                    <a:cubicBezTo>
                      <a:pt x="213" y="0"/>
                      <a:pt x="183" y="0"/>
                      <a:pt x="153" y="30"/>
                    </a:cubicBezTo>
                    <a:cubicBezTo>
                      <a:pt x="122" y="30"/>
                      <a:pt x="92" y="61"/>
                      <a:pt x="92" y="61"/>
                    </a:cubicBezTo>
                    <a:cubicBezTo>
                      <a:pt x="31" y="122"/>
                      <a:pt x="1" y="182"/>
                      <a:pt x="1" y="243"/>
                    </a:cubicBezTo>
                    <a:cubicBezTo>
                      <a:pt x="31" y="304"/>
                      <a:pt x="31" y="365"/>
                      <a:pt x="92" y="395"/>
                    </a:cubicBezTo>
                    <a:cubicBezTo>
                      <a:pt x="122" y="456"/>
                      <a:pt x="183" y="486"/>
                      <a:pt x="244" y="486"/>
                    </a:cubicBezTo>
                    <a:cubicBezTo>
                      <a:pt x="259" y="471"/>
                      <a:pt x="274" y="464"/>
                      <a:pt x="289" y="464"/>
                    </a:cubicBezTo>
                    <a:cubicBezTo>
                      <a:pt x="305" y="464"/>
                      <a:pt x="320" y="471"/>
                      <a:pt x="335" y="486"/>
                    </a:cubicBezTo>
                    <a:cubicBezTo>
                      <a:pt x="335" y="479"/>
                      <a:pt x="333" y="474"/>
                      <a:pt x="330" y="470"/>
                    </a:cubicBezTo>
                    <a:lnTo>
                      <a:pt x="330" y="470"/>
                    </a:lnTo>
                    <a:cubicBezTo>
                      <a:pt x="355" y="478"/>
                      <a:pt x="380" y="486"/>
                      <a:pt x="396" y="486"/>
                    </a:cubicBezTo>
                    <a:lnTo>
                      <a:pt x="335" y="486"/>
                    </a:lnTo>
                    <a:cubicBezTo>
                      <a:pt x="365" y="486"/>
                      <a:pt x="396" y="517"/>
                      <a:pt x="426" y="547"/>
                    </a:cubicBezTo>
                    <a:cubicBezTo>
                      <a:pt x="426" y="517"/>
                      <a:pt x="396" y="517"/>
                      <a:pt x="396" y="486"/>
                    </a:cubicBezTo>
                    <a:lnTo>
                      <a:pt x="396" y="486"/>
                    </a:lnTo>
                    <a:cubicBezTo>
                      <a:pt x="426" y="517"/>
                      <a:pt x="457" y="578"/>
                      <a:pt x="487" y="608"/>
                    </a:cubicBezTo>
                    <a:cubicBezTo>
                      <a:pt x="487" y="578"/>
                      <a:pt x="457" y="578"/>
                      <a:pt x="457" y="547"/>
                    </a:cubicBezTo>
                    <a:lnTo>
                      <a:pt x="457" y="547"/>
                    </a:lnTo>
                    <a:cubicBezTo>
                      <a:pt x="487" y="578"/>
                      <a:pt x="487" y="608"/>
                      <a:pt x="517" y="638"/>
                    </a:cubicBezTo>
                    <a:cubicBezTo>
                      <a:pt x="488" y="638"/>
                      <a:pt x="487" y="610"/>
                      <a:pt x="487" y="608"/>
                    </a:cubicBezTo>
                    <a:lnTo>
                      <a:pt x="487" y="608"/>
                    </a:lnTo>
                    <a:cubicBezTo>
                      <a:pt x="487" y="610"/>
                      <a:pt x="488" y="640"/>
                      <a:pt x="517" y="669"/>
                    </a:cubicBezTo>
                    <a:cubicBezTo>
                      <a:pt x="517" y="699"/>
                      <a:pt x="548" y="760"/>
                      <a:pt x="608" y="790"/>
                    </a:cubicBezTo>
                    <a:cubicBezTo>
                      <a:pt x="639" y="821"/>
                      <a:pt x="700" y="821"/>
                      <a:pt x="730" y="821"/>
                    </a:cubicBezTo>
                    <a:cubicBezTo>
                      <a:pt x="852" y="790"/>
                      <a:pt x="943" y="699"/>
                      <a:pt x="943" y="608"/>
                    </a:cubicBezTo>
                    <a:cubicBezTo>
                      <a:pt x="943" y="578"/>
                      <a:pt x="912" y="517"/>
                      <a:pt x="912" y="486"/>
                    </a:cubicBezTo>
                    <a:cubicBezTo>
                      <a:pt x="912" y="486"/>
                      <a:pt x="912" y="456"/>
                      <a:pt x="912" y="456"/>
                    </a:cubicBezTo>
                    <a:cubicBezTo>
                      <a:pt x="912" y="426"/>
                      <a:pt x="882" y="365"/>
                      <a:pt x="852" y="334"/>
                    </a:cubicBezTo>
                    <a:cubicBezTo>
                      <a:pt x="821" y="243"/>
                      <a:pt x="760" y="182"/>
                      <a:pt x="700" y="152"/>
                    </a:cubicBezTo>
                    <a:cubicBezTo>
                      <a:pt x="639" y="91"/>
                      <a:pt x="548" y="61"/>
                      <a:pt x="487" y="30"/>
                    </a:cubicBezTo>
                    <a:cubicBezTo>
                      <a:pt x="396" y="0"/>
                      <a:pt x="335" y="0"/>
                      <a:pt x="24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15"/>
              <p:cNvSpPr/>
              <p:nvPr/>
            </p:nvSpPr>
            <p:spPr>
              <a:xfrm>
                <a:off x="11863700" y="2585125"/>
                <a:ext cx="198500" cy="36400"/>
              </a:xfrm>
              <a:custGeom>
                <a:rect b="b" l="l" r="r" t="t"/>
                <a:pathLst>
                  <a:path extrusionOk="0" h="1456" w="7940">
                    <a:moveTo>
                      <a:pt x="990" y="1"/>
                    </a:moveTo>
                    <a:cubicBezTo>
                      <a:pt x="701" y="1"/>
                      <a:pt x="415" y="19"/>
                      <a:pt x="153" y="74"/>
                    </a:cubicBezTo>
                    <a:cubicBezTo>
                      <a:pt x="1" y="104"/>
                      <a:pt x="1" y="347"/>
                      <a:pt x="153" y="378"/>
                    </a:cubicBezTo>
                    <a:cubicBezTo>
                      <a:pt x="457" y="423"/>
                      <a:pt x="768" y="431"/>
                      <a:pt x="1080" y="431"/>
                    </a:cubicBezTo>
                    <a:cubicBezTo>
                      <a:pt x="1236" y="431"/>
                      <a:pt x="1391" y="429"/>
                      <a:pt x="1546" y="429"/>
                    </a:cubicBezTo>
                    <a:cubicBezTo>
                      <a:pt x="1701" y="429"/>
                      <a:pt x="1855" y="431"/>
                      <a:pt x="2007" y="438"/>
                    </a:cubicBezTo>
                    <a:cubicBezTo>
                      <a:pt x="2645" y="469"/>
                      <a:pt x="3284" y="530"/>
                      <a:pt x="3922" y="621"/>
                    </a:cubicBezTo>
                    <a:cubicBezTo>
                      <a:pt x="5168" y="803"/>
                      <a:pt x="6414" y="1077"/>
                      <a:pt x="7630" y="1441"/>
                    </a:cubicBezTo>
                    <a:cubicBezTo>
                      <a:pt x="7652" y="1451"/>
                      <a:pt x="7673" y="1455"/>
                      <a:pt x="7693" y="1455"/>
                    </a:cubicBezTo>
                    <a:cubicBezTo>
                      <a:pt x="7864" y="1455"/>
                      <a:pt x="7940" y="1131"/>
                      <a:pt x="7721" y="1077"/>
                    </a:cubicBezTo>
                    <a:cubicBezTo>
                      <a:pt x="6475" y="682"/>
                      <a:pt x="5199" y="408"/>
                      <a:pt x="3892" y="226"/>
                    </a:cubicBezTo>
                    <a:cubicBezTo>
                      <a:pt x="3253" y="165"/>
                      <a:pt x="2645" y="104"/>
                      <a:pt x="2007" y="43"/>
                    </a:cubicBezTo>
                    <a:cubicBezTo>
                      <a:pt x="1691" y="27"/>
                      <a:pt x="1339" y="1"/>
                      <a:pt x="99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15"/>
              <p:cNvSpPr/>
              <p:nvPr/>
            </p:nvSpPr>
            <p:spPr>
              <a:xfrm>
                <a:off x="11587775" y="2596675"/>
                <a:ext cx="188900" cy="92875"/>
              </a:xfrm>
              <a:custGeom>
                <a:rect b="b" l="l" r="r" t="t"/>
                <a:pathLst>
                  <a:path extrusionOk="0" h="3715" w="7556">
                    <a:moveTo>
                      <a:pt x="7288" y="0"/>
                    </a:moveTo>
                    <a:cubicBezTo>
                      <a:pt x="7272" y="0"/>
                      <a:pt x="7256" y="2"/>
                      <a:pt x="7238" y="7"/>
                    </a:cubicBezTo>
                    <a:cubicBezTo>
                      <a:pt x="5901" y="220"/>
                      <a:pt x="4624" y="615"/>
                      <a:pt x="3409" y="1162"/>
                    </a:cubicBezTo>
                    <a:cubicBezTo>
                      <a:pt x="2254" y="1739"/>
                      <a:pt x="1038" y="2438"/>
                      <a:pt x="126" y="3381"/>
                    </a:cubicBezTo>
                    <a:cubicBezTo>
                      <a:pt x="0" y="3506"/>
                      <a:pt x="103" y="3715"/>
                      <a:pt x="245" y="3715"/>
                    </a:cubicBezTo>
                    <a:cubicBezTo>
                      <a:pt x="275" y="3715"/>
                      <a:pt x="307" y="3706"/>
                      <a:pt x="339" y="3685"/>
                    </a:cubicBezTo>
                    <a:cubicBezTo>
                      <a:pt x="1372" y="2894"/>
                      <a:pt x="2405" y="2135"/>
                      <a:pt x="3591" y="1557"/>
                    </a:cubicBezTo>
                    <a:cubicBezTo>
                      <a:pt x="4776" y="1010"/>
                      <a:pt x="6023" y="615"/>
                      <a:pt x="7330" y="372"/>
                    </a:cubicBezTo>
                    <a:cubicBezTo>
                      <a:pt x="7555" y="343"/>
                      <a:pt x="7493" y="0"/>
                      <a:pt x="72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15"/>
              <p:cNvSpPr/>
              <p:nvPr/>
            </p:nvSpPr>
            <p:spPr>
              <a:xfrm>
                <a:off x="11562800" y="2691825"/>
                <a:ext cx="12175" cy="12175"/>
              </a:xfrm>
              <a:custGeom>
                <a:rect b="b" l="l" r="r" t="t"/>
                <a:pathLst>
                  <a:path extrusionOk="0" h="487" w="487">
                    <a:moveTo>
                      <a:pt x="152" y="0"/>
                    </a:moveTo>
                    <a:cubicBezTo>
                      <a:pt x="122" y="31"/>
                      <a:pt x="91" y="31"/>
                      <a:pt x="61" y="61"/>
                    </a:cubicBezTo>
                    <a:cubicBezTo>
                      <a:pt x="61" y="91"/>
                      <a:pt x="31" y="122"/>
                      <a:pt x="31" y="152"/>
                    </a:cubicBezTo>
                    <a:cubicBezTo>
                      <a:pt x="0" y="183"/>
                      <a:pt x="0" y="213"/>
                      <a:pt x="0" y="243"/>
                    </a:cubicBezTo>
                    <a:cubicBezTo>
                      <a:pt x="0" y="243"/>
                      <a:pt x="0" y="274"/>
                      <a:pt x="0" y="304"/>
                    </a:cubicBezTo>
                    <a:cubicBezTo>
                      <a:pt x="31" y="335"/>
                      <a:pt x="31" y="365"/>
                      <a:pt x="61" y="395"/>
                    </a:cubicBezTo>
                    <a:cubicBezTo>
                      <a:pt x="91" y="426"/>
                      <a:pt x="122" y="426"/>
                      <a:pt x="122" y="426"/>
                    </a:cubicBezTo>
                    <a:cubicBezTo>
                      <a:pt x="152" y="456"/>
                      <a:pt x="213" y="487"/>
                      <a:pt x="243" y="487"/>
                    </a:cubicBezTo>
                    <a:cubicBezTo>
                      <a:pt x="274" y="487"/>
                      <a:pt x="304" y="456"/>
                      <a:pt x="335" y="456"/>
                    </a:cubicBezTo>
                    <a:cubicBezTo>
                      <a:pt x="365" y="456"/>
                      <a:pt x="395" y="426"/>
                      <a:pt x="426" y="395"/>
                    </a:cubicBezTo>
                    <a:cubicBezTo>
                      <a:pt x="426" y="395"/>
                      <a:pt x="456" y="365"/>
                      <a:pt x="456" y="335"/>
                    </a:cubicBezTo>
                    <a:cubicBezTo>
                      <a:pt x="487" y="304"/>
                      <a:pt x="487" y="274"/>
                      <a:pt x="487" y="243"/>
                    </a:cubicBezTo>
                    <a:cubicBezTo>
                      <a:pt x="487" y="213"/>
                      <a:pt x="487" y="183"/>
                      <a:pt x="487" y="183"/>
                    </a:cubicBezTo>
                    <a:cubicBezTo>
                      <a:pt x="456" y="122"/>
                      <a:pt x="456" y="91"/>
                      <a:pt x="426" y="61"/>
                    </a:cubicBezTo>
                    <a:cubicBezTo>
                      <a:pt x="395" y="61"/>
                      <a:pt x="365" y="31"/>
                      <a:pt x="365" y="31"/>
                    </a:cubicBezTo>
                    <a:cubicBezTo>
                      <a:pt x="335" y="0"/>
                      <a:pt x="274" y="0"/>
                      <a:pt x="2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15"/>
              <p:cNvSpPr/>
              <p:nvPr/>
            </p:nvSpPr>
            <p:spPr>
              <a:xfrm>
                <a:off x="11976925" y="2516375"/>
                <a:ext cx="35000" cy="12850"/>
              </a:xfrm>
              <a:custGeom>
                <a:rect b="b" l="l" r="r" t="t"/>
                <a:pathLst>
                  <a:path extrusionOk="0" h="514" w="1400">
                    <a:moveTo>
                      <a:pt x="243" y="0"/>
                    </a:moveTo>
                    <a:cubicBezTo>
                      <a:pt x="203" y="0"/>
                      <a:pt x="163" y="7"/>
                      <a:pt x="122" y="27"/>
                    </a:cubicBezTo>
                    <a:cubicBezTo>
                      <a:pt x="92" y="58"/>
                      <a:pt x="31" y="88"/>
                      <a:pt x="31" y="149"/>
                    </a:cubicBezTo>
                    <a:cubicBezTo>
                      <a:pt x="1" y="179"/>
                      <a:pt x="1" y="270"/>
                      <a:pt x="62" y="301"/>
                    </a:cubicBezTo>
                    <a:cubicBezTo>
                      <a:pt x="122" y="331"/>
                      <a:pt x="153" y="362"/>
                      <a:pt x="214" y="362"/>
                    </a:cubicBezTo>
                    <a:cubicBezTo>
                      <a:pt x="274" y="392"/>
                      <a:pt x="305" y="392"/>
                      <a:pt x="335" y="392"/>
                    </a:cubicBezTo>
                    <a:cubicBezTo>
                      <a:pt x="426" y="392"/>
                      <a:pt x="518" y="422"/>
                      <a:pt x="609" y="422"/>
                    </a:cubicBezTo>
                    <a:cubicBezTo>
                      <a:pt x="791" y="453"/>
                      <a:pt x="973" y="483"/>
                      <a:pt x="1156" y="514"/>
                    </a:cubicBezTo>
                    <a:cubicBezTo>
                      <a:pt x="1247" y="514"/>
                      <a:pt x="1369" y="483"/>
                      <a:pt x="1399" y="362"/>
                    </a:cubicBezTo>
                    <a:cubicBezTo>
                      <a:pt x="1399" y="301"/>
                      <a:pt x="1369" y="149"/>
                      <a:pt x="1247" y="149"/>
                    </a:cubicBezTo>
                    <a:cubicBezTo>
                      <a:pt x="1065" y="118"/>
                      <a:pt x="913" y="88"/>
                      <a:pt x="730" y="58"/>
                    </a:cubicBezTo>
                    <a:cubicBezTo>
                      <a:pt x="639" y="58"/>
                      <a:pt x="548" y="58"/>
                      <a:pt x="457" y="27"/>
                    </a:cubicBezTo>
                    <a:cubicBezTo>
                      <a:pt x="396" y="27"/>
                      <a:pt x="322" y="0"/>
                      <a:pt x="2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15"/>
              <p:cNvSpPr/>
              <p:nvPr/>
            </p:nvSpPr>
            <p:spPr>
              <a:xfrm>
                <a:off x="11689700" y="2523875"/>
                <a:ext cx="30425" cy="15450"/>
              </a:xfrm>
              <a:custGeom>
                <a:rect b="b" l="l" r="r" t="t"/>
                <a:pathLst>
                  <a:path extrusionOk="0" h="618" w="1217">
                    <a:moveTo>
                      <a:pt x="1003" y="1"/>
                    </a:moveTo>
                    <a:cubicBezTo>
                      <a:pt x="851" y="1"/>
                      <a:pt x="639" y="1"/>
                      <a:pt x="487" y="62"/>
                    </a:cubicBezTo>
                    <a:cubicBezTo>
                      <a:pt x="456" y="62"/>
                      <a:pt x="395" y="92"/>
                      <a:pt x="365" y="92"/>
                    </a:cubicBezTo>
                    <a:cubicBezTo>
                      <a:pt x="304" y="122"/>
                      <a:pt x="274" y="153"/>
                      <a:pt x="213" y="183"/>
                    </a:cubicBezTo>
                    <a:cubicBezTo>
                      <a:pt x="122" y="244"/>
                      <a:pt x="0" y="366"/>
                      <a:pt x="0" y="457"/>
                    </a:cubicBezTo>
                    <a:cubicBezTo>
                      <a:pt x="31" y="548"/>
                      <a:pt x="61" y="578"/>
                      <a:pt x="122" y="609"/>
                    </a:cubicBezTo>
                    <a:cubicBezTo>
                      <a:pt x="139" y="615"/>
                      <a:pt x="157" y="617"/>
                      <a:pt x="174" y="617"/>
                    </a:cubicBezTo>
                    <a:cubicBezTo>
                      <a:pt x="248" y="617"/>
                      <a:pt x="322" y="573"/>
                      <a:pt x="395" y="548"/>
                    </a:cubicBezTo>
                    <a:cubicBezTo>
                      <a:pt x="456" y="548"/>
                      <a:pt x="487" y="518"/>
                      <a:pt x="547" y="518"/>
                    </a:cubicBezTo>
                    <a:cubicBezTo>
                      <a:pt x="547" y="518"/>
                      <a:pt x="547" y="518"/>
                      <a:pt x="578" y="487"/>
                    </a:cubicBezTo>
                    <a:lnTo>
                      <a:pt x="608" y="487"/>
                    </a:lnTo>
                    <a:cubicBezTo>
                      <a:pt x="639" y="487"/>
                      <a:pt x="669" y="457"/>
                      <a:pt x="730" y="457"/>
                    </a:cubicBezTo>
                    <a:cubicBezTo>
                      <a:pt x="730" y="457"/>
                      <a:pt x="821" y="426"/>
                      <a:pt x="821" y="426"/>
                    </a:cubicBezTo>
                    <a:lnTo>
                      <a:pt x="1003" y="426"/>
                    </a:lnTo>
                    <a:cubicBezTo>
                      <a:pt x="1125" y="426"/>
                      <a:pt x="1216" y="335"/>
                      <a:pt x="1216" y="214"/>
                    </a:cubicBezTo>
                    <a:cubicBezTo>
                      <a:pt x="1216" y="92"/>
                      <a:pt x="1125" y="1"/>
                      <a:pt x="100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15"/>
              <p:cNvSpPr/>
              <p:nvPr/>
            </p:nvSpPr>
            <p:spPr>
              <a:xfrm>
                <a:off x="12385750" y="3164500"/>
                <a:ext cx="83425" cy="116200"/>
              </a:xfrm>
              <a:custGeom>
                <a:rect b="b" l="l" r="r" t="t"/>
                <a:pathLst>
                  <a:path extrusionOk="0" h="4648" w="3337">
                    <a:moveTo>
                      <a:pt x="3042" y="0"/>
                    </a:moveTo>
                    <a:cubicBezTo>
                      <a:pt x="2974" y="0"/>
                      <a:pt x="2906" y="35"/>
                      <a:pt x="2858" y="121"/>
                    </a:cubicBezTo>
                    <a:cubicBezTo>
                      <a:pt x="2372" y="942"/>
                      <a:pt x="1794" y="1701"/>
                      <a:pt x="1156" y="2431"/>
                    </a:cubicBezTo>
                    <a:cubicBezTo>
                      <a:pt x="609" y="2978"/>
                      <a:pt x="1" y="3677"/>
                      <a:pt x="183" y="4528"/>
                    </a:cubicBezTo>
                    <a:cubicBezTo>
                      <a:pt x="197" y="4609"/>
                      <a:pt x="264" y="4648"/>
                      <a:pt x="334" y="4648"/>
                    </a:cubicBezTo>
                    <a:cubicBezTo>
                      <a:pt x="423" y="4648"/>
                      <a:pt x="517" y="4586"/>
                      <a:pt x="517" y="4467"/>
                    </a:cubicBezTo>
                    <a:cubicBezTo>
                      <a:pt x="517" y="3647"/>
                      <a:pt x="1156" y="3069"/>
                      <a:pt x="1672" y="2522"/>
                    </a:cubicBezTo>
                    <a:cubicBezTo>
                      <a:pt x="2280" y="1853"/>
                      <a:pt x="2797" y="1124"/>
                      <a:pt x="3253" y="334"/>
                    </a:cubicBezTo>
                    <a:cubicBezTo>
                      <a:pt x="3336" y="167"/>
                      <a:pt x="3191" y="0"/>
                      <a:pt x="304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15"/>
              <p:cNvSpPr/>
              <p:nvPr/>
            </p:nvSpPr>
            <p:spPr>
              <a:xfrm>
                <a:off x="12382725" y="3297175"/>
                <a:ext cx="25100" cy="54300"/>
              </a:xfrm>
              <a:custGeom>
                <a:rect b="b" l="l" r="r" t="t"/>
                <a:pathLst>
                  <a:path extrusionOk="0" h="2172" w="1004">
                    <a:moveTo>
                      <a:pt x="289" y="0"/>
                    </a:moveTo>
                    <a:cubicBezTo>
                      <a:pt x="153" y="0"/>
                      <a:pt x="1" y="114"/>
                      <a:pt x="61" y="255"/>
                    </a:cubicBezTo>
                    <a:cubicBezTo>
                      <a:pt x="183" y="559"/>
                      <a:pt x="304" y="863"/>
                      <a:pt x="395" y="1167"/>
                    </a:cubicBezTo>
                    <a:cubicBezTo>
                      <a:pt x="426" y="1319"/>
                      <a:pt x="486" y="1471"/>
                      <a:pt x="517" y="1623"/>
                    </a:cubicBezTo>
                    <a:cubicBezTo>
                      <a:pt x="578" y="1774"/>
                      <a:pt x="608" y="1957"/>
                      <a:pt x="699" y="2109"/>
                    </a:cubicBezTo>
                    <a:cubicBezTo>
                      <a:pt x="726" y="2149"/>
                      <a:pt x="781" y="2171"/>
                      <a:pt x="838" y="2171"/>
                    </a:cubicBezTo>
                    <a:cubicBezTo>
                      <a:pt x="911" y="2171"/>
                      <a:pt x="986" y="2134"/>
                      <a:pt x="1003" y="2048"/>
                    </a:cubicBezTo>
                    <a:cubicBezTo>
                      <a:pt x="1003" y="1957"/>
                      <a:pt x="1003" y="1866"/>
                      <a:pt x="973" y="1774"/>
                    </a:cubicBezTo>
                    <a:cubicBezTo>
                      <a:pt x="973" y="1683"/>
                      <a:pt x="973" y="1592"/>
                      <a:pt x="942" y="1531"/>
                    </a:cubicBezTo>
                    <a:cubicBezTo>
                      <a:pt x="912" y="1379"/>
                      <a:pt x="851" y="1227"/>
                      <a:pt x="821" y="1045"/>
                    </a:cubicBezTo>
                    <a:cubicBezTo>
                      <a:pt x="699" y="741"/>
                      <a:pt x="578" y="407"/>
                      <a:pt x="456" y="103"/>
                    </a:cubicBezTo>
                    <a:cubicBezTo>
                      <a:pt x="425" y="30"/>
                      <a:pt x="359" y="0"/>
                      <a:pt x="28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15"/>
              <p:cNvSpPr/>
              <p:nvPr/>
            </p:nvSpPr>
            <p:spPr>
              <a:xfrm>
                <a:off x="11520575" y="3252950"/>
                <a:ext cx="71875" cy="62775"/>
              </a:xfrm>
              <a:custGeom>
                <a:rect b="b" l="l" r="r" t="t"/>
                <a:pathLst>
                  <a:path extrusionOk="0" h="2511" w="2875">
                    <a:moveTo>
                      <a:pt x="286" y="1"/>
                    </a:moveTo>
                    <a:cubicBezTo>
                      <a:pt x="107" y="1"/>
                      <a:pt x="1" y="288"/>
                      <a:pt x="200" y="413"/>
                    </a:cubicBezTo>
                    <a:cubicBezTo>
                      <a:pt x="656" y="717"/>
                      <a:pt x="1081" y="1051"/>
                      <a:pt x="1476" y="1416"/>
                    </a:cubicBezTo>
                    <a:cubicBezTo>
                      <a:pt x="1689" y="1598"/>
                      <a:pt x="1872" y="1811"/>
                      <a:pt x="2084" y="1993"/>
                    </a:cubicBezTo>
                    <a:cubicBezTo>
                      <a:pt x="2176" y="2085"/>
                      <a:pt x="2297" y="2176"/>
                      <a:pt x="2388" y="2267"/>
                    </a:cubicBezTo>
                    <a:cubicBezTo>
                      <a:pt x="2479" y="2388"/>
                      <a:pt x="2571" y="2480"/>
                      <a:pt x="2723" y="2510"/>
                    </a:cubicBezTo>
                    <a:cubicBezTo>
                      <a:pt x="2814" y="2510"/>
                      <a:pt x="2875" y="2419"/>
                      <a:pt x="2875" y="2358"/>
                    </a:cubicBezTo>
                    <a:cubicBezTo>
                      <a:pt x="2875" y="2176"/>
                      <a:pt x="2753" y="2085"/>
                      <a:pt x="2662" y="1993"/>
                    </a:cubicBezTo>
                    <a:cubicBezTo>
                      <a:pt x="2571" y="1872"/>
                      <a:pt x="2479" y="1781"/>
                      <a:pt x="2388" y="1659"/>
                    </a:cubicBezTo>
                    <a:cubicBezTo>
                      <a:pt x="2206" y="1446"/>
                      <a:pt x="1993" y="1264"/>
                      <a:pt x="1780" y="1081"/>
                    </a:cubicBezTo>
                    <a:cubicBezTo>
                      <a:pt x="1355" y="717"/>
                      <a:pt x="899" y="352"/>
                      <a:pt x="413" y="48"/>
                    </a:cubicBezTo>
                    <a:cubicBezTo>
                      <a:pt x="368" y="15"/>
                      <a:pt x="325"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15"/>
              <p:cNvSpPr/>
              <p:nvPr/>
            </p:nvSpPr>
            <p:spPr>
              <a:xfrm>
                <a:off x="11590150" y="3317675"/>
                <a:ext cx="25350" cy="44325"/>
              </a:xfrm>
              <a:custGeom>
                <a:rect b="b" l="l" r="r" t="t"/>
                <a:pathLst>
                  <a:path extrusionOk="0" h="1773" w="1014">
                    <a:moveTo>
                      <a:pt x="207" y="1"/>
                    </a:moveTo>
                    <a:cubicBezTo>
                      <a:pt x="187" y="1"/>
                      <a:pt x="168" y="5"/>
                      <a:pt x="152" y="12"/>
                    </a:cubicBezTo>
                    <a:cubicBezTo>
                      <a:pt x="61" y="73"/>
                      <a:pt x="0" y="164"/>
                      <a:pt x="31" y="255"/>
                    </a:cubicBezTo>
                    <a:cubicBezTo>
                      <a:pt x="122" y="499"/>
                      <a:pt x="213" y="742"/>
                      <a:pt x="304" y="954"/>
                    </a:cubicBezTo>
                    <a:cubicBezTo>
                      <a:pt x="396" y="1198"/>
                      <a:pt x="517" y="1441"/>
                      <a:pt x="639" y="1684"/>
                    </a:cubicBezTo>
                    <a:cubicBezTo>
                      <a:pt x="670" y="1746"/>
                      <a:pt x="726" y="1773"/>
                      <a:pt x="783" y="1773"/>
                    </a:cubicBezTo>
                    <a:cubicBezTo>
                      <a:pt x="895" y="1773"/>
                      <a:pt x="1013" y="1672"/>
                      <a:pt x="973" y="1532"/>
                    </a:cubicBezTo>
                    <a:cubicBezTo>
                      <a:pt x="882" y="1289"/>
                      <a:pt x="791" y="1046"/>
                      <a:pt x="700" y="803"/>
                    </a:cubicBezTo>
                    <a:cubicBezTo>
                      <a:pt x="608" y="559"/>
                      <a:pt x="487" y="316"/>
                      <a:pt x="396" y="103"/>
                    </a:cubicBezTo>
                    <a:cubicBezTo>
                      <a:pt x="350" y="35"/>
                      <a:pt x="270" y="1"/>
                      <a:pt x="20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15"/>
              <p:cNvSpPr/>
              <p:nvPr/>
            </p:nvSpPr>
            <p:spPr>
              <a:xfrm>
                <a:off x="11613700" y="3367350"/>
                <a:ext cx="25" cy="25"/>
              </a:xfrm>
              <a:custGeom>
                <a:rect b="b" l="l" r="r" t="t"/>
                <a:pathLst>
                  <a:path extrusionOk="0" h="1" w="1">
                    <a:moveTo>
                      <a:pt x="1" y="1"/>
                    </a:moveTo>
                    <a:cubicBezTo>
                      <a:pt x="1" y="1"/>
                      <a:pt x="1" y="1"/>
                      <a:pt x="1" y="1"/>
                    </a:cubicBezTo>
                    <a:cubicBezTo>
                      <a:pt x="1" y="1"/>
                      <a:pt x="1"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15"/>
              <p:cNvSpPr/>
              <p:nvPr/>
            </p:nvSpPr>
            <p:spPr>
              <a:xfrm>
                <a:off x="11610675" y="3363000"/>
                <a:ext cx="12175" cy="15775"/>
              </a:xfrm>
              <a:custGeom>
                <a:rect b="b" l="l" r="r" t="t"/>
                <a:pathLst>
                  <a:path extrusionOk="0" h="631" w="487">
                    <a:moveTo>
                      <a:pt x="152" y="0"/>
                    </a:moveTo>
                    <a:cubicBezTo>
                      <a:pt x="129" y="0"/>
                      <a:pt x="106" y="8"/>
                      <a:pt x="91" y="23"/>
                    </a:cubicBezTo>
                    <a:cubicBezTo>
                      <a:pt x="61" y="53"/>
                      <a:pt x="30" y="84"/>
                      <a:pt x="0" y="145"/>
                    </a:cubicBezTo>
                    <a:cubicBezTo>
                      <a:pt x="0" y="145"/>
                      <a:pt x="0" y="175"/>
                      <a:pt x="0" y="175"/>
                    </a:cubicBezTo>
                    <a:cubicBezTo>
                      <a:pt x="0" y="205"/>
                      <a:pt x="30" y="236"/>
                      <a:pt x="30" y="266"/>
                    </a:cubicBezTo>
                    <a:cubicBezTo>
                      <a:pt x="61" y="327"/>
                      <a:pt x="91" y="388"/>
                      <a:pt x="122" y="448"/>
                    </a:cubicBezTo>
                    <a:cubicBezTo>
                      <a:pt x="122" y="448"/>
                      <a:pt x="122" y="479"/>
                      <a:pt x="152" y="509"/>
                    </a:cubicBezTo>
                    <a:lnTo>
                      <a:pt x="152" y="540"/>
                    </a:lnTo>
                    <a:cubicBezTo>
                      <a:pt x="152" y="570"/>
                      <a:pt x="182" y="600"/>
                      <a:pt x="213" y="600"/>
                    </a:cubicBezTo>
                    <a:cubicBezTo>
                      <a:pt x="274" y="631"/>
                      <a:pt x="334" y="631"/>
                      <a:pt x="395" y="631"/>
                    </a:cubicBezTo>
                    <a:cubicBezTo>
                      <a:pt x="456" y="600"/>
                      <a:pt x="486" y="540"/>
                      <a:pt x="486" y="479"/>
                    </a:cubicBezTo>
                    <a:cubicBezTo>
                      <a:pt x="486" y="448"/>
                      <a:pt x="486" y="448"/>
                      <a:pt x="486" y="418"/>
                    </a:cubicBezTo>
                    <a:cubicBezTo>
                      <a:pt x="456" y="418"/>
                      <a:pt x="456" y="388"/>
                      <a:pt x="456" y="388"/>
                    </a:cubicBezTo>
                    <a:lnTo>
                      <a:pt x="456" y="357"/>
                    </a:lnTo>
                    <a:cubicBezTo>
                      <a:pt x="426" y="327"/>
                      <a:pt x="426" y="297"/>
                      <a:pt x="395" y="266"/>
                    </a:cubicBezTo>
                    <a:cubicBezTo>
                      <a:pt x="365" y="205"/>
                      <a:pt x="365" y="145"/>
                      <a:pt x="334" y="84"/>
                    </a:cubicBezTo>
                    <a:cubicBezTo>
                      <a:pt x="304" y="53"/>
                      <a:pt x="274" y="23"/>
                      <a:pt x="213" y="23"/>
                    </a:cubicBezTo>
                    <a:cubicBezTo>
                      <a:pt x="198" y="8"/>
                      <a:pt x="175" y="0"/>
                      <a:pt x="15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15"/>
              <p:cNvSpPr/>
              <p:nvPr/>
            </p:nvSpPr>
            <p:spPr>
              <a:xfrm>
                <a:off x="11612175" y="3387125"/>
                <a:ext cx="12950" cy="10650"/>
              </a:xfrm>
              <a:custGeom>
                <a:rect b="b" l="l" r="r" t="t"/>
                <a:pathLst>
                  <a:path extrusionOk="0" h="426" w="518">
                    <a:moveTo>
                      <a:pt x="244" y="0"/>
                    </a:moveTo>
                    <a:cubicBezTo>
                      <a:pt x="1" y="0"/>
                      <a:pt x="1" y="426"/>
                      <a:pt x="244" y="426"/>
                    </a:cubicBezTo>
                    <a:cubicBezTo>
                      <a:pt x="518" y="426"/>
                      <a:pt x="518" y="0"/>
                      <a:pt x="24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15"/>
              <p:cNvSpPr/>
              <p:nvPr/>
            </p:nvSpPr>
            <p:spPr>
              <a:xfrm>
                <a:off x="12405525" y="3361275"/>
                <a:ext cx="12175" cy="12200"/>
              </a:xfrm>
              <a:custGeom>
                <a:rect b="b" l="l" r="r" t="t"/>
                <a:pathLst>
                  <a:path extrusionOk="0" h="488" w="487">
                    <a:moveTo>
                      <a:pt x="243" y="1"/>
                    </a:moveTo>
                    <a:cubicBezTo>
                      <a:pt x="213" y="1"/>
                      <a:pt x="213" y="1"/>
                      <a:pt x="182" y="31"/>
                    </a:cubicBezTo>
                    <a:cubicBezTo>
                      <a:pt x="152" y="31"/>
                      <a:pt x="122" y="62"/>
                      <a:pt x="91" y="92"/>
                    </a:cubicBezTo>
                    <a:cubicBezTo>
                      <a:pt x="61" y="92"/>
                      <a:pt x="30" y="122"/>
                      <a:pt x="30" y="153"/>
                    </a:cubicBezTo>
                    <a:cubicBezTo>
                      <a:pt x="30" y="183"/>
                      <a:pt x="0" y="214"/>
                      <a:pt x="0" y="244"/>
                    </a:cubicBezTo>
                    <a:cubicBezTo>
                      <a:pt x="0" y="274"/>
                      <a:pt x="30" y="305"/>
                      <a:pt x="30" y="366"/>
                    </a:cubicBezTo>
                    <a:cubicBezTo>
                      <a:pt x="61" y="396"/>
                      <a:pt x="91" y="426"/>
                      <a:pt x="122" y="426"/>
                    </a:cubicBezTo>
                    <a:cubicBezTo>
                      <a:pt x="152" y="457"/>
                      <a:pt x="152" y="457"/>
                      <a:pt x="152" y="457"/>
                    </a:cubicBezTo>
                    <a:cubicBezTo>
                      <a:pt x="182" y="457"/>
                      <a:pt x="213" y="487"/>
                      <a:pt x="213" y="487"/>
                    </a:cubicBezTo>
                    <a:lnTo>
                      <a:pt x="304" y="487"/>
                    </a:lnTo>
                    <a:cubicBezTo>
                      <a:pt x="334" y="487"/>
                      <a:pt x="334" y="487"/>
                      <a:pt x="365" y="457"/>
                    </a:cubicBezTo>
                    <a:cubicBezTo>
                      <a:pt x="395" y="457"/>
                      <a:pt x="426" y="457"/>
                      <a:pt x="426" y="426"/>
                    </a:cubicBezTo>
                    <a:lnTo>
                      <a:pt x="456" y="366"/>
                    </a:lnTo>
                    <a:cubicBezTo>
                      <a:pt x="486" y="366"/>
                      <a:pt x="486" y="335"/>
                      <a:pt x="486" y="335"/>
                    </a:cubicBezTo>
                    <a:cubicBezTo>
                      <a:pt x="486" y="305"/>
                      <a:pt x="486" y="274"/>
                      <a:pt x="486" y="244"/>
                    </a:cubicBezTo>
                    <a:cubicBezTo>
                      <a:pt x="486" y="214"/>
                      <a:pt x="486" y="183"/>
                      <a:pt x="456" y="153"/>
                    </a:cubicBezTo>
                    <a:cubicBezTo>
                      <a:pt x="456" y="153"/>
                      <a:pt x="456" y="122"/>
                      <a:pt x="456" y="122"/>
                    </a:cubicBezTo>
                    <a:cubicBezTo>
                      <a:pt x="426" y="92"/>
                      <a:pt x="395" y="62"/>
                      <a:pt x="365" y="31"/>
                    </a:cubicBezTo>
                    <a:cubicBezTo>
                      <a:pt x="334" y="31"/>
                      <a:pt x="274" y="1"/>
                      <a:pt x="24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15"/>
              <p:cNvSpPr/>
              <p:nvPr/>
            </p:nvSpPr>
            <p:spPr>
              <a:xfrm>
                <a:off x="11676775" y="2252600"/>
                <a:ext cx="775" cy="25"/>
              </a:xfrm>
              <a:custGeom>
                <a:rect b="b" l="l" r="r" t="t"/>
                <a:pathLst>
                  <a:path extrusionOk="0" h="1" w="31">
                    <a:moveTo>
                      <a:pt x="31" y="1"/>
                    </a:moveTo>
                    <a:cubicBezTo>
                      <a:pt x="31" y="1"/>
                      <a:pt x="31" y="1"/>
                      <a:pt x="31" y="1"/>
                    </a:cubicBezTo>
                    <a:cubicBezTo>
                      <a:pt x="1" y="1"/>
                      <a:pt x="1" y="1"/>
                      <a:pt x="3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15"/>
              <p:cNvSpPr/>
              <p:nvPr/>
            </p:nvSpPr>
            <p:spPr>
              <a:xfrm>
                <a:off x="11948825" y="2834300"/>
                <a:ext cx="3050" cy="19200"/>
              </a:xfrm>
              <a:custGeom>
                <a:rect b="b" l="l" r="r" t="t"/>
                <a:pathLst>
                  <a:path extrusionOk="0" h="768" w="122">
                    <a:moveTo>
                      <a:pt x="61" y="0"/>
                    </a:moveTo>
                    <a:cubicBezTo>
                      <a:pt x="31" y="0"/>
                      <a:pt x="0" y="16"/>
                      <a:pt x="0" y="46"/>
                    </a:cubicBezTo>
                    <a:cubicBezTo>
                      <a:pt x="0" y="168"/>
                      <a:pt x="0" y="289"/>
                      <a:pt x="0" y="380"/>
                    </a:cubicBezTo>
                    <a:lnTo>
                      <a:pt x="0" y="563"/>
                    </a:lnTo>
                    <a:cubicBezTo>
                      <a:pt x="0" y="624"/>
                      <a:pt x="0" y="684"/>
                      <a:pt x="0" y="745"/>
                    </a:cubicBezTo>
                    <a:cubicBezTo>
                      <a:pt x="15" y="760"/>
                      <a:pt x="38" y="768"/>
                      <a:pt x="61" y="768"/>
                    </a:cubicBezTo>
                    <a:cubicBezTo>
                      <a:pt x="84" y="768"/>
                      <a:pt x="107" y="760"/>
                      <a:pt x="122" y="745"/>
                    </a:cubicBezTo>
                    <a:cubicBezTo>
                      <a:pt x="122" y="684"/>
                      <a:pt x="122" y="624"/>
                      <a:pt x="122" y="563"/>
                    </a:cubicBezTo>
                    <a:lnTo>
                      <a:pt x="122" y="380"/>
                    </a:lnTo>
                    <a:cubicBezTo>
                      <a:pt x="122" y="289"/>
                      <a:pt x="122" y="168"/>
                      <a:pt x="122" y="46"/>
                    </a:cubicBezTo>
                    <a:cubicBezTo>
                      <a:pt x="122" y="16"/>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15"/>
              <p:cNvSpPr/>
              <p:nvPr/>
            </p:nvSpPr>
            <p:spPr>
              <a:xfrm>
                <a:off x="11936950" y="2828525"/>
                <a:ext cx="8100" cy="34675"/>
              </a:xfrm>
              <a:custGeom>
                <a:rect b="b" l="l" r="r" t="t"/>
                <a:pathLst>
                  <a:path extrusionOk="0" h="1387" w="324">
                    <a:moveTo>
                      <a:pt x="80" y="1"/>
                    </a:moveTo>
                    <a:cubicBezTo>
                      <a:pt x="40" y="1"/>
                      <a:pt x="0" y="27"/>
                      <a:pt x="19" y="64"/>
                    </a:cubicBezTo>
                    <a:cubicBezTo>
                      <a:pt x="80" y="277"/>
                      <a:pt x="110" y="490"/>
                      <a:pt x="141" y="703"/>
                    </a:cubicBezTo>
                    <a:cubicBezTo>
                      <a:pt x="171" y="794"/>
                      <a:pt x="171" y="915"/>
                      <a:pt x="171" y="1037"/>
                    </a:cubicBezTo>
                    <a:cubicBezTo>
                      <a:pt x="171" y="1128"/>
                      <a:pt x="171" y="1250"/>
                      <a:pt x="202" y="1341"/>
                    </a:cubicBezTo>
                    <a:cubicBezTo>
                      <a:pt x="217" y="1371"/>
                      <a:pt x="240" y="1386"/>
                      <a:pt x="259" y="1386"/>
                    </a:cubicBezTo>
                    <a:cubicBezTo>
                      <a:pt x="278" y="1386"/>
                      <a:pt x="293" y="1371"/>
                      <a:pt x="293" y="1341"/>
                    </a:cubicBezTo>
                    <a:cubicBezTo>
                      <a:pt x="323" y="1219"/>
                      <a:pt x="323" y="1128"/>
                      <a:pt x="293" y="1007"/>
                    </a:cubicBezTo>
                    <a:cubicBezTo>
                      <a:pt x="293" y="915"/>
                      <a:pt x="293" y="794"/>
                      <a:pt x="262" y="703"/>
                    </a:cubicBezTo>
                    <a:cubicBezTo>
                      <a:pt x="232" y="459"/>
                      <a:pt x="202" y="247"/>
                      <a:pt x="141" y="34"/>
                    </a:cubicBezTo>
                    <a:cubicBezTo>
                      <a:pt x="129" y="11"/>
                      <a:pt x="104" y="1"/>
                      <a:pt x="8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15"/>
              <p:cNvSpPr/>
              <p:nvPr/>
            </p:nvSpPr>
            <p:spPr>
              <a:xfrm>
                <a:off x="11926025" y="2827000"/>
                <a:ext cx="6100" cy="62025"/>
              </a:xfrm>
              <a:custGeom>
                <a:rect b="b" l="l" r="r" t="t"/>
                <a:pathLst>
                  <a:path extrusionOk="0" h="2481" w="244">
                    <a:moveTo>
                      <a:pt x="62" y="1"/>
                    </a:moveTo>
                    <a:cubicBezTo>
                      <a:pt x="35" y="1"/>
                      <a:pt x="0" y="27"/>
                      <a:pt x="0" y="64"/>
                    </a:cubicBezTo>
                    <a:cubicBezTo>
                      <a:pt x="61" y="460"/>
                      <a:pt x="92" y="855"/>
                      <a:pt x="122" y="1280"/>
                    </a:cubicBezTo>
                    <a:cubicBezTo>
                      <a:pt x="122" y="1463"/>
                      <a:pt x="122" y="1645"/>
                      <a:pt x="122" y="1827"/>
                    </a:cubicBezTo>
                    <a:cubicBezTo>
                      <a:pt x="122" y="2040"/>
                      <a:pt x="61" y="2253"/>
                      <a:pt x="92" y="2435"/>
                    </a:cubicBezTo>
                    <a:cubicBezTo>
                      <a:pt x="92" y="2466"/>
                      <a:pt x="114" y="2481"/>
                      <a:pt x="137" y="2481"/>
                    </a:cubicBezTo>
                    <a:cubicBezTo>
                      <a:pt x="160" y="2481"/>
                      <a:pt x="183" y="2466"/>
                      <a:pt x="183" y="2435"/>
                    </a:cubicBezTo>
                    <a:cubicBezTo>
                      <a:pt x="243" y="2253"/>
                      <a:pt x="243" y="2040"/>
                      <a:pt x="243" y="1827"/>
                    </a:cubicBezTo>
                    <a:cubicBezTo>
                      <a:pt x="243" y="1645"/>
                      <a:pt x="243" y="1432"/>
                      <a:pt x="243" y="1250"/>
                    </a:cubicBezTo>
                    <a:cubicBezTo>
                      <a:pt x="213" y="855"/>
                      <a:pt x="183" y="429"/>
                      <a:pt x="92" y="34"/>
                    </a:cubicBezTo>
                    <a:cubicBezTo>
                      <a:pt x="92" y="11"/>
                      <a:pt x="78"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15"/>
              <p:cNvSpPr/>
              <p:nvPr/>
            </p:nvSpPr>
            <p:spPr>
              <a:xfrm>
                <a:off x="11913850" y="2821375"/>
                <a:ext cx="7625" cy="89375"/>
              </a:xfrm>
              <a:custGeom>
                <a:rect b="b" l="l" r="r" t="t"/>
                <a:pathLst>
                  <a:path extrusionOk="0" h="3575" w="305">
                    <a:moveTo>
                      <a:pt x="153" y="1"/>
                    </a:moveTo>
                    <a:cubicBezTo>
                      <a:pt x="123" y="1"/>
                      <a:pt x="92" y="16"/>
                      <a:pt x="92" y="46"/>
                    </a:cubicBezTo>
                    <a:cubicBezTo>
                      <a:pt x="123" y="654"/>
                      <a:pt x="123" y="1232"/>
                      <a:pt x="153" y="1840"/>
                    </a:cubicBezTo>
                    <a:cubicBezTo>
                      <a:pt x="153" y="2113"/>
                      <a:pt x="153" y="2356"/>
                      <a:pt x="153" y="2630"/>
                    </a:cubicBezTo>
                    <a:cubicBezTo>
                      <a:pt x="153" y="2782"/>
                      <a:pt x="123" y="2934"/>
                      <a:pt x="92" y="3086"/>
                    </a:cubicBezTo>
                    <a:cubicBezTo>
                      <a:pt x="62" y="3238"/>
                      <a:pt x="31" y="3359"/>
                      <a:pt x="1" y="3511"/>
                    </a:cubicBezTo>
                    <a:cubicBezTo>
                      <a:pt x="1" y="3549"/>
                      <a:pt x="24" y="3575"/>
                      <a:pt x="49" y="3575"/>
                    </a:cubicBezTo>
                    <a:cubicBezTo>
                      <a:pt x="65" y="3575"/>
                      <a:pt x="81" y="3565"/>
                      <a:pt x="92" y="3542"/>
                    </a:cubicBezTo>
                    <a:cubicBezTo>
                      <a:pt x="214" y="3329"/>
                      <a:pt x="244" y="3055"/>
                      <a:pt x="275" y="2812"/>
                    </a:cubicBezTo>
                    <a:cubicBezTo>
                      <a:pt x="305" y="2508"/>
                      <a:pt x="305" y="2235"/>
                      <a:pt x="275" y="1931"/>
                    </a:cubicBezTo>
                    <a:cubicBezTo>
                      <a:pt x="275" y="1293"/>
                      <a:pt x="244" y="685"/>
                      <a:pt x="214" y="46"/>
                    </a:cubicBezTo>
                    <a:cubicBezTo>
                      <a:pt x="214" y="16"/>
                      <a:pt x="183" y="1"/>
                      <a:pt x="15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15"/>
              <p:cNvSpPr/>
              <p:nvPr/>
            </p:nvSpPr>
            <p:spPr>
              <a:xfrm>
                <a:off x="11870550" y="2806950"/>
                <a:ext cx="9150" cy="34325"/>
              </a:xfrm>
              <a:custGeom>
                <a:rect b="b" l="l" r="r" t="t"/>
                <a:pathLst>
                  <a:path extrusionOk="0" h="1373" w="366">
                    <a:moveTo>
                      <a:pt x="304" y="0"/>
                    </a:moveTo>
                    <a:cubicBezTo>
                      <a:pt x="274" y="0"/>
                      <a:pt x="244" y="15"/>
                      <a:pt x="244" y="46"/>
                    </a:cubicBezTo>
                    <a:cubicBezTo>
                      <a:pt x="213" y="289"/>
                      <a:pt x="183" y="502"/>
                      <a:pt x="152" y="714"/>
                    </a:cubicBezTo>
                    <a:cubicBezTo>
                      <a:pt x="122" y="806"/>
                      <a:pt x="92" y="927"/>
                      <a:pt x="61" y="1018"/>
                    </a:cubicBezTo>
                    <a:cubicBezTo>
                      <a:pt x="61" y="1079"/>
                      <a:pt x="31" y="1110"/>
                      <a:pt x="31" y="1170"/>
                    </a:cubicBezTo>
                    <a:cubicBezTo>
                      <a:pt x="0" y="1231"/>
                      <a:pt x="0" y="1262"/>
                      <a:pt x="0" y="1322"/>
                    </a:cubicBezTo>
                    <a:cubicBezTo>
                      <a:pt x="0" y="1358"/>
                      <a:pt x="21" y="1373"/>
                      <a:pt x="45" y="1373"/>
                    </a:cubicBezTo>
                    <a:cubicBezTo>
                      <a:pt x="61" y="1373"/>
                      <a:pt x="79" y="1365"/>
                      <a:pt x="92" y="1353"/>
                    </a:cubicBezTo>
                    <a:cubicBezTo>
                      <a:pt x="122" y="1322"/>
                      <a:pt x="122" y="1262"/>
                      <a:pt x="152" y="1201"/>
                    </a:cubicBezTo>
                    <a:cubicBezTo>
                      <a:pt x="152" y="1170"/>
                      <a:pt x="183" y="1110"/>
                      <a:pt x="183" y="1049"/>
                    </a:cubicBezTo>
                    <a:cubicBezTo>
                      <a:pt x="213" y="927"/>
                      <a:pt x="244" y="836"/>
                      <a:pt x="274" y="714"/>
                    </a:cubicBezTo>
                    <a:cubicBezTo>
                      <a:pt x="304" y="502"/>
                      <a:pt x="335" y="289"/>
                      <a:pt x="365" y="46"/>
                    </a:cubicBezTo>
                    <a:cubicBezTo>
                      <a:pt x="365" y="15"/>
                      <a:pt x="335" y="0"/>
                      <a:pt x="30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15"/>
              <p:cNvSpPr/>
              <p:nvPr/>
            </p:nvSpPr>
            <p:spPr>
              <a:xfrm>
                <a:off x="11861425" y="2803200"/>
                <a:ext cx="5350" cy="12500"/>
              </a:xfrm>
              <a:custGeom>
                <a:rect b="b" l="l" r="r" t="t"/>
                <a:pathLst>
                  <a:path extrusionOk="0" h="500" w="214">
                    <a:moveTo>
                      <a:pt x="148" y="1"/>
                    </a:moveTo>
                    <a:cubicBezTo>
                      <a:pt x="140" y="1"/>
                      <a:pt x="131" y="5"/>
                      <a:pt x="122" y="13"/>
                    </a:cubicBezTo>
                    <a:cubicBezTo>
                      <a:pt x="92" y="13"/>
                      <a:pt x="61" y="44"/>
                      <a:pt x="61" y="74"/>
                    </a:cubicBezTo>
                    <a:cubicBezTo>
                      <a:pt x="61" y="105"/>
                      <a:pt x="61" y="105"/>
                      <a:pt x="92" y="135"/>
                    </a:cubicBezTo>
                    <a:lnTo>
                      <a:pt x="92" y="165"/>
                    </a:lnTo>
                    <a:lnTo>
                      <a:pt x="92" y="226"/>
                    </a:lnTo>
                    <a:cubicBezTo>
                      <a:pt x="92" y="257"/>
                      <a:pt x="92" y="257"/>
                      <a:pt x="92" y="257"/>
                    </a:cubicBezTo>
                    <a:lnTo>
                      <a:pt x="61" y="317"/>
                    </a:lnTo>
                    <a:cubicBezTo>
                      <a:pt x="61" y="317"/>
                      <a:pt x="61" y="348"/>
                      <a:pt x="61" y="348"/>
                    </a:cubicBezTo>
                    <a:cubicBezTo>
                      <a:pt x="61" y="348"/>
                      <a:pt x="31" y="378"/>
                      <a:pt x="31" y="378"/>
                    </a:cubicBezTo>
                    <a:cubicBezTo>
                      <a:pt x="31" y="409"/>
                      <a:pt x="1" y="409"/>
                      <a:pt x="1" y="439"/>
                    </a:cubicBezTo>
                    <a:cubicBezTo>
                      <a:pt x="1" y="469"/>
                      <a:pt x="31" y="500"/>
                      <a:pt x="61" y="500"/>
                    </a:cubicBezTo>
                    <a:cubicBezTo>
                      <a:pt x="92" y="500"/>
                      <a:pt x="92" y="469"/>
                      <a:pt x="122" y="469"/>
                    </a:cubicBezTo>
                    <a:cubicBezTo>
                      <a:pt x="122" y="439"/>
                      <a:pt x="153" y="409"/>
                      <a:pt x="153" y="409"/>
                    </a:cubicBezTo>
                    <a:cubicBezTo>
                      <a:pt x="183" y="378"/>
                      <a:pt x="183" y="317"/>
                      <a:pt x="213" y="287"/>
                    </a:cubicBezTo>
                    <a:cubicBezTo>
                      <a:pt x="213" y="196"/>
                      <a:pt x="213" y="135"/>
                      <a:pt x="183" y="44"/>
                    </a:cubicBezTo>
                    <a:cubicBezTo>
                      <a:pt x="183" y="22"/>
                      <a:pt x="168"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15"/>
              <p:cNvSpPr/>
              <p:nvPr/>
            </p:nvSpPr>
            <p:spPr>
              <a:xfrm>
                <a:off x="12182875" y="2884650"/>
                <a:ext cx="5325" cy="28625"/>
              </a:xfrm>
              <a:custGeom>
                <a:rect b="b" l="l" r="r" t="t"/>
                <a:pathLst>
                  <a:path extrusionOk="0" h="1145" w="213">
                    <a:moveTo>
                      <a:pt x="61" y="0"/>
                    </a:moveTo>
                    <a:cubicBezTo>
                      <a:pt x="30" y="0"/>
                      <a:pt x="0" y="23"/>
                      <a:pt x="0" y="69"/>
                    </a:cubicBezTo>
                    <a:cubicBezTo>
                      <a:pt x="0" y="251"/>
                      <a:pt x="0" y="433"/>
                      <a:pt x="0" y="616"/>
                    </a:cubicBezTo>
                    <a:cubicBezTo>
                      <a:pt x="0" y="676"/>
                      <a:pt x="30" y="768"/>
                      <a:pt x="30" y="859"/>
                    </a:cubicBezTo>
                    <a:cubicBezTo>
                      <a:pt x="30" y="920"/>
                      <a:pt x="61" y="950"/>
                      <a:pt x="61" y="1011"/>
                    </a:cubicBezTo>
                    <a:cubicBezTo>
                      <a:pt x="61" y="1041"/>
                      <a:pt x="61" y="1102"/>
                      <a:pt x="91" y="1132"/>
                    </a:cubicBezTo>
                    <a:cubicBezTo>
                      <a:pt x="100" y="1141"/>
                      <a:pt x="112" y="1145"/>
                      <a:pt x="123" y="1145"/>
                    </a:cubicBezTo>
                    <a:cubicBezTo>
                      <a:pt x="152" y="1145"/>
                      <a:pt x="182" y="1123"/>
                      <a:pt x="182" y="1102"/>
                    </a:cubicBezTo>
                    <a:cubicBezTo>
                      <a:pt x="213" y="1072"/>
                      <a:pt x="182" y="1011"/>
                      <a:pt x="182" y="980"/>
                    </a:cubicBezTo>
                    <a:cubicBezTo>
                      <a:pt x="182" y="950"/>
                      <a:pt x="152" y="889"/>
                      <a:pt x="152" y="859"/>
                    </a:cubicBezTo>
                    <a:cubicBezTo>
                      <a:pt x="152" y="768"/>
                      <a:pt x="122" y="676"/>
                      <a:pt x="122" y="585"/>
                    </a:cubicBezTo>
                    <a:cubicBezTo>
                      <a:pt x="122" y="403"/>
                      <a:pt x="122" y="251"/>
                      <a:pt x="122" y="69"/>
                    </a:cubicBezTo>
                    <a:cubicBezTo>
                      <a:pt x="122" y="23"/>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15"/>
              <p:cNvSpPr/>
              <p:nvPr/>
            </p:nvSpPr>
            <p:spPr>
              <a:xfrm>
                <a:off x="12188475" y="2885525"/>
                <a:ext cx="6575" cy="45500"/>
              </a:xfrm>
              <a:custGeom>
                <a:rect b="b" l="l" r="r" t="t"/>
                <a:pathLst>
                  <a:path extrusionOk="0" h="1820" w="263">
                    <a:moveTo>
                      <a:pt x="59" y="0"/>
                    </a:moveTo>
                    <a:cubicBezTo>
                      <a:pt x="28" y="0"/>
                      <a:pt x="0" y="26"/>
                      <a:pt x="19" y="64"/>
                    </a:cubicBezTo>
                    <a:cubicBezTo>
                      <a:pt x="110" y="337"/>
                      <a:pt x="80" y="641"/>
                      <a:pt x="110" y="915"/>
                    </a:cubicBezTo>
                    <a:cubicBezTo>
                      <a:pt x="110" y="1067"/>
                      <a:pt x="110" y="1219"/>
                      <a:pt x="110" y="1341"/>
                    </a:cubicBezTo>
                    <a:cubicBezTo>
                      <a:pt x="141" y="1493"/>
                      <a:pt x="110" y="1645"/>
                      <a:pt x="171" y="1796"/>
                    </a:cubicBezTo>
                    <a:cubicBezTo>
                      <a:pt x="171" y="1812"/>
                      <a:pt x="186" y="1819"/>
                      <a:pt x="202" y="1819"/>
                    </a:cubicBezTo>
                    <a:cubicBezTo>
                      <a:pt x="217" y="1819"/>
                      <a:pt x="232" y="1812"/>
                      <a:pt x="232" y="1796"/>
                    </a:cubicBezTo>
                    <a:cubicBezTo>
                      <a:pt x="262" y="1645"/>
                      <a:pt x="262" y="1493"/>
                      <a:pt x="262" y="1341"/>
                    </a:cubicBezTo>
                    <a:cubicBezTo>
                      <a:pt x="232" y="1189"/>
                      <a:pt x="232" y="1037"/>
                      <a:pt x="232" y="885"/>
                    </a:cubicBezTo>
                    <a:cubicBezTo>
                      <a:pt x="232" y="611"/>
                      <a:pt x="232" y="307"/>
                      <a:pt x="110" y="34"/>
                    </a:cubicBezTo>
                    <a:cubicBezTo>
                      <a:pt x="99" y="10"/>
                      <a:pt x="78"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15"/>
              <p:cNvSpPr/>
              <p:nvPr/>
            </p:nvSpPr>
            <p:spPr>
              <a:xfrm>
                <a:off x="12198825" y="2891300"/>
                <a:ext cx="5350" cy="46375"/>
              </a:xfrm>
              <a:custGeom>
                <a:rect b="b" l="l" r="r" t="t"/>
                <a:pathLst>
                  <a:path extrusionOk="0" h="1855" w="214">
                    <a:moveTo>
                      <a:pt x="61" y="0"/>
                    </a:moveTo>
                    <a:cubicBezTo>
                      <a:pt x="31" y="0"/>
                      <a:pt x="0" y="15"/>
                      <a:pt x="0" y="46"/>
                    </a:cubicBezTo>
                    <a:cubicBezTo>
                      <a:pt x="31" y="350"/>
                      <a:pt x="31" y="654"/>
                      <a:pt x="31" y="958"/>
                    </a:cubicBezTo>
                    <a:cubicBezTo>
                      <a:pt x="61" y="1079"/>
                      <a:pt x="61" y="1231"/>
                      <a:pt x="61" y="1383"/>
                    </a:cubicBezTo>
                    <a:cubicBezTo>
                      <a:pt x="61" y="1535"/>
                      <a:pt x="61" y="1687"/>
                      <a:pt x="92" y="1809"/>
                    </a:cubicBezTo>
                    <a:cubicBezTo>
                      <a:pt x="92" y="1839"/>
                      <a:pt x="114" y="1854"/>
                      <a:pt x="141" y="1854"/>
                    </a:cubicBezTo>
                    <a:cubicBezTo>
                      <a:pt x="168" y="1854"/>
                      <a:pt x="198" y="1839"/>
                      <a:pt x="213" y="1809"/>
                    </a:cubicBezTo>
                    <a:cubicBezTo>
                      <a:pt x="213" y="1687"/>
                      <a:pt x="183" y="1535"/>
                      <a:pt x="183" y="1383"/>
                    </a:cubicBezTo>
                    <a:lnTo>
                      <a:pt x="152" y="958"/>
                    </a:lnTo>
                    <a:lnTo>
                      <a:pt x="122" y="46"/>
                    </a:lnTo>
                    <a:cubicBezTo>
                      <a:pt x="122" y="15"/>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15"/>
              <p:cNvSpPr/>
              <p:nvPr/>
            </p:nvSpPr>
            <p:spPr>
              <a:xfrm>
                <a:off x="12208175" y="2892550"/>
                <a:ext cx="6625" cy="47400"/>
              </a:xfrm>
              <a:custGeom>
                <a:rect b="b" l="l" r="r" t="t"/>
                <a:pathLst>
                  <a:path extrusionOk="0" h="1896" w="265">
                    <a:moveTo>
                      <a:pt x="75" y="1"/>
                    </a:moveTo>
                    <a:cubicBezTo>
                      <a:pt x="39" y="1"/>
                      <a:pt x="0" y="44"/>
                      <a:pt x="22" y="87"/>
                    </a:cubicBezTo>
                    <a:cubicBezTo>
                      <a:pt x="143" y="360"/>
                      <a:pt x="113" y="664"/>
                      <a:pt x="113" y="938"/>
                    </a:cubicBezTo>
                    <a:cubicBezTo>
                      <a:pt x="113" y="1090"/>
                      <a:pt x="113" y="1242"/>
                      <a:pt x="113" y="1394"/>
                    </a:cubicBezTo>
                    <a:cubicBezTo>
                      <a:pt x="113" y="1546"/>
                      <a:pt x="113" y="1698"/>
                      <a:pt x="143" y="1850"/>
                    </a:cubicBezTo>
                    <a:cubicBezTo>
                      <a:pt x="143" y="1880"/>
                      <a:pt x="166" y="1895"/>
                      <a:pt x="189" y="1895"/>
                    </a:cubicBezTo>
                    <a:cubicBezTo>
                      <a:pt x="211" y="1895"/>
                      <a:pt x="234" y="1880"/>
                      <a:pt x="234" y="1850"/>
                    </a:cubicBezTo>
                    <a:cubicBezTo>
                      <a:pt x="265" y="1698"/>
                      <a:pt x="234" y="1546"/>
                      <a:pt x="234" y="1394"/>
                    </a:cubicBezTo>
                    <a:cubicBezTo>
                      <a:pt x="234" y="1212"/>
                      <a:pt x="234" y="1029"/>
                      <a:pt x="234" y="877"/>
                    </a:cubicBezTo>
                    <a:cubicBezTo>
                      <a:pt x="234" y="573"/>
                      <a:pt x="234" y="300"/>
                      <a:pt x="113" y="26"/>
                    </a:cubicBezTo>
                    <a:cubicBezTo>
                      <a:pt x="104" y="8"/>
                      <a:pt x="90" y="1"/>
                      <a:pt x="7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15"/>
              <p:cNvSpPr/>
              <p:nvPr/>
            </p:nvSpPr>
            <p:spPr>
              <a:xfrm>
                <a:off x="12217275" y="2892550"/>
                <a:ext cx="8175" cy="29550"/>
              </a:xfrm>
              <a:custGeom>
                <a:rect b="b" l="l" r="r" t="t"/>
                <a:pathLst>
                  <a:path extrusionOk="0" h="1182" w="327">
                    <a:moveTo>
                      <a:pt x="89" y="1"/>
                    </a:moveTo>
                    <a:cubicBezTo>
                      <a:pt x="55" y="1"/>
                      <a:pt x="1" y="44"/>
                      <a:pt x="22" y="87"/>
                    </a:cubicBezTo>
                    <a:cubicBezTo>
                      <a:pt x="83" y="239"/>
                      <a:pt x="144" y="421"/>
                      <a:pt x="174" y="604"/>
                    </a:cubicBezTo>
                    <a:cubicBezTo>
                      <a:pt x="174" y="786"/>
                      <a:pt x="174" y="938"/>
                      <a:pt x="174" y="1120"/>
                    </a:cubicBezTo>
                    <a:cubicBezTo>
                      <a:pt x="174" y="1151"/>
                      <a:pt x="174" y="1181"/>
                      <a:pt x="205" y="1181"/>
                    </a:cubicBezTo>
                    <a:cubicBezTo>
                      <a:pt x="235" y="1181"/>
                      <a:pt x="265" y="1181"/>
                      <a:pt x="265" y="1151"/>
                    </a:cubicBezTo>
                    <a:cubicBezTo>
                      <a:pt x="326" y="968"/>
                      <a:pt x="296" y="756"/>
                      <a:pt x="296" y="573"/>
                    </a:cubicBezTo>
                    <a:cubicBezTo>
                      <a:pt x="265" y="391"/>
                      <a:pt x="205" y="208"/>
                      <a:pt x="113" y="26"/>
                    </a:cubicBezTo>
                    <a:cubicBezTo>
                      <a:pt x="113" y="8"/>
                      <a:pt x="103" y="1"/>
                      <a:pt x="8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15"/>
              <p:cNvSpPr/>
              <p:nvPr/>
            </p:nvSpPr>
            <p:spPr>
              <a:xfrm>
                <a:off x="12229975" y="2887500"/>
                <a:ext cx="5300" cy="20900"/>
              </a:xfrm>
              <a:custGeom>
                <a:rect b="b" l="l" r="r" t="t"/>
                <a:pathLst>
                  <a:path extrusionOk="0" h="836" w="212">
                    <a:moveTo>
                      <a:pt x="61" y="0"/>
                    </a:moveTo>
                    <a:cubicBezTo>
                      <a:pt x="31" y="0"/>
                      <a:pt x="1" y="15"/>
                      <a:pt x="1" y="46"/>
                    </a:cubicBezTo>
                    <a:cubicBezTo>
                      <a:pt x="1" y="198"/>
                      <a:pt x="1" y="350"/>
                      <a:pt x="1" y="502"/>
                    </a:cubicBezTo>
                    <a:cubicBezTo>
                      <a:pt x="1" y="593"/>
                      <a:pt x="1" y="654"/>
                      <a:pt x="31" y="745"/>
                    </a:cubicBezTo>
                    <a:cubicBezTo>
                      <a:pt x="31" y="775"/>
                      <a:pt x="61" y="836"/>
                      <a:pt x="122" y="836"/>
                    </a:cubicBezTo>
                    <a:cubicBezTo>
                      <a:pt x="202" y="836"/>
                      <a:pt x="212" y="743"/>
                      <a:pt x="153" y="720"/>
                    </a:cubicBezTo>
                    <a:lnTo>
                      <a:pt x="153" y="720"/>
                    </a:lnTo>
                    <a:cubicBezTo>
                      <a:pt x="153" y="718"/>
                      <a:pt x="153" y="717"/>
                      <a:pt x="153" y="714"/>
                    </a:cubicBezTo>
                    <a:lnTo>
                      <a:pt x="153" y="684"/>
                    </a:lnTo>
                    <a:cubicBezTo>
                      <a:pt x="122" y="684"/>
                      <a:pt x="122" y="654"/>
                      <a:pt x="122" y="593"/>
                    </a:cubicBezTo>
                    <a:cubicBezTo>
                      <a:pt x="122" y="532"/>
                      <a:pt x="122" y="471"/>
                      <a:pt x="122" y="410"/>
                    </a:cubicBezTo>
                    <a:cubicBezTo>
                      <a:pt x="122" y="289"/>
                      <a:pt x="122" y="167"/>
                      <a:pt x="122" y="46"/>
                    </a:cubicBezTo>
                    <a:cubicBezTo>
                      <a:pt x="122" y="15"/>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15"/>
              <p:cNvSpPr/>
              <p:nvPr/>
            </p:nvSpPr>
            <p:spPr>
              <a:xfrm>
                <a:off x="12241375" y="2881025"/>
                <a:ext cx="4575" cy="12000"/>
              </a:xfrm>
              <a:custGeom>
                <a:rect b="b" l="l" r="r" t="t"/>
                <a:pathLst>
                  <a:path extrusionOk="0" h="480" w="183">
                    <a:moveTo>
                      <a:pt x="61" y="1"/>
                    </a:moveTo>
                    <a:cubicBezTo>
                      <a:pt x="1" y="1"/>
                      <a:pt x="1" y="31"/>
                      <a:pt x="1" y="62"/>
                    </a:cubicBezTo>
                    <a:cubicBezTo>
                      <a:pt x="31" y="122"/>
                      <a:pt x="31" y="214"/>
                      <a:pt x="31" y="274"/>
                    </a:cubicBezTo>
                    <a:cubicBezTo>
                      <a:pt x="31" y="305"/>
                      <a:pt x="61" y="335"/>
                      <a:pt x="61" y="366"/>
                    </a:cubicBezTo>
                    <a:cubicBezTo>
                      <a:pt x="61" y="366"/>
                      <a:pt x="61" y="396"/>
                      <a:pt x="61" y="426"/>
                    </a:cubicBezTo>
                    <a:cubicBezTo>
                      <a:pt x="61" y="426"/>
                      <a:pt x="61" y="457"/>
                      <a:pt x="92" y="457"/>
                    </a:cubicBezTo>
                    <a:cubicBezTo>
                      <a:pt x="107" y="472"/>
                      <a:pt x="122" y="479"/>
                      <a:pt x="137" y="479"/>
                    </a:cubicBezTo>
                    <a:cubicBezTo>
                      <a:pt x="153" y="479"/>
                      <a:pt x="168" y="472"/>
                      <a:pt x="183" y="457"/>
                    </a:cubicBezTo>
                    <a:cubicBezTo>
                      <a:pt x="183" y="396"/>
                      <a:pt x="183" y="366"/>
                      <a:pt x="183" y="335"/>
                    </a:cubicBezTo>
                    <a:cubicBezTo>
                      <a:pt x="153" y="305"/>
                      <a:pt x="153" y="274"/>
                      <a:pt x="153" y="244"/>
                    </a:cubicBezTo>
                    <a:cubicBezTo>
                      <a:pt x="153" y="183"/>
                      <a:pt x="122" y="122"/>
                      <a:pt x="122" y="31"/>
                    </a:cubicBezTo>
                    <a:cubicBezTo>
                      <a:pt x="122" y="1"/>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15"/>
              <p:cNvSpPr/>
              <p:nvPr/>
            </p:nvSpPr>
            <p:spPr>
              <a:xfrm>
                <a:off x="11964025" y="2837725"/>
                <a:ext cx="3050" cy="12550"/>
              </a:xfrm>
              <a:custGeom>
                <a:rect b="b" l="l" r="r" t="t"/>
                <a:pathLst>
                  <a:path extrusionOk="0" h="502" w="122">
                    <a:moveTo>
                      <a:pt x="61" y="0"/>
                    </a:moveTo>
                    <a:cubicBezTo>
                      <a:pt x="30" y="31"/>
                      <a:pt x="30" y="61"/>
                      <a:pt x="30" y="61"/>
                    </a:cubicBezTo>
                    <a:lnTo>
                      <a:pt x="30" y="274"/>
                    </a:lnTo>
                    <a:cubicBezTo>
                      <a:pt x="30" y="335"/>
                      <a:pt x="0" y="395"/>
                      <a:pt x="30" y="456"/>
                    </a:cubicBezTo>
                    <a:cubicBezTo>
                      <a:pt x="30" y="487"/>
                      <a:pt x="46" y="502"/>
                      <a:pt x="65" y="502"/>
                    </a:cubicBezTo>
                    <a:cubicBezTo>
                      <a:pt x="84" y="502"/>
                      <a:pt x="106" y="487"/>
                      <a:pt x="122" y="456"/>
                    </a:cubicBezTo>
                    <a:cubicBezTo>
                      <a:pt x="122" y="395"/>
                      <a:pt x="122" y="335"/>
                      <a:pt x="122" y="274"/>
                    </a:cubicBezTo>
                    <a:lnTo>
                      <a:pt x="122" y="61"/>
                    </a:lnTo>
                    <a:cubicBezTo>
                      <a:pt x="122" y="31"/>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15"/>
              <p:cNvSpPr/>
              <p:nvPr/>
            </p:nvSpPr>
            <p:spPr>
              <a:xfrm>
                <a:off x="11973125" y="2839250"/>
                <a:ext cx="4600" cy="19000"/>
              </a:xfrm>
              <a:custGeom>
                <a:rect b="b" l="l" r="r" t="t"/>
                <a:pathLst>
                  <a:path extrusionOk="0" h="760" w="184">
                    <a:moveTo>
                      <a:pt x="62" y="0"/>
                    </a:moveTo>
                    <a:cubicBezTo>
                      <a:pt x="31" y="0"/>
                      <a:pt x="1" y="0"/>
                      <a:pt x="1" y="61"/>
                    </a:cubicBezTo>
                    <a:cubicBezTo>
                      <a:pt x="1" y="152"/>
                      <a:pt x="31" y="274"/>
                      <a:pt x="31" y="395"/>
                    </a:cubicBezTo>
                    <a:cubicBezTo>
                      <a:pt x="31" y="456"/>
                      <a:pt x="31" y="486"/>
                      <a:pt x="62" y="547"/>
                    </a:cubicBezTo>
                    <a:cubicBezTo>
                      <a:pt x="62" y="608"/>
                      <a:pt x="62" y="669"/>
                      <a:pt x="62" y="730"/>
                    </a:cubicBezTo>
                    <a:cubicBezTo>
                      <a:pt x="92" y="760"/>
                      <a:pt x="92" y="760"/>
                      <a:pt x="122" y="760"/>
                    </a:cubicBezTo>
                    <a:cubicBezTo>
                      <a:pt x="153" y="760"/>
                      <a:pt x="153" y="760"/>
                      <a:pt x="183" y="730"/>
                    </a:cubicBezTo>
                    <a:cubicBezTo>
                      <a:pt x="183" y="669"/>
                      <a:pt x="183" y="608"/>
                      <a:pt x="183" y="547"/>
                    </a:cubicBezTo>
                    <a:cubicBezTo>
                      <a:pt x="153" y="486"/>
                      <a:pt x="153" y="426"/>
                      <a:pt x="153" y="395"/>
                    </a:cubicBezTo>
                    <a:cubicBezTo>
                      <a:pt x="153" y="274"/>
                      <a:pt x="122" y="152"/>
                      <a:pt x="122" y="61"/>
                    </a:cubicBezTo>
                    <a:cubicBezTo>
                      <a:pt x="122" y="0"/>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15"/>
              <p:cNvSpPr/>
              <p:nvPr/>
            </p:nvSpPr>
            <p:spPr>
              <a:xfrm>
                <a:off x="11985300" y="2843600"/>
                <a:ext cx="3825" cy="31950"/>
              </a:xfrm>
              <a:custGeom>
                <a:rect b="b" l="l" r="r" t="t"/>
                <a:pathLst>
                  <a:path extrusionOk="0" h="1278" w="153">
                    <a:moveTo>
                      <a:pt x="46" y="1"/>
                    </a:moveTo>
                    <a:cubicBezTo>
                      <a:pt x="23" y="1"/>
                      <a:pt x="0" y="24"/>
                      <a:pt x="0" y="69"/>
                    </a:cubicBezTo>
                    <a:cubicBezTo>
                      <a:pt x="0" y="252"/>
                      <a:pt x="31" y="464"/>
                      <a:pt x="31" y="677"/>
                    </a:cubicBezTo>
                    <a:cubicBezTo>
                      <a:pt x="31" y="768"/>
                      <a:pt x="31" y="859"/>
                      <a:pt x="31" y="981"/>
                    </a:cubicBezTo>
                    <a:cubicBezTo>
                      <a:pt x="31" y="1011"/>
                      <a:pt x="0" y="1072"/>
                      <a:pt x="0" y="1103"/>
                    </a:cubicBezTo>
                    <a:cubicBezTo>
                      <a:pt x="0" y="1163"/>
                      <a:pt x="0" y="1224"/>
                      <a:pt x="31" y="1255"/>
                    </a:cubicBezTo>
                    <a:cubicBezTo>
                      <a:pt x="31" y="1270"/>
                      <a:pt x="46" y="1277"/>
                      <a:pt x="65" y="1277"/>
                    </a:cubicBezTo>
                    <a:cubicBezTo>
                      <a:pt x="84" y="1277"/>
                      <a:pt x="107" y="1270"/>
                      <a:pt x="122" y="1255"/>
                    </a:cubicBezTo>
                    <a:cubicBezTo>
                      <a:pt x="152" y="1224"/>
                      <a:pt x="122" y="1163"/>
                      <a:pt x="122" y="1103"/>
                    </a:cubicBezTo>
                    <a:cubicBezTo>
                      <a:pt x="152" y="1072"/>
                      <a:pt x="152" y="1011"/>
                      <a:pt x="152" y="981"/>
                    </a:cubicBezTo>
                    <a:cubicBezTo>
                      <a:pt x="152" y="890"/>
                      <a:pt x="152" y="768"/>
                      <a:pt x="122" y="677"/>
                    </a:cubicBezTo>
                    <a:cubicBezTo>
                      <a:pt x="122" y="464"/>
                      <a:pt x="122" y="252"/>
                      <a:pt x="91" y="69"/>
                    </a:cubicBezTo>
                    <a:cubicBezTo>
                      <a:pt x="91" y="24"/>
                      <a:pt x="69" y="1"/>
                      <a:pt x="4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15"/>
              <p:cNvSpPr/>
              <p:nvPr/>
            </p:nvSpPr>
            <p:spPr>
              <a:xfrm>
                <a:off x="11997800" y="2850725"/>
                <a:ext cx="5000" cy="28625"/>
              </a:xfrm>
              <a:custGeom>
                <a:rect b="b" l="l" r="r" t="t"/>
                <a:pathLst>
                  <a:path extrusionOk="0" h="1145" w="200">
                    <a:moveTo>
                      <a:pt x="59" y="0"/>
                    </a:moveTo>
                    <a:cubicBezTo>
                      <a:pt x="29" y="0"/>
                      <a:pt x="0" y="24"/>
                      <a:pt x="17" y="58"/>
                    </a:cubicBezTo>
                    <a:cubicBezTo>
                      <a:pt x="17" y="240"/>
                      <a:pt x="47" y="422"/>
                      <a:pt x="47" y="605"/>
                    </a:cubicBezTo>
                    <a:cubicBezTo>
                      <a:pt x="47" y="666"/>
                      <a:pt x="47" y="757"/>
                      <a:pt x="47" y="848"/>
                    </a:cubicBezTo>
                    <a:cubicBezTo>
                      <a:pt x="47" y="939"/>
                      <a:pt x="47" y="1030"/>
                      <a:pt x="78" y="1122"/>
                    </a:cubicBezTo>
                    <a:cubicBezTo>
                      <a:pt x="78" y="1137"/>
                      <a:pt x="93" y="1144"/>
                      <a:pt x="112" y="1144"/>
                    </a:cubicBezTo>
                    <a:cubicBezTo>
                      <a:pt x="131" y="1144"/>
                      <a:pt x="154" y="1137"/>
                      <a:pt x="169" y="1122"/>
                    </a:cubicBezTo>
                    <a:cubicBezTo>
                      <a:pt x="199" y="1030"/>
                      <a:pt x="199" y="939"/>
                      <a:pt x="199" y="848"/>
                    </a:cubicBezTo>
                    <a:cubicBezTo>
                      <a:pt x="199" y="757"/>
                      <a:pt x="169" y="666"/>
                      <a:pt x="169" y="574"/>
                    </a:cubicBezTo>
                    <a:cubicBezTo>
                      <a:pt x="169" y="392"/>
                      <a:pt x="138" y="210"/>
                      <a:pt x="108" y="58"/>
                    </a:cubicBezTo>
                    <a:cubicBezTo>
                      <a:pt x="108" y="17"/>
                      <a:pt x="83" y="0"/>
                      <a:pt x="5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15"/>
              <p:cNvSpPr/>
              <p:nvPr/>
            </p:nvSpPr>
            <p:spPr>
              <a:xfrm>
                <a:off x="12015700" y="2858050"/>
                <a:ext cx="4575" cy="27950"/>
              </a:xfrm>
              <a:custGeom>
                <a:rect b="b" l="l" r="r" t="t"/>
                <a:pathLst>
                  <a:path extrusionOk="0" h="1118" w="183">
                    <a:moveTo>
                      <a:pt x="61" y="0"/>
                    </a:moveTo>
                    <a:cubicBezTo>
                      <a:pt x="30" y="0"/>
                      <a:pt x="0" y="23"/>
                      <a:pt x="0" y="69"/>
                    </a:cubicBezTo>
                    <a:cubicBezTo>
                      <a:pt x="30" y="221"/>
                      <a:pt x="30" y="403"/>
                      <a:pt x="30" y="585"/>
                    </a:cubicBezTo>
                    <a:lnTo>
                      <a:pt x="30" y="829"/>
                    </a:lnTo>
                    <a:cubicBezTo>
                      <a:pt x="30" y="920"/>
                      <a:pt x="30" y="1011"/>
                      <a:pt x="30" y="1072"/>
                    </a:cubicBezTo>
                    <a:cubicBezTo>
                      <a:pt x="46" y="1102"/>
                      <a:pt x="68" y="1117"/>
                      <a:pt x="91" y="1117"/>
                    </a:cubicBezTo>
                    <a:cubicBezTo>
                      <a:pt x="114" y="1117"/>
                      <a:pt x="137" y="1102"/>
                      <a:pt x="152" y="1072"/>
                    </a:cubicBezTo>
                    <a:cubicBezTo>
                      <a:pt x="182" y="1011"/>
                      <a:pt x="152" y="920"/>
                      <a:pt x="152" y="829"/>
                    </a:cubicBezTo>
                    <a:cubicBezTo>
                      <a:pt x="152" y="737"/>
                      <a:pt x="152" y="646"/>
                      <a:pt x="152" y="585"/>
                    </a:cubicBezTo>
                    <a:cubicBezTo>
                      <a:pt x="152" y="403"/>
                      <a:pt x="152" y="221"/>
                      <a:pt x="122" y="69"/>
                    </a:cubicBezTo>
                    <a:cubicBezTo>
                      <a:pt x="122" y="23"/>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15"/>
              <p:cNvSpPr/>
              <p:nvPr/>
            </p:nvSpPr>
            <p:spPr>
              <a:xfrm>
                <a:off x="12031650" y="2860325"/>
                <a:ext cx="5350" cy="30425"/>
              </a:xfrm>
              <a:custGeom>
                <a:rect b="b" l="l" r="r" t="t"/>
                <a:pathLst>
                  <a:path extrusionOk="0" h="1217" w="214">
                    <a:moveTo>
                      <a:pt x="61" y="0"/>
                    </a:moveTo>
                    <a:cubicBezTo>
                      <a:pt x="31" y="0"/>
                      <a:pt x="0" y="23"/>
                      <a:pt x="0" y="69"/>
                    </a:cubicBezTo>
                    <a:cubicBezTo>
                      <a:pt x="0" y="251"/>
                      <a:pt x="31" y="434"/>
                      <a:pt x="31" y="646"/>
                    </a:cubicBezTo>
                    <a:cubicBezTo>
                      <a:pt x="31" y="738"/>
                      <a:pt x="31" y="829"/>
                      <a:pt x="61" y="920"/>
                    </a:cubicBezTo>
                    <a:cubicBezTo>
                      <a:pt x="61" y="1011"/>
                      <a:pt x="61" y="1102"/>
                      <a:pt x="92" y="1194"/>
                    </a:cubicBezTo>
                    <a:cubicBezTo>
                      <a:pt x="107" y="1209"/>
                      <a:pt x="122" y="1216"/>
                      <a:pt x="137" y="1216"/>
                    </a:cubicBezTo>
                    <a:cubicBezTo>
                      <a:pt x="152" y="1216"/>
                      <a:pt x="167" y="1209"/>
                      <a:pt x="183" y="1194"/>
                    </a:cubicBezTo>
                    <a:cubicBezTo>
                      <a:pt x="213" y="1102"/>
                      <a:pt x="183" y="1011"/>
                      <a:pt x="183" y="920"/>
                    </a:cubicBezTo>
                    <a:cubicBezTo>
                      <a:pt x="183" y="798"/>
                      <a:pt x="152" y="707"/>
                      <a:pt x="152" y="616"/>
                    </a:cubicBezTo>
                    <a:cubicBezTo>
                      <a:pt x="152" y="434"/>
                      <a:pt x="122" y="251"/>
                      <a:pt x="122" y="69"/>
                    </a:cubicBezTo>
                    <a:cubicBezTo>
                      <a:pt x="122" y="23"/>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15"/>
              <p:cNvSpPr/>
              <p:nvPr/>
            </p:nvSpPr>
            <p:spPr>
              <a:xfrm>
                <a:off x="12049875" y="2866400"/>
                <a:ext cx="3825" cy="30800"/>
              </a:xfrm>
              <a:custGeom>
                <a:rect b="b" l="l" r="r" t="t"/>
                <a:pathLst>
                  <a:path extrusionOk="0" h="1232" w="153">
                    <a:moveTo>
                      <a:pt x="62" y="1"/>
                    </a:moveTo>
                    <a:cubicBezTo>
                      <a:pt x="31" y="1"/>
                      <a:pt x="1" y="23"/>
                      <a:pt x="1" y="69"/>
                    </a:cubicBezTo>
                    <a:cubicBezTo>
                      <a:pt x="31" y="251"/>
                      <a:pt x="31" y="434"/>
                      <a:pt x="31" y="616"/>
                    </a:cubicBezTo>
                    <a:cubicBezTo>
                      <a:pt x="31" y="799"/>
                      <a:pt x="31" y="981"/>
                      <a:pt x="31" y="1163"/>
                    </a:cubicBezTo>
                    <a:cubicBezTo>
                      <a:pt x="31" y="1209"/>
                      <a:pt x="54" y="1232"/>
                      <a:pt x="81" y="1232"/>
                    </a:cubicBezTo>
                    <a:cubicBezTo>
                      <a:pt x="107" y="1232"/>
                      <a:pt x="138" y="1209"/>
                      <a:pt x="153" y="1163"/>
                    </a:cubicBezTo>
                    <a:cubicBezTo>
                      <a:pt x="153" y="981"/>
                      <a:pt x="153" y="799"/>
                      <a:pt x="153" y="616"/>
                    </a:cubicBezTo>
                    <a:cubicBezTo>
                      <a:pt x="153" y="434"/>
                      <a:pt x="122" y="251"/>
                      <a:pt x="122" y="69"/>
                    </a:cubicBezTo>
                    <a:cubicBezTo>
                      <a:pt x="122" y="23"/>
                      <a:pt x="9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15"/>
              <p:cNvSpPr/>
              <p:nvPr/>
            </p:nvSpPr>
            <p:spPr>
              <a:xfrm>
                <a:off x="12065075" y="2869775"/>
                <a:ext cx="5350" cy="32675"/>
              </a:xfrm>
              <a:custGeom>
                <a:rect b="b" l="l" r="r" t="t"/>
                <a:pathLst>
                  <a:path extrusionOk="0" h="1307" w="214">
                    <a:moveTo>
                      <a:pt x="76" y="1"/>
                    </a:moveTo>
                    <a:cubicBezTo>
                      <a:pt x="42" y="1"/>
                      <a:pt x="1" y="33"/>
                      <a:pt x="1" y="86"/>
                    </a:cubicBezTo>
                    <a:cubicBezTo>
                      <a:pt x="31" y="268"/>
                      <a:pt x="62" y="481"/>
                      <a:pt x="62" y="694"/>
                    </a:cubicBezTo>
                    <a:cubicBezTo>
                      <a:pt x="62" y="785"/>
                      <a:pt x="62" y="907"/>
                      <a:pt x="62" y="998"/>
                    </a:cubicBezTo>
                    <a:cubicBezTo>
                      <a:pt x="62" y="1089"/>
                      <a:pt x="31" y="1211"/>
                      <a:pt x="92" y="1271"/>
                    </a:cubicBezTo>
                    <a:cubicBezTo>
                      <a:pt x="92" y="1297"/>
                      <a:pt x="103" y="1307"/>
                      <a:pt x="118" y="1307"/>
                    </a:cubicBezTo>
                    <a:cubicBezTo>
                      <a:pt x="138" y="1307"/>
                      <a:pt x="166" y="1289"/>
                      <a:pt x="183" y="1271"/>
                    </a:cubicBezTo>
                    <a:cubicBezTo>
                      <a:pt x="214" y="1211"/>
                      <a:pt x="183" y="1059"/>
                      <a:pt x="183" y="967"/>
                    </a:cubicBezTo>
                    <a:cubicBezTo>
                      <a:pt x="183" y="876"/>
                      <a:pt x="183" y="785"/>
                      <a:pt x="183" y="664"/>
                    </a:cubicBezTo>
                    <a:cubicBezTo>
                      <a:pt x="183" y="451"/>
                      <a:pt x="153" y="238"/>
                      <a:pt x="122" y="56"/>
                    </a:cubicBezTo>
                    <a:cubicBezTo>
                      <a:pt x="122" y="17"/>
                      <a:pt x="101"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15"/>
              <p:cNvSpPr/>
              <p:nvPr/>
            </p:nvSpPr>
            <p:spPr>
              <a:xfrm>
                <a:off x="12080275" y="2876925"/>
                <a:ext cx="4575" cy="25525"/>
              </a:xfrm>
              <a:custGeom>
                <a:rect b="b" l="l" r="r" t="t"/>
                <a:pathLst>
                  <a:path extrusionOk="0" h="1021" w="183">
                    <a:moveTo>
                      <a:pt x="106" y="1"/>
                    </a:moveTo>
                    <a:cubicBezTo>
                      <a:pt x="68" y="1"/>
                      <a:pt x="31" y="23"/>
                      <a:pt x="31" y="74"/>
                    </a:cubicBezTo>
                    <a:cubicBezTo>
                      <a:pt x="31" y="226"/>
                      <a:pt x="31" y="378"/>
                      <a:pt x="31" y="530"/>
                    </a:cubicBezTo>
                    <a:cubicBezTo>
                      <a:pt x="31" y="621"/>
                      <a:pt x="31" y="681"/>
                      <a:pt x="31" y="773"/>
                    </a:cubicBezTo>
                    <a:cubicBezTo>
                      <a:pt x="31" y="833"/>
                      <a:pt x="1" y="925"/>
                      <a:pt x="31" y="985"/>
                    </a:cubicBezTo>
                    <a:cubicBezTo>
                      <a:pt x="31" y="1003"/>
                      <a:pt x="51" y="1021"/>
                      <a:pt x="74" y="1021"/>
                    </a:cubicBezTo>
                    <a:cubicBezTo>
                      <a:pt x="91" y="1021"/>
                      <a:pt x="109" y="1011"/>
                      <a:pt x="122" y="985"/>
                    </a:cubicBezTo>
                    <a:cubicBezTo>
                      <a:pt x="153" y="925"/>
                      <a:pt x="153" y="833"/>
                      <a:pt x="153" y="773"/>
                    </a:cubicBezTo>
                    <a:cubicBezTo>
                      <a:pt x="153" y="681"/>
                      <a:pt x="153" y="621"/>
                      <a:pt x="183" y="530"/>
                    </a:cubicBezTo>
                    <a:cubicBezTo>
                      <a:pt x="183" y="378"/>
                      <a:pt x="183" y="226"/>
                      <a:pt x="183" y="43"/>
                    </a:cubicBezTo>
                    <a:cubicBezTo>
                      <a:pt x="169" y="16"/>
                      <a:pt x="137" y="1"/>
                      <a:pt x="1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15"/>
              <p:cNvSpPr/>
              <p:nvPr/>
            </p:nvSpPr>
            <p:spPr>
              <a:xfrm>
                <a:off x="12093200" y="2875025"/>
                <a:ext cx="4575" cy="34075"/>
              </a:xfrm>
              <a:custGeom>
                <a:rect b="b" l="l" r="r" t="t"/>
                <a:pathLst>
                  <a:path extrusionOk="0" h="1363" w="183">
                    <a:moveTo>
                      <a:pt x="70" y="1"/>
                    </a:moveTo>
                    <a:cubicBezTo>
                      <a:pt x="37" y="1"/>
                      <a:pt x="0" y="25"/>
                      <a:pt x="0" y="58"/>
                    </a:cubicBezTo>
                    <a:cubicBezTo>
                      <a:pt x="31" y="271"/>
                      <a:pt x="61" y="484"/>
                      <a:pt x="61" y="697"/>
                    </a:cubicBezTo>
                    <a:cubicBezTo>
                      <a:pt x="61" y="788"/>
                      <a:pt x="61" y="879"/>
                      <a:pt x="31" y="1001"/>
                    </a:cubicBezTo>
                    <a:cubicBezTo>
                      <a:pt x="31" y="1092"/>
                      <a:pt x="31" y="1213"/>
                      <a:pt x="31" y="1305"/>
                    </a:cubicBezTo>
                    <a:cubicBezTo>
                      <a:pt x="31" y="1338"/>
                      <a:pt x="58" y="1362"/>
                      <a:pt x="88" y="1362"/>
                    </a:cubicBezTo>
                    <a:cubicBezTo>
                      <a:pt x="113" y="1362"/>
                      <a:pt x="139" y="1346"/>
                      <a:pt x="152" y="1305"/>
                    </a:cubicBezTo>
                    <a:cubicBezTo>
                      <a:pt x="152" y="1213"/>
                      <a:pt x="183" y="1092"/>
                      <a:pt x="183" y="1001"/>
                    </a:cubicBezTo>
                    <a:cubicBezTo>
                      <a:pt x="183" y="879"/>
                      <a:pt x="183" y="788"/>
                      <a:pt x="183" y="697"/>
                    </a:cubicBezTo>
                    <a:cubicBezTo>
                      <a:pt x="183" y="484"/>
                      <a:pt x="152" y="271"/>
                      <a:pt x="122" y="58"/>
                    </a:cubicBezTo>
                    <a:cubicBezTo>
                      <a:pt x="122" y="17"/>
                      <a:pt x="97" y="1"/>
                      <a:pt x="7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15"/>
              <p:cNvSpPr/>
              <p:nvPr/>
            </p:nvSpPr>
            <p:spPr>
              <a:xfrm>
                <a:off x="12108400" y="2879100"/>
                <a:ext cx="6100" cy="32425"/>
              </a:xfrm>
              <a:custGeom>
                <a:rect b="b" l="l" r="r" t="t"/>
                <a:pathLst>
                  <a:path extrusionOk="0" h="1297" w="244">
                    <a:moveTo>
                      <a:pt x="85" y="1"/>
                    </a:moveTo>
                    <a:cubicBezTo>
                      <a:pt x="49" y="1"/>
                      <a:pt x="0" y="39"/>
                      <a:pt x="0" y="78"/>
                    </a:cubicBezTo>
                    <a:cubicBezTo>
                      <a:pt x="31" y="291"/>
                      <a:pt x="61" y="473"/>
                      <a:pt x="61" y="655"/>
                    </a:cubicBezTo>
                    <a:cubicBezTo>
                      <a:pt x="61" y="868"/>
                      <a:pt x="61" y="1050"/>
                      <a:pt x="61" y="1233"/>
                    </a:cubicBezTo>
                    <a:cubicBezTo>
                      <a:pt x="61" y="1270"/>
                      <a:pt x="96" y="1296"/>
                      <a:pt x="130" y="1296"/>
                    </a:cubicBezTo>
                    <a:cubicBezTo>
                      <a:pt x="151" y="1296"/>
                      <a:pt x="171" y="1286"/>
                      <a:pt x="183" y="1263"/>
                    </a:cubicBezTo>
                    <a:cubicBezTo>
                      <a:pt x="243" y="868"/>
                      <a:pt x="183" y="443"/>
                      <a:pt x="122" y="47"/>
                    </a:cubicBezTo>
                    <a:cubicBezTo>
                      <a:pt x="122" y="14"/>
                      <a:pt x="105" y="1"/>
                      <a:pt x="8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15"/>
              <p:cNvSpPr/>
              <p:nvPr/>
            </p:nvSpPr>
            <p:spPr>
              <a:xfrm>
                <a:off x="12125875" y="2883250"/>
                <a:ext cx="4575" cy="32750"/>
              </a:xfrm>
              <a:custGeom>
                <a:rect b="b" l="l" r="r" t="t"/>
                <a:pathLst>
                  <a:path extrusionOk="0" h="1310" w="183">
                    <a:moveTo>
                      <a:pt x="82" y="0"/>
                    </a:moveTo>
                    <a:cubicBezTo>
                      <a:pt x="47" y="0"/>
                      <a:pt x="0" y="26"/>
                      <a:pt x="0" y="64"/>
                    </a:cubicBezTo>
                    <a:cubicBezTo>
                      <a:pt x="31" y="277"/>
                      <a:pt x="61" y="489"/>
                      <a:pt x="61" y="672"/>
                    </a:cubicBezTo>
                    <a:cubicBezTo>
                      <a:pt x="61" y="793"/>
                      <a:pt x="31" y="884"/>
                      <a:pt x="31" y="976"/>
                    </a:cubicBezTo>
                    <a:cubicBezTo>
                      <a:pt x="31" y="1067"/>
                      <a:pt x="0" y="1188"/>
                      <a:pt x="31" y="1280"/>
                    </a:cubicBezTo>
                    <a:cubicBezTo>
                      <a:pt x="31" y="1310"/>
                      <a:pt x="61" y="1310"/>
                      <a:pt x="92" y="1310"/>
                    </a:cubicBezTo>
                    <a:cubicBezTo>
                      <a:pt x="152" y="1219"/>
                      <a:pt x="152" y="1097"/>
                      <a:pt x="152" y="1006"/>
                    </a:cubicBezTo>
                    <a:cubicBezTo>
                      <a:pt x="183" y="915"/>
                      <a:pt x="183" y="793"/>
                      <a:pt x="183" y="672"/>
                    </a:cubicBezTo>
                    <a:cubicBezTo>
                      <a:pt x="183" y="459"/>
                      <a:pt x="152" y="246"/>
                      <a:pt x="122" y="33"/>
                    </a:cubicBezTo>
                    <a:cubicBezTo>
                      <a:pt x="122" y="10"/>
                      <a:pt x="104" y="0"/>
                      <a:pt x="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15"/>
              <p:cNvSpPr/>
              <p:nvPr/>
            </p:nvSpPr>
            <p:spPr>
              <a:xfrm>
                <a:off x="12140600" y="2884775"/>
                <a:ext cx="5825" cy="34400"/>
              </a:xfrm>
              <a:custGeom>
                <a:rect b="b" l="l" r="r" t="t"/>
                <a:pathLst>
                  <a:path extrusionOk="0" h="1376" w="233">
                    <a:moveTo>
                      <a:pt x="80" y="0"/>
                    </a:moveTo>
                    <a:cubicBezTo>
                      <a:pt x="40" y="0"/>
                      <a:pt x="1" y="26"/>
                      <a:pt x="19" y="64"/>
                    </a:cubicBezTo>
                    <a:cubicBezTo>
                      <a:pt x="50" y="276"/>
                      <a:pt x="80" y="489"/>
                      <a:pt x="80" y="702"/>
                    </a:cubicBezTo>
                    <a:cubicBezTo>
                      <a:pt x="110" y="823"/>
                      <a:pt x="110" y="915"/>
                      <a:pt x="110" y="1036"/>
                    </a:cubicBezTo>
                    <a:lnTo>
                      <a:pt x="110" y="1188"/>
                    </a:lnTo>
                    <a:cubicBezTo>
                      <a:pt x="110" y="1219"/>
                      <a:pt x="80" y="1279"/>
                      <a:pt x="110" y="1340"/>
                    </a:cubicBezTo>
                    <a:cubicBezTo>
                      <a:pt x="128" y="1358"/>
                      <a:pt x="156" y="1375"/>
                      <a:pt x="176" y="1375"/>
                    </a:cubicBezTo>
                    <a:cubicBezTo>
                      <a:pt x="191" y="1375"/>
                      <a:pt x="202" y="1366"/>
                      <a:pt x="202" y="1340"/>
                    </a:cubicBezTo>
                    <a:cubicBezTo>
                      <a:pt x="232" y="1310"/>
                      <a:pt x="232" y="1249"/>
                      <a:pt x="232" y="1188"/>
                    </a:cubicBezTo>
                    <a:cubicBezTo>
                      <a:pt x="232" y="1158"/>
                      <a:pt x="232" y="1097"/>
                      <a:pt x="232" y="1036"/>
                    </a:cubicBezTo>
                    <a:cubicBezTo>
                      <a:pt x="232" y="915"/>
                      <a:pt x="232" y="823"/>
                      <a:pt x="232" y="702"/>
                    </a:cubicBezTo>
                    <a:cubicBezTo>
                      <a:pt x="202" y="489"/>
                      <a:pt x="202" y="246"/>
                      <a:pt x="141" y="33"/>
                    </a:cubicBezTo>
                    <a:cubicBezTo>
                      <a:pt x="129" y="10"/>
                      <a:pt x="104"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15"/>
              <p:cNvSpPr/>
              <p:nvPr/>
            </p:nvSpPr>
            <p:spPr>
              <a:xfrm>
                <a:off x="12159300" y="2890525"/>
                <a:ext cx="3825" cy="30425"/>
              </a:xfrm>
              <a:custGeom>
                <a:rect b="b" l="l" r="r" t="t"/>
                <a:pathLst>
                  <a:path extrusionOk="0" h="1217" w="153">
                    <a:moveTo>
                      <a:pt x="92" y="1"/>
                    </a:moveTo>
                    <a:cubicBezTo>
                      <a:pt x="62" y="1"/>
                      <a:pt x="31" y="16"/>
                      <a:pt x="31" y="46"/>
                    </a:cubicBezTo>
                    <a:lnTo>
                      <a:pt x="31" y="593"/>
                    </a:lnTo>
                    <a:cubicBezTo>
                      <a:pt x="31" y="776"/>
                      <a:pt x="1" y="989"/>
                      <a:pt x="31" y="1171"/>
                    </a:cubicBezTo>
                    <a:cubicBezTo>
                      <a:pt x="31" y="1201"/>
                      <a:pt x="54" y="1217"/>
                      <a:pt x="81" y="1217"/>
                    </a:cubicBezTo>
                    <a:cubicBezTo>
                      <a:pt x="107" y="1217"/>
                      <a:pt x="138" y="1201"/>
                      <a:pt x="153" y="1171"/>
                    </a:cubicBezTo>
                    <a:cubicBezTo>
                      <a:pt x="153" y="989"/>
                      <a:pt x="153" y="776"/>
                      <a:pt x="153" y="593"/>
                    </a:cubicBezTo>
                    <a:lnTo>
                      <a:pt x="153" y="46"/>
                    </a:lnTo>
                    <a:cubicBezTo>
                      <a:pt x="153" y="16"/>
                      <a:pt x="12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15"/>
              <p:cNvSpPr/>
              <p:nvPr/>
            </p:nvSpPr>
            <p:spPr>
              <a:xfrm>
                <a:off x="12169950" y="2896050"/>
                <a:ext cx="5350" cy="24850"/>
              </a:xfrm>
              <a:custGeom>
                <a:rect b="b" l="l" r="r" t="t"/>
                <a:pathLst>
                  <a:path extrusionOk="0" h="994" w="214">
                    <a:moveTo>
                      <a:pt x="61" y="0"/>
                    </a:moveTo>
                    <a:cubicBezTo>
                      <a:pt x="31" y="0"/>
                      <a:pt x="0" y="23"/>
                      <a:pt x="0" y="68"/>
                    </a:cubicBezTo>
                    <a:cubicBezTo>
                      <a:pt x="31" y="220"/>
                      <a:pt x="31" y="372"/>
                      <a:pt x="31" y="524"/>
                    </a:cubicBezTo>
                    <a:cubicBezTo>
                      <a:pt x="31" y="585"/>
                      <a:pt x="61" y="676"/>
                      <a:pt x="61" y="768"/>
                    </a:cubicBezTo>
                    <a:cubicBezTo>
                      <a:pt x="61" y="828"/>
                      <a:pt x="61" y="920"/>
                      <a:pt x="92" y="980"/>
                    </a:cubicBezTo>
                    <a:cubicBezTo>
                      <a:pt x="102" y="990"/>
                      <a:pt x="112" y="994"/>
                      <a:pt x="121" y="994"/>
                    </a:cubicBezTo>
                    <a:cubicBezTo>
                      <a:pt x="139" y="994"/>
                      <a:pt x="152" y="980"/>
                      <a:pt x="152" y="980"/>
                    </a:cubicBezTo>
                    <a:cubicBezTo>
                      <a:pt x="213" y="920"/>
                      <a:pt x="183" y="828"/>
                      <a:pt x="183" y="737"/>
                    </a:cubicBezTo>
                    <a:cubicBezTo>
                      <a:pt x="183" y="676"/>
                      <a:pt x="152" y="585"/>
                      <a:pt x="152" y="524"/>
                    </a:cubicBezTo>
                    <a:cubicBezTo>
                      <a:pt x="152" y="372"/>
                      <a:pt x="152" y="220"/>
                      <a:pt x="122" y="68"/>
                    </a:cubicBezTo>
                    <a:cubicBezTo>
                      <a:pt x="122" y="23"/>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15"/>
              <p:cNvSpPr/>
              <p:nvPr/>
            </p:nvSpPr>
            <p:spPr>
              <a:xfrm>
                <a:off x="11641050" y="2870775"/>
                <a:ext cx="4600" cy="21250"/>
              </a:xfrm>
              <a:custGeom>
                <a:rect b="b" l="l" r="r" t="t"/>
                <a:pathLst>
                  <a:path extrusionOk="0" h="850" w="184">
                    <a:moveTo>
                      <a:pt x="62" y="0"/>
                    </a:moveTo>
                    <a:cubicBezTo>
                      <a:pt x="31" y="0"/>
                      <a:pt x="1" y="16"/>
                      <a:pt x="1" y="46"/>
                    </a:cubicBezTo>
                    <a:cubicBezTo>
                      <a:pt x="1" y="168"/>
                      <a:pt x="31" y="320"/>
                      <a:pt x="31" y="441"/>
                    </a:cubicBezTo>
                    <a:cubicBezTo>
                      <a:pt x="31" y="502"/>
                      <a:pt x="31" y="563"/>
                      <a:pt x="31" y="624"/>
                    </a:cubicBezTo>
                    <a:cubicBezTo>
                      <a:pt x="31" y="654"/>
                      <a:pt x="31" y="715"/>
                      <a:pt x="62" y="745"/>
                    </a:cubicBezTo>
                    <a:cubicBezTo>
                      <a:pt x="62" y="776"/>
                      <a:pt x="62" y="806"/>
                      <a:pt x="92" y="836"/>
                    </a:cubicBezTo>
                    <a:cubicBezTo>
                      <a:pt x="92" y="836"/>
                      <a:pt x="106" y="850"/>
                      <a:pt x="124" y="850"/>
                    </a:cubicBezTo>
                    <a:cubicBezTo>
                      <a:pt x="133" y="850"/>
                      <a:pt x="143" y="846"/>
                      <a:pt x="153" y="836"/>
                    </a:cubicBezTo>
                    <a:cubicBezTo>
                      <a:pt x="183" y="776"/>
                      <a:pt x="153" y="684"/>
                      <a:pt x="153" y="624"/>
                    </a:cubicBezTo>
                    <a:cubicBezTo>
                      <a:pt x="153" y="563"/>
                      <a:pt x="153" y="502"/>
                      <a:pt x="153" y="441"/>
                    </a:cubicBezTo>
                    <a:cubicBezTo>
                      <a:pt x="123" y="320"/>
                      <a:pt x="123" y="168"/>
                      <a:pt x="123" y="46"/>
                    </a:cubicBezTo>
                    <a:cubicBezTo>
                      <a:pt x="123" y="16"/>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15"/>
              <p:cNvSpPr/>
              <p:nvPr/>
            </p:nvSpPr>
            <p:spPr>
              <a:xfrm>
                <a:off x="11648650" y="2863925"/>
                <a:ext cx="3825" cy="27575"/>
              </a:xfrm>
              <a:custGeom>
                <a:rect b="b" l="l" r="r" t="t"/>
                <a:pathLst>
                  <a:path extrusionOk="0" h="1103" w="153">
                    <a:moveTo>
                      <a:pt x="92" y="1"/>
                    </a:moveTo>
                    <a:cubicBezTo>
                      <a:pt x="62" y="1"/>
                      <a:pt x="31" y="16"/>
                      <a:pt x="31" y="46"/>
                    </a:cubicBezTo>
                    <a:cubicBezTo>
                      <a:pt x="31" y="229"/>
                      <a:pt x="31" y="411"/>
                      <a:pt x="31" y="563"/>
                    </a:cubicBezTo>
                    <a:cubicBezTo>
                      <a:pt x="31" y="654"/>
                      <a:pt x="1" y="746"/>
                      <a:pt x="1" y="837"/>
                    </a:cubicBezTo>
                    <a:lnTo>
                      <a:pt x="1" y="958"/>
                    </a:lnTo>
                    <a:cubicBezTo>
                      <a:pt x="1" y="1019"/>
                      <a:pt x="1" y="1050"/>
                      <a:pt x="31" y="1080"/>
                    </a:cubicBezTo>
                    <a:cubicBezTo>
                      <a:pt x="46" y="1095"/>
                      <a:pt x="62" y="1103"/>
                      <a:pt x="77" y="1103"/>
                    </a:cubicBezTo>
                    <a:cubicBezTo>
                      <a:pt x="92" y="1103"/>
                      <a:pt x="107" y="1095"/>
                      <a:pt x="122" y="1080"/>
                    </a:cubicBezTo>
                    <a:cubicBezTo>
                      <a:pt x="153" y="1019"/>
                      <a:pt x="122" y="928"/>
                      <a:pt x="122" y="837"/>
                    </a:cubicBezTo>
                    <a:cubicBezTo>
                      <a:pt x="122" y="746"/>
                      <a:pt x="122" y="654"/>
                      <a:pt x="153" y="563"/>
                    </a:cubicBezTo>
                    <a:lnTo>
                      <a:pt x="153" y="46"/>
                    </a:lnTo>
                    <a:cubicBezTo>
                      <a:pt x="153" y="16"/>
                      <a:pt x="12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15"/>
              <p:cNvSpPr/>
              <p:nvPr/>
            </p:nvSpPr>
            <p:spPr>
              <a:xfrm>
                <a:off x="11657025" y="2855575"/>
                <a:ext cx="4575" cy="49100"/>
              </a:xfrm>
              <a:custGeom>
                <a:rect b="b" l="l" r="r" t="t"/>
                <a:pathLst>
                  <a:path extrusionOk="0" h="1964" w="183">
                    <a:moveTo>
                      <a:pt x="46" y="1"/>
                    </a:moveTo>
                    <a:cubicBezTo>
                      <a:pt x="23" y="1"/>
                      <a:pt x="0" y="16"/>
                      <a:pt x="0" y="46"/>
                    </a:cubicBezTo>
                    <a:cubicBezTo>
                      <a:pt x="0" y="350"/>
                      <a:pt x="0" y="684"/>
                      <a:pt x="31" y="988"/>
                    </a:cubicBezTo>
                    <a:cubicBezTo>
                      <a:pt x="31" y="1140"/>
                      <a:pt x="31" y="1323"/>
                      <a:pt x="31" y="1475"/>
                    </a:cubicBezTo>
                    <a:cubicBezTo>
                      <a:pt x="31" y="1627"/>
                      <a:pt x="31" y="1779"/>
                      <a:pt x="61" y="1931"/>
                    </a:cubicBezTo>
                    <a:cubicBezTo>
                      <a:pt x="61" y="1954"/>
                      <a:pt x="74" y="1964"/>
                      <a:pt x="92" y="1964"/>
                    </a:cubicBezTo>
                    <a:cubicBezTo>
                      <a:pt x="122" y="1964"/>
                      <a:pt x="164" y="1938"/>
                      <a:pt x="183" y="1900"/>
                    </a:cubicBezTo>
                    <a:cubicBezTo>
                      <a:pt x="183" y="1748"/>
                      <a:pt x="152" y="1596"/>
                      <a:pt x="152" y="1444"/>
                    </a:cubicBezTo>
                    <a:cubicBezTo>
                      <a:pt x="152" y="1292"/>
                      <a:pt x="152" y="1140"/>
                      <a:pt x="152" y="988"/>
                    </a:cubicBezTo>
                    <a:cubicBezTo>
                      <a:pt x="122" y="654"/>
                      <a:pt x="122" y="350"/>
                      <a:pt x="91" y="46"/>
                    </a:cubicBezTo>
                    <a:cubicBezTo>
                      <a:pt x="91" y="16"/>
                      <a:pt x="69" y="1"/>
                      <a:pt x="4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15"/>
              <p:cNvSpPr/>
              <p:nvPr/>
            </p:nvSpPr>
            <p:spPr>
              <a:xfrm>
                <a:off x="11665375" y="2852300"/>
                <a:ext cx="8850" cy="68350"/>
              </a:xfrm>
              <a:custGeom>
                <a:rect b="b" l="l" r="r" t="t"/>
                <a:pathLst>
                  <a:path extrusionOk="0" h="2734" w="354">
                    <a:moveTo>
                      <a:pt x="109" y="0"/>
                    </a:moveTo>
                    <a:cubicBezTo>
                      <a:pt x="77" y="0"/>
                      <a:pt x="44" y="33"/>
                      <a:pt x="61" y="86"/>
                    </a:cubicBezTo>
                    <a:cubicBezTo>
                      <a:pt x="183" y="937"/>
                      <a:pt x="1" y="1849"/>
                      <a:pt x="244" y="2700"/>
                    </a:cubicBezTo>
                    <a:cubicBezTo>
                      <a:pt x="244" y="2723"/>
                      <a:pt x="261" y="2733"/>
                      <a:pt x="282" y="2733"/>
                    </a:cubicBezTo>
                    <a:cubicBezTo>
                      <a:pt x="314" y="2733"/>
                      <a:pt x="354" y="2707"/>
                      <a:pt x="335" y="2670"/>
                    </a:cubicBezTo>
                    <a:cubicBezTo>
                      <a:pt x="153" y="1788"/>
                      <a:pt x="305" y="907"/>
                      <a:pt x="153" y="56"/>
                    </a:cubicBezTo>
                    <a:cubicBezTo>
                      <a:pt x="153" y="17"/>
                      <a:pt x="131" y="0"/>
                      <a:pt x="10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15"/>
              <p:cNvSpPr/>
              <p:nvPr/>
            </p:nvSpPr>
            <p:spPr>
              <a:xfrm>
                <a:off x="11675250" y="2838100"/>
                <a:ext cx="5350" cy="52825"/>
              </a:xfrm>
              <a:custGeom>
                <a:rect b="b" l="l" r="r" t="t"/>
                <a:pathLst>
                  <a:path extrusionOk="0" h="2113" w="214">
                    <a:moveTo>
                      <a:pt x="46" y="0"/>
                    </a:moveTo>
                    <a:cubicBezTo>
                      <a:pt x="24" y="0"/>
                      <a:pt x="1" y="16"/>
                      <a:pt x="1" y="46"/>
                    </a:cubicBezTo>
                    <a:cubicBezTo>
                      <a:pt x="1" y="411"/>
                      <a:pt x="31" y="745"/>
                      <a:pt x="62" y="1110"/>
                    </a:cubicBezTo>
                    <a:cubicBezTo>
                      <a:pt x="62" y="1262"/>
                      <a:pt x="92" y="1444"/>
                      <a:pt x="92" y="1627"/>
                    </a:cubicBezTo>
                    <a:cubicBezTo>
                      <a:pt x="92" y="1718"/>
                      <a:pt x="92" y="1779"/>
                      <a:pt x="92" y="1870"/>
                    </a:cubicBezTo>
                    <a:cubicBezTo>
                      <a:pt x="92" y="1961"/>
                      <a:pt x="92" y="2022"/>
                      <a:pt x="122" y="2113"/>
                    </a:cubicBezTo>
                    <a:lnTo>
                      <a:pt x="183" y="2113"/>
                    </a:lnTo>
                    <a:cubicBezTo>
                      <a:pt x="214" y="2022"/>
                      <a:pt x="214" y="1961"/>
                      <a:pt x="214" y="1870"/>
                    </a:cubicBezTo>
                    <a:lnTo>
                      <a:pt x="214" y="1627"/>
                    </a:lnTo>
                    <a:cubicBezTo>
                      <a:pt x="183" y="1475"/>
                      <a:pt x="183" y="1292"/>
                      <a:pt x="183" y="1110"/>
                    </a:cubicBezTo>
                    <a:cubicBezTo>
                      <a:pt x="153" y="745"/>
                      <a:pt x="122" y="411"/>
                      <a:pt x="92" y="46"/>
                    </a:cubicBezTo>
                    <a:cubicBezTo>
                      <a:pt x="92" y="16"/>
                      <a:pt x="69" y="0"/>
                      <a:pt x="4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15"/>
              <p:cNvSpPr/>
              <p:nvPr/>
            </p:nvSpPr>
            <p:spPr>
              <a:xfrm>
                <a:off x="11685125" y="2828975"/>
                <a:ext cx="4600" cy="43800"/>
              </a:xfrm>
              <a:custGeom>
                <a:rect b="b" l="l" r="r" t="t"/>
                <a:pathLst>
                  <a:path extrusionOk="0" h="1752" w="184">
                    <a:moveTo>
                      <a:pt x="73" y="1"/>
                    </a:moveTo>
                    <a:cubicBezTo>
                      <a:pt x="46" y="1"/>
                      <a:pt x="16" y="16"/>
                      <a:pt x="1" y="46"/>
                    </a:cubicBezTo>
                    <a:cubicBezTo>
                      <a:pt x="1" y="320"/>
                      <a:pt x="1" y="624"/>
                      <a:pt x="31" y="897"/>
                    </a:cubicBezTo>
                    <a:cubicBezTo>
                      <a:pt x="31" y="1171"/>
                      <a:pt x="31" y="1444"/>
                      <a:pt x="62" y="1718"/>
                    </a:cubicBezTo>
                    <a:cubicBezTo>
                      <a:pt x="73" y="1741"/>
                      <a:pt x="94" y="1751"/>
                      <a:pt x="115" y="1751"/>
                    </a:cubicBezTo>
                    <a:cubicBezTo>
                      <a:pt x="148" y="1751"/>
                      <a:pt x="183" y="1725"/>
                      <a:pt x="183" y="1688"/>
                    </a:cubicBezTo>
                    <a:cubicBezTo>
                      <a:pt x="183" y="1414"/>
                      <a:pt x="153" y="1141"/>
                      <a:pt x="122" y="867"/>
                    </a:cubicBezTo>
                    <a:cubicBezTo>
                      <a:pt x="122" y="593"/>
                      <a:pt x="122" y="320"/>
                      <a:pt x="122" y="46"/>
                    </a:cubicBezTo>
                    <a:cubicBezTo>
                      <a:pt x="122" y="16"/>
                      <a:pt x="100" y="1"/>
                      <a:pt x="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15"/>
              <p:cNvSpPr/>
              <p:nvPr/>
            </p:nvSpPr>
            <p:spPr>
              <a:xfrm>
                <a:off x="11697300" y="2821375"/>
                <a:ext cx="3050" cy="38025"/>
              </a:xfrm>
              <a:custGeom>
                <a:rect b="b" l="l" r="r" t="t"/>
                <a:pathLst>
                  <a:path extrusionOk="0" h="1521" w="122">
                    <a:moveTo>
                      <a:pt x="61" y="1"/>
                    </a:moveTo>
                    <a:cubicBezTo>
                      <a:pt x="31" y="1"/>
                      <a:pt x="0" y="16"/>
                      <a:pt x="0" y="46"/>
                    </a:cubicBezTo>
                    <a:cubicBezTo>
                      <a:pt x="0" y="289"/>
                      <a:pt x="0" y="533"/>
                      <a:pt x="0" y="776"/>
                    </a:cubicBezTo>
                    <a:cubicBezTo>
                      <a:pt x="0" y="989"/>
                      <a:pt x="0" y="1232"/>
                      <a:pt x="0" y="1475"/>
                    </a:cubicBezTo>
                    <a:cubicBezTo>
                      <a:pt x="0" y="1505"/>
                      <a:pt x="31" y="1520"/>
                      <a:pt x="61" y="1520"/>
                    </a:cubicBezTo>
                    <a:cubicBezTo>
                      <a:pt x="91" y="1520"/>
                      <a:pt x="122" y="1505"/>
                      <a:pt x="122" y="1475"/>
                    </a:cubicBezTo>
                    <a:cubicBezTo>
                      <a:pt x="122" y="1232"/>
                      <a:pt x="122" y="989"/>
                      <a:pt x="122" y="776"/>
                    </a:cubicBezTo>
                    <a:cubicBezTo>
                      <a:pt x="122" y="533"/>
                      <a:pt x="122" y="289"/>
                      <a:pt x="122" y="46"/>
                    </a:cubicBezTo>
                    <a:cubicBezTo>
                      <a:pt x="122" y="16"/>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15"/>
              <p:cNvSpPr/>
              <p:nvPr/>
            </p:nvSpPr>
            <p:spPr>
              <a:xfrm>
                <a:off x="11705650" y="2810300"/>
                <a:ext cx="6100" cy="35425"/>
              </a:xfrm>
              <a:custGeom>
                <a:rect b="b" l="l" r="r" t="t"/>
                <a:pathLst>
                  <a:path extrusionOk="0" h="1417" w="244">
                    <a:moveTo>
                      <a:pt x="69" y="0"/>
                    </a:moveTo>
                    <a:cubicBezTo>
                      <a:pt x="35" y="0"/>
                      <a:pt x="1" y="26"/>
                      <a:pt x="1" y="64"/>
                    </a:cubicBezTo>
                    <a:cubicBezTo>
                      <a:pt x="61" y="277"/>
                      <a:pt x="92" y="489"/>
                      <a:pt x="92" y="702"/>
                    </a:cubicBezTo>
                    <a:cubicBezTo>
                      <a:pt x="92" y="945"/>
                      <a:pt x="92" y="1158"/>
                      <a:pt x="92" y="1371"/>
                    </a:cubicBezTo>
                    <a:cubicBezTo>
                      <a:pt x="92" y="1401"/>
                      <a:pt x="115" y="1416"/>
                      <a:pt x="137" y="1416"/>
                    </a:cubicBezTo>
                    <a:cubicBezTo>
                      <a:pt x="160" y="1416"/>
                      <a:pt x="183" y="1401"/>
                      <a:pt x="183" y="1371"/>
                    </a:cubicBezTo>
                    <a:cubicBezTo>
                      <a:pt x="244" y="1158"/>
                      <a:pt x="213" y="915"/>
                      <a:pt x="213" y="702"/>
                    </a:cubicBezTo>
                    <a:cubicBezTo>
                      <a:pt x="213" y="489"/>
                      <a:pt x="153" y="246"/>
                      <a:pt x="122" y="33"/>
                    </a:cubicBezTo>
                    <a:cubicBezTo>
                      <a:pt x="111" y="10"/>
                      <a:pt x="90" y="0"/>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15"/>
              <p:cNvSpPr/>
              <p:nvPr/>
            </p:nvSpPr>
            <p:spPr>
              <a:xfrm>
                <a:off x="11716300" y="2801325"/>
                <a:ext cx="3825" cy="24075"/>
              </a:xfrm>
              <a:custGeom>
                <a:rect b="b" l="l" r="r" t="t"/>
                <a:pathLst>
                  <a:path extrusionOk="0" h="963" w="153">
                    <a:moveTo>
                      <a:pt x="52" y="0"/>
                    </a:moveTo>
                    <a:cubicBezTo>
                      <a:pt x="25" y="0"/>
                      <a:pt x="0" y="17"/>
                      <a:pt x="0" y="58"/>
                    </a:cubicBezTo>
                    <a:cubicBezTo>
                      <a:pt x="30" y="210"/>
                      <a:pt x="30" y="362"/>
                      <a:pt x="30" y="514"/>
                    </a:cubicBezTo>
                    <a:lnTo>
                      <a:pt x="30" y="727"/>
                    </a:lnTo>
                    <a:cubicBezTo>
                      <a:pt x="30" y="757"/>
                      <a:pt x="30" y="788"/>
                      <a:pt x="30" y="818"/>
                    </a:cubicBezTo>
                    <a:cubicBezTo>
                      <a:pt x="30" y="879"/>
                      <a:pt x="30" y="909"/>
                      <a:pt x="30" y="939"/>
                    </a:cubicBezTo>
                    <a:cubicBezTo>
                      <a:pt x="46" y="955"/>
                      <a:pt x="61" y="962"/>
                      <a:pt x="72" y="962"/>
                    </a:cubicBezTo>
                    <a:cubicBezTo>
                      <a:pt x="84" y="962"/>
                      <a:pt x="91" y="955"/>
                      <a:pt x="91" y="939"/>
                    </a:cubicBezTo>
                    <a:cubicBezTo>
                      <a:pt x="152" y="879"/>
                      <a:pt x="152" y="788"/>
                      <a:pt x="152" y="727"/>
                    </a:cubicBezTo>
                    <a:lnTo>
                      <a:pt x="152" y="514"/>
                    </a:lnTo>
                    <a:cubicBezTo>
                      <a:pt x="122" y="362"/>
                      <a:pt x="122" y="210"/>
                      <a:pt x="122" y="58"/>
                    </a:cubicBezTo>
                    <a:cubicBezTo>
                      <a:pt x="122" y="25"/>
                      <a:pt x="85" y="0"/>
                      <a:pt x="5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15"/>
              <p:cNvSpPr/>
              <p:nvPr/>
            </p:nvSpPr>
            <p:spPr>
              <a:xfrm>
                <a:off x="11638025" y="2888250"/>
                <a:ext cx="5725" cy="32900"/>
              </a:xfrm>
              <a:custGeom>
                <a:rect b="b" l="l" r="r" t="t"/>
                <a:pathLst>
                  <a:path extrusionOk="0" h="1316" w="229">
                    <a:moveTo>
                      <a:pt x="179" y="1"/>
                    </a:moveTo>
                    <a:cubicBezTo>
                      <a:pt x="152" y="1"/>
                      <a:pt x="122" y="16"/>
                      <a:pt x="122" y="46"/>
                    </a:cubicBezTo>
                    <a:cubicBezTo>
                      <a:pt x="92" y="259"/>
                      <a:pt x="92" y="472"/>
                      <a:pt x="61" y="654"/>
                    </a:cubicBezTo>
                    <a:cubicBezTo>
                      <a:pt x="61" y="776"/>
                      <a:pt x="61" y="867"/>
                      <a:pt x="31" y="988"/>
                    </a:cubicBezTo>
                    <a:cubicBezTo>
                      <a:pt x="31" y="1080"/>
                      <a:pt x="0" y="1201"/>
                      <a:pt x="31" y="1292"/>
                    </a:cubicBezTo>
                    <a:cubicBezTo>
                      <a:pt x="46" y="1308"/>
                      <a:pt x="61" y="1315"/>
                      <a:pt x="76" y="1315"/>
                    </a:cubicBezTo>
                    <a:cubicBezTo>
                      <a:pt x="92" y="1315"/>
                      <a:pt x="107" y="1308"/>
                      <a:pt x="122" y="1292"/>
                    </a:cubicBezTo>
                    <a:cubicBezTo>
                      <a:pt x="152" y="1201"/>
                      <a:pt x="152" y="1080"/>
                      <a:pt x="152" y="988"/>
                    </a:cubicBezTo>
                    <a:cubicBezTo>
                      <a:pt x="152" y="897"/>
                      <a:pt x="183" y="776"/>
                      <a:pt x="183" y="684"/>
                    </a:cubicBezTo>
                    <a:cubicBezTo>
                      <a:pt x="183" y="472"/>
                      <a:pt x="213" y="259"/>
                      <a:pt x="213" y="46"/>
                    </a:cubicBezTo>
                    <a:cubicBezTo>
                      <a:pt x="228" y="16"/>
                      <a:pt x="206"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15"/>
              <p:cNvSpPr/>
              <p:nvPr/>
            </p:nvSpPr>
            <p:spPr>
              <a:xfrm>
                <a:off x="11629650" y="2878375"/>
                <a:ext cx="4600" cy="47900"/>
              </a:xfrm>
              <a:custGeom>
                <a:rect b="b" l="l" r="r" t="t"/>
                <a:pathLst>
                  <a:path extrusionOk="0" h="1916" w="184">
                    <a:moveTo>
                      <a:pt x="77" y="0"/>
                    </a:moveTo>
                    <a:cubicBezTo>
                      <a:pt x="54" y="0"/>
                      <a:pt x="31" y="16"/>
                      <a:pt x="31" y="46"/>
                    </a:cubicBezTo>
                    <a:cubicBezTo>
                      <a:pt x="31" y="350"/>
                      <a:pt x="62" y="654"/>
                      <a:pt x="62" y="958"/>
                    </a:cubicBezTo>
                    <a:cubicBezTo>
                      <a:pt x="31" y="1110"/>
                      <a:pt x="31" y="1262"/>
                      <a:pt x="31" y="1414"/>
                    </a:cubicBezTo>
                    <a:cubicBezTo>
                      <a:pt x="31" y="1566"/>
                      <a:pt x="1" y="1718"/>
                      <a:pt x="1" y="1870"/>
                    </a:cubicBezTo>
                    <a:cubicBezTo>
                      <a:pt x="1" y="1900"/>
                      <a:pt x="16" y="1915"/>
                      <a:pt x="35" y="1915"/>
                    </a:cubicBezTo>
                    <a:cubicBezTo>
                      <a:pt x="54" y="1915"/>
                      <a:pt x="77" y="1900"/>
                      <a:pt x="92" y="1870"/>
                    </a:cubicBezTo>
                    <a:cubicBezTo>
                      <a:pt x="123" y="1718"/>
                      <a:pt x="123" y="1566"/>
                      <a:pt x="153" y="1444"/>
                    </a:cubicBezTo>
                    <a:cubicBezTo>
                      <a:pt x="153" y="1292"/>
                      <a:pt x="183" y="1140"/>
                      <a:pt x="183" y="988"/>
                    </a:cubicBezTo>
                    <a:cubicBezTo>
                      <a:pt x="183" y="654"/>
                      <a:pt x="153" y="350"/>
                      <a:pt x="123" y="46"/>
                    </a:cubicBezTo>
                    <a:cubicBezTo>
                      <a:pt x="123" y="16"/>
                      <a:pt x="100" y="0"/>
                      <a:pt x="7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15"/>
              <p:cNvSpPr/>
              <p:nvPr/>
            </p:nvSpPr>
            <p:spPr>
              <a:xfrm>
                <a:off x="11618275" y="2888250"/>
                <a:ext cx="4575" cy="46575"/>
              </a:xfrm>
              <a:custGeom>
                <a:rect b="b" l="l" r="r" t="t"/>
                <a:pathLst>
                  <a:path extrusionOk="0" h="1863" w="183">
                    <a:moveTo>
                      <a:pt x="122" y="1"/>
                    </a:moveTo>
                    <a:cubicBezTo>
                      <a:pt x="91" y="1"/>
                      <a:pt x="61" y="16"/>
                      <a:pt x="61" y="46"/>
                    </a:cubicBezTo>
                    <a:cubicBezTo>
                      <a:pt x="61" y="350"/>
                      <a:pt x="30" y="654"/>
                      <a:pt x="30" y="958"/>
                    </a:cubicBezTo>
                    <a:cubicBezTo>
                      <a:pt x="30" y="1110"/>
                      <a:pt x="30" y="1262"/>
                      <a:pt x="30" y="1414"/>
                    </a:cubicBezTo>
                    <a:cubicBezTo>
                      <a:pt x="30" y="1475"/>
                      <a:pt x="30" y="1536"/>
                      <a:pt x="30" y="1596"/>
                    </a:cubicBezTo>
                    <a:cubicBezTo>
                      <a:pt x="30" y="1687"/>
                      <a:pt x="0" y="1748"/>
                      <a:pt x="30" y="1839"/>
                    </a:cubicBezTo>
                    <a:cubicBezTo>
                      <a:pt x="46" y="1855"/>
                      <a:pt x="68" y="1862"/>
                      <a:pt x="87" y="1862"/>
                    </a:cubicBezTo>
                    <a:cubicBezTo>
                      <a:pt x="106" y="1862"/>
                      <a:pt x="122" y="1855"/>
                      <a:pt x="122" y="1839"/>
                    </a:cubicBezTo>
                    <a:cubicBezTo>
                      <a:pt x="152" y="1748"/>
                      <a:pt x="152" y="1687"/>
                      <a:pt x="152" y="1596"/>
                    </a:cubicBezTo>
                    <a:cubicBezTo>
                      <a:pt x="152" y="1536"/>
                      <a:pt x="152" y="1475"/>
                      <a:pt x="152" y="1414"/>
                    </a:cubicBezTo>
                    <a:cubicBezTo>
                      <a:pt x="152" y="1262"/>
                      <a:pt x="152" y="1110"/>
                      <a:pt x="152" y="958"/>
                    </a:cubicBezTo>
                    <a:cubicBezTo>
                      <a:pt x="152" y="654"/>
                      <a:pt x="152" y="350"/>
                      <a:pt x="182" y="46"/>
                    </a:cubicBezTo>
                    <a:cubicBezTo>
                      <a:pt x="182" y="16"/>
                      <a:pt x="152" y="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15"/>
              <p:cNvSpPr/>
              <p:nvPr/>
            </p:nvSpPr>
            <p:spPr>
              <a:xfrm>
                <a:off x="11605350" y="2897375"/>
                <a:ext cx="3825" cy="42575"/>
              </a:xfrm>
              <a:custGeom>
                <a:rect b="b" l="l" r="r" t="t"/>
                <a:pathLst>
                  <a:path extrusionOk="0" h="1703" w="153">
                    <a:moveTo>
                      <a:pt x="92" y="0"/>
                    </a:moveTo>
                    <a:cubicBezTo>
                      <a:pt x="61" y="0"/>
                      <a:pt x="31" y="15"/>
                      <a:pt x="31" y="46"/>
                    </a:cubicBezTo>
                    <a:cubicBezTo>
                      <a:pt x="61" y="319"/>
                      <a:pt x="31" y="593"/>
                      <a:pt x="31" y="836"/>
                    </a:cubicBezTo>
                    <a:cubicBezTo>
                      <a:pt x="31" y="1110"/>
                      <a:pt x="0" y="1383"/>
                      <a:pt x="0" y="1657"/>
                    </a:cubicBezTo>
                    <a:cubicBezTo>
                      <a:pt x="0" y="1687"/>
                      <a:pt x="23" y="1702"/>
                      <a:pt x="46" y="1702"/>
                    </a:cubicBezTo>
                    <a:cubicBezTo>
                      <a:pt x="69" y="1702"/>
                      <a:pt x="92" y="1687"/>
                      <a:pt x="92" y="1657"/>
                    </a:cubicBezTo>
                    <a:cubicBezTo>
                      <a:pt x="152" y="1414"/>
                      <a:pt x="152" y="1140"/>
                      <a:pt x="152" y="867"/>
                    </a:cubicBezTo>
                    <a:cubicBezTo>
                      <a:pt x="152" y="593"/>
                      <a:pt x="152" y="319"/>
                      <a:pt x="152" y="46"/>
                    </a:cubicBezTo>
                    <a:cubicBezTo>
                      <a:pt x="152" y="15"/>
                      <a:pt x="12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15"/>
              <p:cNvSpPr/>
              <p:nvPr/>
            </p:nvSpPr>
            <p:spPr>
              <a:xfrm>
                <a:off x="11590150" y="2906050"/>
                <a:ext cx="6100" cy="40850"/>
              </a:xfrm>
              <a:custGeom>
                <a:rect b="b" l="l" r="r" t="t"/>
                <a:pathLst>
                  <a:path extrusionOk="0" h="1634" w="244">
                    <a:moveTo>
                      <a:pt x="123" y="0"/>
                    </a:moveTo>
                    <a:cubicBezTo>
                      <a:pt x="96" y="0"/>
                      <a:pt x="61" y="26"/>
                      <a:pt x="61" y="64"/>
                    </a:cubicBezTo>
                    <a:cubicBezTo>
                      <a:pt x="92" y="337"/>
                      <a:pt x="122" y="580"/>
                      <a:pt x="92" y="854"/>
                    </a:cubicBezTo>
                    <a:cubicBezTo>
                      <a:pt x="92" y="975"/>
                      <a:pt x="92" y="1097"/>
                      <a:pt x="61" y="1219"/>
                    </a:cubicBezTo>
                    <a:cubicBezTo>
                      <a:pt x="61" y="1310"/>
                      <a:pt x="61" y="1371"/>
                      <a:pt x="31" y="1431"/>
                    </a:cubicBezTo>
                    <a:cubicBezTo>
                      <a:pt x="31" y="1492"/>
                      <a:pt x="0" y="1553"/>
                      <a:pt x="31" y="1583"/>
                    </a:cubicBezTo>
                    <a:cubicBezTo>
                      <a:pt x="31" y="1619"/>
                      <a:pt x="52" y="1634"/>
                      <a:pt x="75" y="1634"/>
                    </a:cubicBezTo>
                    <a:cubicBezTo>
                      <a:pt x="92" y="1634"/>
                      <a:pt x="109" y="1626"/>
                      <a:pt x="122" y="1614"/>
                    </a:cubicBezTo>
                    <a:cubicBezTo>
                      <a:pt x="152" y="1553"/>
                      <a:pt x="152" y="1492"/>
                      <a:pt x="152" y="1431"/>
                    </a:cubicBezTo>
                    <a:cubicBezTo>
                      <a:pt x="183" y="1371"/>
                      <a:pt x="183" y="1310"/>
                      <a:pt x="183" y="1249"/>
                    </a:cubicBezTo>
                    <a:cubicBezTo>
                      <a:pt x="213" y="1097"/>
                      <a:pt x="213" y="975"/>
                      <a:pt x="213" y="824"/>
                    </a:cubicBezTo>
                    <a:cubicBezTo>
                      <a:pt x="244" y="550"/>
                      <a:pt x="213" y="307"/>
                      <a:pt x="152" y="33"/>
                    </a:cubicBezTo>
                    <a:cubicBezTo>
                      <a:pt x="152" y="10"/>
                      <a:pt x="139" y="0"/>
                      <a:pt x="12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15"/>
              <p:cNvSpPr/>
              <p:nvPr/>
            </p:nvSpPr>
            <p:spPr>
              <a:xfrm>
                <a:off x="11576475" y="2911800"/>
                <a:ext cx="4575" cy="36250"/>
              </a:xfrm>
              <a:custGeom>
                <a:rect b="b" l="l" r="r" t="t"/>
                <a:pathLst>
                  <a:path extrusionOk="0" h="1450" w="183">
                    <a:moveTo>
                      <a:pt x="137" y="1"/>
                    </a:moveTo>
                    <a:cubicBezTo>
                      <a:pt x="114" y="1"/>
                      <a:pt x="91" y="16"/>
                      <a:pt x="91" y="46"/>
                    </a:cubicBezTo>
                    <a:cubicBezTo>
                      <a:pt x="61" y="290"/>
                      <a:pt x="61" y="502"/>
                      <a:pt x="31" y="745"/>
                    </a:cubicBezTo>
                    <a:cubicBezTo>
                      <a:pt x="31" y="867"/>
                      <a:pt x="31" y="958"/>
                      <a:pt x="31" y="1080"/>
                    </a:cubicBezTo>
                    <a:cubicBezTo>
                      <a:pt x="0" y="1141"/>
                      <a:pt x="0" y="1201"/>
                      <a:pt x="0" y="1232"/>
                    </a:cubicBezTo>
                    <a:cubicBezTo>
                      <a:pt x="0" y="1293"/>
                      <a:pt x="0" y="1353"/>
                      <a:pt x="0" y="1414"/>
                    </a:cubicBezTo>
                    <a:cubicBezTo>
                      <a:pt x="18" y="1432"/>
                      <a:pt x="46" y="1449"/>
                      <a:pt x="66" y="1449"/>
                    </a:cubicBezTo>
                    <a:cubicBezTo>
                      <a:pt x="81" y="1449"/>
                      <a:pt x="91" y="1440"/>
                      <a:pt x="91" y="1414"/>
                    </a:cubicBezTo>
                    <a:cubicBezTo>
                      <a:pt x="152" y="1323"/>
                      <a:pt x="122" y="1201"/>
                      <a:pt x="152" y="1110"/>
                    </a:cubicBezTo>
                    <a:cubicBezTo>
                      <a:pt x="152" y="989"/>
                      <a:pt x="152" y="867"/>
                      <a:pt x="152" y="745"/>
                    </a:cubicBezTo>
                    <a:lnTo>
                      <a:pt x="183" y="46"/>
                    </a:lnTo>
                    <a:cubicBezTo>
                      <a:pt x="183" y="16"/>
                      <a:pt x="160" y="1"/>
                      <a:pt x="1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15"/>
              <p:cNvSpPr/>
              <p:nvPr/>
            </p:nvSpPr>
            <p:spPr>
              <a:xfrm>
                <a:off x="11560500" y="2917125"/>
                <a:ext cx="7625" cy="34400"/>
              </a:xfrm>
              <a:custGeom>
                <a:rect b="b" l="l" r="r" t="t"/>
                <a:pathLst>
                  <a:path extrusionOk="0" h="1376" w="305">
                    <a:moveTo>
                      <a:pt x="244" y="1"/>
                    </a:moveTo>
                    <a:cubicBezTo>
                      <a:pt x="214" y="1"/>
                      <a:pt x="183" y="16"/>
                      <a:pt x="183" y="46"/>
                    </a:cubicBezTo>
                    <a:cubicBezTo>
                      <a:pt x="153" y="259"/>
                      <a:pt x="153" y="502"/>
                      <a:pt x="123" y="715"/>
                    </a:cubicBezTo>
                    <a:cubicBezTo>
                      <a:pt x="92" y="806"/>
                      <a:pt x="92" y="928"/>
                      <a:pt x="62" y="1049"/>
                    </a:cubicBezTo>
                    <a:cubicBezTo>
                      <a:pt x="62" y="1140"/>
                      <a:pt x="1" y="1262"/>
                      <a:pt x="31" y="1353"/>
                    </a:cubicBezTo>
                    <a:cubicBezTo>
                      <a:pt x="31" y="1368"/>
                      <a:pt x="47" y="1376"/>
                      <a:pt x="62" y="1376"/>
                    </a:cubicBezTo>
                    <a:cubicBezTo>
                      <a:pt x="77" y="1376"/>
                      <a:pt x="92" y="1368"/>
                      <a:pt x="92" y="1353"/>
                    </a:cubicBezTo>
                    <a:cubicBezTo>
                      <a:pt x="183" y="1292"/>
                      <a:pt x="183" y="1140"/>
                      <a:pt x="183" y="1049"/>
                    </a:cubicBezTo>
                    <a:cubicBezTo>
                      <a:pt x="214" y="958"/>
                      <a:pt x="214" y="836"/>
                      <a:pt x="244" y="745"/>
                    </a:cubicBezTo>
                    <a:cubicBezTo>
                      <a:pt x="275" y="502"/>
                      <a:pt x="275" y="289"/>
                      <a:pt x="305" y="46"/>
                    </a:cubicBezTo>
                    <a:cubicBezTo>
                      <a:pt x="305" y="16"/>
                      <a:pt x="275" y="1"/>
                      <a:pt x="24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15"/>
              <p:cNvSpPr/>
              <p:nvPr/>
            </p:nvSpPr>
            <p:spPr>
              <a:xfrm>
                <a:off x="11549875" y="2923525"/>
                <a:ext cx="6100" cy="35375"/>
              </a:xfrm>
              <a:custGeom>
                <a:rect b="b" l="l" r="r" t="t"/>
                <a:pathLst>
                  <a:path extrusionOk="0" h="1415" w="244">
                    <a:moveTo>
                      <a:pt x="99" y="0"/>
                    </a:moveTo>
                    <a:cubicBezTo>
                      <a:pt x="66" y="0"/>
                      <a:pt x="31" y="26"/>
                      <a:pt x="31" y="64"/>
                    </a:cubicBezTo>
                    <a:cubicBezTo>
                      <a:pt x="92" y="276"/>
                      <a:pt x="122" y="520"/>
                      <a:pt x="92" y="732"/>
                    </a:cubicBezTo>
                    <a:cubicBezTo>
                      <a:pt x="92" y="854"/>
                      <a:pt x="92" y="976"/>
                      <a:pt x="61" y="1097"/>
                    </a:cubicBezTo>
                    <a:cubicBezTo>
                      <a:pt x="61" y="1128"/>
                      <a:pt x="31" y="1188"/>
                      <a:pt x="31" y="1249"/>
                    </a:cubicBezTo>
                    <a:cubicBezTo>
                      <a:pt x="0" y="1310"/>
                      <a:pt x="0" y="1340"/>
                      <a:pt x="0" y="1401"/>
                    </a:cubicBezTo>
                    <a:cubicBezTo>
                      <a:pt x="0" y="1401"/>
                      <a:pt x="14" y="1415"/>
                      <a:pt x="32" y="1415"/>
                    </a:cubicBezTo>
                    <a:cubicBezTo>
                      <a:pt x="41" y="1415"/>
                      <a:pt x="51" y="1411"/>
                      <a:pt x="61" y="1401"/>
                    </a:cubicBezTo>
                    <a:cubicBezTo>
                      <a:pt x="152" y="1371"/>
                      <a:pt x="152" y="1219"/>
                      <a:pt x="183" y="1128"/>
                    </a:cubicBezTo>
                    <a:cubicBezTo>
                      <a:pt x="213" y="1006"/>
                      <a:pt x="213" y="884"/>
                      <a:pt x="213" y="763"/>
                    </a:cubicBezTo>
                    <a:cubicBezTo>
                      <a:pt x="244" y="520"/>
                      <a:pt x="213" y="276"/>
                      <a:pt x="152" y="33"/>
                    </a:cubicBezTo>
                    <a:cubicBezTo>
                      <a:pt x="141" y="10"/>
                      <a:pt x="120" y="0"/>
                      <a:pt x="9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15"/>
              <p:cNvSpPr/>
              <p:nvPr/>
            </p:nvSpPr>
            <p:spPr>
              <a:xfrm>
                <a:off x="11532400" y="2924725"/>
                <a:ext cx="4575" cy="33650"/>
              </a:xfrm>
              <a:custGeom>
                <a:rect b="b" l="l" r="r" t="t"/>
                <a:pathLst>
                  <a:path extrusionOk="0" h="1346" w="183">
                    <a:moveTo>
                      <a:pt x="92" y="1"/>
                    </a:moveTo>
                    <a:cubicBezTo>
                      <a:pt x="61" y="1"/>
                      <a:pt x="31" y="16"/>
                      <a:pt x="31" y="46"/>
                    </a:cubicBezTo>
                    <a:cubicBezTo>
                      <a:pt x="61" y="259"/>
                      <a:pt x="61" y="502"/>
                      <a:pt x="61" y="715"/>
                    </a:cubicBezTo>
                    <a:cubicBezTo>
                      <a:pt x="61" y="806"/>
                      <a:pt x="31" y="928"/>
                      <a:pt x="31" y="1019"/>
                    </a:cubicBezTo>
                    <a:lnTo>
                      <a:pt x="31" y="1171"/>
                    </a:lnTo>
                    <a:cubicBezTo>
                      <a:pt x="31" y="1232"/>
                      <a:pt x="0" y="1292"/>
                      <a:pt x="31" y="1323"/>
                    </a:cubicBezTo>
                    <a:cubicBezTo>
                      <a:pt x="46" y="1338"/>
                      <a:pt x="61" y="1346"/>
                      <a:pt x="73" y="1346"/>
                    </a:cubicBezTo>
                    <a:cubicBezTo>
                      <a:pt x="84" y="1346"/>
                      <a:pt x="92" y="1338"/>
                      <a:pt x="92" y="1323"/>
                    </a:cubicBezTo>
                    <a:cubicBezTo>
                      <a:pt x="152" y="1292"/>
                      <a:pt x="152" y="1262"/>
                      <a:pt x="152" y="1201"/>
                    </a:cubicBezTo>
                    <a:cubicBezTo>
                      <a:pt x="152" y="1140"/>
                      <a:pt x="152" y="1080"/>
                      <a:pt x="152" y="1049"/>
                    </a:cubicBezTo>
                    <a:cubicBezTo>
                      <a:pt x="183" y="928"/>
                      <a:pt x="183" y="836"/>
                      <a:pt x="183" y="715"/>
                    </a:cubicBezTo>
                    <a:cubicBezTo>
                      <a:pt x="183" y="502"/>
                      <a:pt x="183" y="289"/>
                      <a:pt x="152" y="46"/>
                    </a:cubicBezTo>
                    <a:cubicBezTo>
                      <a:pt x="152" y="16"/>
                      <a:pt x="12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15"/>
              <p:cNvSpPr/>
              <p:nvPr/>
            </p:nvSpPr>
            <p:spPr>
              <a:xfrm>
                <a:off x="11518725" y="2927000"/>
                <a:ext cx="3050" cy="26625"/>
              </a:xfrm>
              <a:custGeom>
                <a:rect b="b" l="l" r="r" t="t"/>
                <a:pathLst>
                  <a:path extrusionOk="0" h="1065" w="122">
                    <a:moveTo>
                      <a:pt x="61" y="1"/>
                    </a:moveTo>
                    <a:cubicBezTo>
                      <a:pt x="31" y="1"/>
                      <a:pt x="0" y="16"/>
                      <a:pt x="0" y="46"/>
                    </a:cubicBezTo>
                    <a:cubicBezTo>
                      <a:pt x="31" y="198"/>
                      <a:pt x="31" y="381"/>
                      <a:pt x="31" y="533"/>
                    </a:cubicBezTo>
                    <a:cubicBezTo>
                      <a:pt x="31" y="624"/>
                      <a:pt x="0" y="715"/>
                      <a:pt x="0" y="776"/>
                    </a:cubicBezTo>
                    <a:cubicBezTo>
                      <a:pt x="0" y="867"/>
                      <a:pt x="0" y="958"/>
                      <a:pt x="0" y="1019"/>
                    </a:cubicBezTo>
                    <a:cubicBezTo>
                      <a:pt x="15" y="1049"/>
                      <a:pt x="38" y="1065"/>
                      <a:pt x="61" y="1065"/>
                    </a:cubicBezTo>
                    <a:cubicBezTo>
                      <a:pt x="84" y="1065"/>
                      <a:pt x="107" y="1049"/>
                      <a:pt x="122" y="1019"/>
                    </a:cubicBezTo>
                    <a:cubicBezTo>
                      <a:pt x="122" y="958"/>
                      <a:pt x="122" y="867"/>
                      <a:pt x="122" y="776"/>
                    </a:cubicBezTo>
                    <a:cubicBezTo>
                      <a:pt x="122" y="715"/>
                      <a:pt x="122" y="624"/>
                      <a:pt x="122" y="533"/>
                    </a:cubicBezTo>
                    <a:cubicBezTo>
                      <a:pt x="122" y="381"/>
                      <a:pt x="122" y="198"/>
                      <a:pt x="122" y="46"/>
                    </a:cubicBezTo>
                    <a:cubicBezTo>
                      <a:pt x="122" y="16"/>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15"/>
              <p:cNvSpPr/>
              <p:nvPr/>
            </p:nvSpPr>
            <p:spPr>
              <a:xfrm>
                <a:off x="11508075" y="2922250"/>
                <a:ext cx="4600" cy="10025"/>
              </a:xfrm>
              <a:custGeom>
                <a:rect b="b" l="l" r="r" t="t"/>
                <a:pathLst>
                  <a:path extrusionOk="0" h="401" w="184">
                    <a:moveTo>
                      <a:pt x="107" y="1"/>
                    </a:moveTo>
                    <a:cubicBezTo>
                      <a:pt x="99" y="1"/>
                      <a:pt x="92" y="8"/>
                      <a:pt x="92" y="24"/>
                    </a:cubicBezTo>
                    <a:cubicBezTo>
                      <a:pt x="61" y="24"/>
                      <a:pt x="61" y="24"/>
                      <a:pt x="61" y="54"/>
                    </a:cubicBezTo>
                    <a:cubicBezTo>
                      <a:pt x="31" y="54"/>
                      <a:pt x="31" y="84"/>
                      <a:pt x="31" y="115"/>
                    </a:cubicBezTo>
                    <a:cubicBezTo>
                      <a:pt x="61" y="115"/>
                      <a:pt x="61" y="115"/>
                      <a:pt x="61" y="145"/>
                    </a:cubicBezTo>
                    <a:cubicBezTo>
                      <a:pt x="61" y="176"/>
                      <a:pt x="61" y="176"/>
                      <a:pt x="61" y="176"/>
                    </a:cubicBezTo>
                    <a:lnTo>
                      <a:pt x="61" y="206"/>
                    </a:lnTo>
                    <a:lnTo>
                      <a:pt x="61" y="236"/>
                    </a:lnTo>
                    <a:lnTo>
                      <a:pt x="31" y="267"/>
                    </a:lnTo>
                    <a:cubicBezTo>
                      <a:pt x="31" y="267"/>
                      <a:pt x="31" y="297"/>
                      <a:pt x="31" y="297"/>
                    </a:cubicBezTo>
                    <a:cubicBezTo>
                      <a:pt x="31" y="297"/>
                      <a:pt x="1" y="327"/>
                      <a:pt x="1" y="358"/>
                    </a:cubicBezTo>
                    <a:cubicBezTo>
                      <a:pt x="1" y="379"/>
                      <a:pt x="16" y="401"/>
                      <a:pt x="46" y="401"/>
                    </a:cubicBezTo>
                    <a:cubicBezTo>
                      <a:pt x="59" y="401"/>
                      <a:pt x="74" y="397"/>
                      <a:pt x="92" y="388"/>
                    </a:cubicBezTo>
                    <a:cubicBezTo>
                      <a:pt x="122" y="388"/>
                      <a:pt x="153" y="327"/>
                      <a:pt x="153" y="297"/>
                    </a:cubicBezTo>
                    <a:cubicBezTo>
                      <a:pt x="183" y="297"/>
                      <a:pt x="183" y="267"/>
                      <a:pt x="183" y="236"/>
                    </a:cubicBezTo>
                    <a:cubicBezTo>
                      <a:pt x="183" y="176"/>
                      <a:pt x="183" y="115"/>
                      <a:pt x="153" y="54"/>
                    </a:cubicBezTo>
                    <a:cubicBezTo>
                      <a:pt x="153" y="24"/>
                      <a:pt x="153" y="24"/>
                      <a:pt x="122" y="24"/>
                    </a:cubicBezTo>
                    <a:cubicBezTo>
                      <a:pt x="122" y="8"/>
                      <a:pt x="115" y="1"/>
                      <a:pt x="10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15"/>
              <p:cNvSpPr/>
              <p:nvPr/>
            </p:nvSpPr>
            <p:spPr>
              <a:xfrm>
                <a:off x="11505050" y="2924350"/>
                <a:ext cx="3050" cy="3050"/>
              </a:xfrm>
              <a:custGeom>
                <a:rect b="b" l="l" r="r" t="t"/>
                <a:pathLst>
                  <a:path extrusionOk="0" h="122" w="122">
                    <a:moveTo>
                      <a:pt x="0" y="0"/>
                    </a:moveTo>
                    <a:cubicBezTo>
                      <a:pt x="0" y="31"/>
                      <a:pt x="0" y="31"/>
                      <a:pt x="0" y="31"/>
                    </a:cubicBezTo>
                    <a:cubicBezTo>
                      <a:pt x="0" y="61"/>
                      <a:pt x="0" y="61"/>
                      <a:pt x="0" y="61"/>
                    </a:cubicBezTo>
                    <a:cubicBezTo>
                      <a:pt x="30" y="92"/>
                      <a:pt x="30" y="92"/>
                      <a:pt x="30" y="92"/>
                    </a:cubicBezTo>
                    <a:cubicBezTo>
                      <a:pt x="30" y="92"/>
                      <a:pt x="30" y="92"/>
                      <a:pt x="30" y="122"/>
                    </a:cubicBezTo>
                    <a:lnTo>
                      <a:pt x="91" y="122"/>
                    </a:lnTo>
                    <a:cubicBezTo>
                      <a:pt x="91" y="92"/>
                      <a:pt x="91" y="92"/>
                      <a:pt x="91" y="92"/>
                    </a:cubicBezTo>
                    <a:cubicBezTo>
                      <a:pt x="91" y="92"/>
                      <a:pt x="91" y="92"/>
                      <a:pt x="122" y="61"/>
                    </a:cubicBezTo>
                    <a:cubicBezTo>
                      <a:pt x="122" y="61"/>
                      <a:pt x="122" y="61"/>
                      <a:pt x="122" y="31"/>
                    </a:cubicBezTo>
                    <a:cubicBezTo>
                      <a:pt x="122" y="31"/>
                      <a:pt x="122" y="31"/>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15"/>
              <p:cNvSpPr/>
              <p:nvPr/>
            </p:nvSpPr>
            <p:spPr>
              <a:xfrm>
                <a:off x="11881175" y="2808450"/>
                <a:ext cx="5350" cy="40800"/>
              </a:xfrm>
              <a:custGeom>
                <a:rect b="b" l="l" r="r" t="t"/>
                <a:pathLst>
                  <a:path extrusionOk="0" h="1632" w="214">
                    <a:moveTo>
                      <a:pt x="164" y="1"/>
                    </a:moveTo>
                    <a:cubicBezTo>
                      <a:pt x="138" y="1"/>
                      <a:pt x="107" y="16"/>
                      <a:pt x="92" y="47"/>
                    </a:cubicBezTo>
                    <a:cubicBezTo>
                      <a:pt x="92" y="320"/>
                      <a:pt x="62" y="563"/>
                      <a:pt x="62" y="837"/>
                    </a:cubicBezTo>
                    <a:cubicBezTo>
                      <a:pt x="31" y="958"/>
                      <a:pt x="31" y="1110"/>
                      <a:pt x="31" y="1232"/>
                    </a:cubicBezTo>
                    <a:cubicBezTo>
                      <a:pt x="31" y="1354"/>
                      <a:pt x="1" y="1475"/>
                      <a:pt x="31" y="1597"/>
                    </a:cubicBezTo>
                    <a:cubicBezTo>
                      <a:pt x="31" y="1622"/>
                      <a:pt x="42" y="1632"/>
                      <a:pt x="57" y="1632"/>
                    </a:cubicBezTo>
                    <a:cubicBezTo>
                      <a:pt x="77" y="1632"/>
                      <a:pt x="105" y="1614"/>
                      <a:pt x="123" y="1597"/>
                    </a:cubicBezTo>
                    <a:cubicBezTo>
                      <a:pt x="153" y="1475"/>
                      <a:pt x="153" y="1354"/>
                      <a:pt x="153" y="1232"/>
                    </a:cubicBezTo>
                    <a:cubicBezTo>
                      <a:pt x="153" y="1110"/>
                      <a:pt x="153" y="958"/>
                      <a:pt x="183" y="837"/>
                    </a:cubicBezTo>
                    <a:cubicBezTo>
                      <a:pt x="183" y="563"/>
                      <a:pt x="214" y="320"/>
                      <a:pt x="214" y="47"/>
                    </a:cubicBezTo>
                    <a:cubicBezTo>
                      <a:pt x="214" y="16"/>
                      <a:pt x="191" y="1"/>
                      <a:pt x="16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15"/>
              <p:cNvSpPr/>
              <p:nvPr/>
            </p:nvSpPr>
            <p:spPr>
              <a:xfrm>
                <a:off x="11891825" y="2813025"/>
                <a:ext cx="6475" cy="45550"/>
              </a:xfrm>
              <a:custGeom>
                <a:rect b="b" l="l" r="r" t="t"/>
                <a:pathLst>
                  <a:path extrusionOk="0" h="1822" w="259">
                    <a:moveTo>
                      <a:pt x="209" y="0"/>
                    </a:moveTo>
                    <a:cubicBezTo>
                      <a:pt x="183" y="0"/>
                      <a:pt x="152" y="16"/>
                      <a:pt x="152" y="46"/>
                    </a:cubicBezTo>
                    <a:cubicBezTo>
                      <a:pt x="122" y="350"/>
                      <a:pt x="92" y="654"/>
                      <a:pt x="92" y="958"/>
                    </a:cubicBezTo>
                    <a:cubicBezTo>
                      <a:pt x="61" y="1079"/>
                      <a:pt x="61" y="1231"/>
                      <a:pt x="61" y="1383"/>
                    </a:cubicBezTo>
                    <a:cubicBezTo>
                      <a:pt x="31" y="1444"/>
                      <a:pt x="31" y="1505"/>
                      <a:pt x="31" y="1596"/>
                    </a:cubicBezTo>
                    <a:cubicBezTo>
                      <a:pt x="31" y="1657"/>
                      <a:pt x="1" y="1718"/>
                      <a:pt x="1" y="1779"/>
                    </a:cubicBezTo>
                    <a:cubicBezTo>
                      <a:pt x="1" y="1800"/>
                      <a:pt x="31" y="1821"/>
                      <a:pt x="49" y="1821"/>
                    </a:cubicBezTo>
                    <a:cubicBezTo>
                      <a:pt x="56" y="1821"/>
                      <a:pt x="61" y="1818"/>
                      <a:pt x="61" y="1809"/>
                    </a:cubicBezTo>
                    <a:cubicBezTo>
                      <a:pt x="152" y="1748"/>
                      <a:pt x="152" y="1566"/>
                      <a:pt x="183" y="1475"/>
                    </a:cubicBezTo>
                    <a:cubicBezTo>
                      <a:pt x="183" y="1323"/>
                      <a:pt x="183" y="1140"/>
                      <a:pt x="213" y="988"/>
                    </a:cubicBezTo>
                    <a:cubicBezTo>
                      <a:pt x="213" y="684"/>
                      <a:pt x="244" y="350"/>
                      <a:pt x="244" y="46"/>
                    </a:cubicBezTo>
                    <a:cubicBezTo>
                      <a:pt x="259" y="16"/>
                      <a:pt x="236" y="0"/>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15"/>
              <p:cNvSpPr/>
              <p:nvPr/>
            </p:nvSpPr>
            <p:spPr>
              <a:xfrm>
                <a:off x="11902475" y="2817775"/>
                <a:ext cx="7600" cy="83225"/>
              </a:xfrm>
              <a:custGeom>
                <a:rect b="b" l="l" r="r" t="t"/>
                <a:pathLst>
                  <a:path extrusionOk="0" h="3329" w="304">
                    <a:moveTo>
                      <a:pt x="255" y="0"/>
                    </a:moveTo>
                    <a:cubicBezTo>
                      <a:pt x="228" y="0"/>
                      <a:pt x="198" y="23"/>
                      <a:pt x="182" y="69"/>
                    </a:cubicBezTo>
                    <a:cubicBezTo>
                      <a:pt x="122" y="585"/>
                      <a:pt x="91" y="1133"/>
                      <a:pt x="61" y="1649"/>
                    </a:cubicBezTo>
                    <a:cubicBezTo>
                      <a:pt x="61" y="2196"/>
                      <a:pt x="0" y="2744"/>
                      <a:pt x="61" y="3260"/>
                    </a:cubicBezTo>
                    <a:cubicBezTo>
                      <a:pt x="61" y="3306"/>
                      <a:pt x="84" y="3329"/>
                      <a:pt x="106" y="3329"/>
                    </a:cubicBezTo>
                    <a:cubicBezTo>
                      <a:pt x="129" y="3329"/>
                      <a:pt x="152" y="3306"/>
                      <a:pt x="152" y="3260"/>
                    </a:cubicBezTo>
                    <a:cubicBezTo>
                      <a:pt x="213" y="2744"/>
                      <a:pt x="182" y="2196"/>
                      <a:pt x="213" y="1649"/>
                    </a:cubicBezTo>
                    <a:cubicBezTo>
                      <a:pt x="213" y="1133"/>
                      <a:pt x="243" y="585"/>
                      <a:pt x="304" y="69"/>
                    </a:cubicBezTo>
                    <a:cubicBezTo>
                      <a:pt x="304" y="23"/>
                      <a:pt x="281" y="0"/>
                      <a:pt x="25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15"/>
              <p:cNvSpPr/>
              <p:nvPr/>
            </p:nvSpPr>
            <p:spPr>
              <a:xfrm>
                <a:off x="11698050" y="3334375"/>
                <a:ext cx="6875" cy="12300"/>
              </a:xfrm>
              <a:custGeom>
                <a:rect b="b" l="l" r="r" t="t"/>
                <a:pathLst>
                  <a:path extrusionOk="0" h="492" w="275">
                    <a:moveTo>
                      <a:pt x="58" y="0"/>
                    </a:moveTo>
                    <a:cubicBezTo>
                      <a:pt x="49" y="0"/>
                      <a:pt x="40" y="4"/>
                      <a:pt x="31" y="13"/>
                    </a:cubicBezTo>
                    <a:cubicBezTo>
                      <a:pt x="1" y="43"/>
                      <a:pt x="1" y="74"/>
                      <a:pt x="31" y="104"/>
                    </a:cubicBezTo>
                    <a:cubicBezTo>
                      <a:pt x="61" y="165"/>
                      <a:pt x="92" y="195"/>
                      <a:pt x="92" y="256"/>
                    </a:cubicBezTo>
                    <a:cubicBezTo>
                      <a:pt x="122" y="286"/>
                      <a:pt x="122" y="317"/>
                      <a:pt x="122" y="347"/>
                    </a:cubicBezTo>
                    <a:cubicBezTo>
                      <a:pt x="122" y="378"/>
                      <a:pt x="122" y="378"/>
                      <a:pt x="122" y="378"/>
                    </a:cubicBezTo>
                    <a:lnTo>
                      <a:pt x="122" y="408"/>
                    </a:lnTo>
                    <a:cubicBezTo>
                      <a:pt x="122" y="408"/>
                      <a:pt x="122" y="438"/>
                      <a:pt x="153" y="469"/>
                    </a:cubicBezTo>
                    <a:cubicBezTo>
                      <a:pt x="168" y="484"/>
                      <a:pt x="183" y="492"/>
                      <a:pt x="198" y="492"/>
                    </a:cubicBezTo>
                    <a:cubicBezTo>
                      <a:pt x="213" y="492"/>
                      <a:pt x="229" y="484"/>
                      <a:pt x="244" y="469"/>
                    </a:cubicBezTo>
                    <a:cubicBezTo>
                      <a:pt x="274" y="438"/>
                      <a:pt x="244" y="378"/>
                      <a:pt x="244" y="347"/>
                    </a:cubicBezTo>
                    <a:cubicBezTo>
                      <a:pt x="244" y="286"/>
                      <a:pt x="244" y="256"/>
                      <a:pt x="213" y="226"/>
                    </a:cubicBezTo>
                    <a:cubicBezTo>
                      <a:pt x="183" y="165"/>
                      <a:pt x="153" y="104"/>
                      <a:pt x="122" y="43"/>
                    </a:cubicBezTo>
                    <a:cubicBezTo>
                      <a:pt x="101" y="22"/>
                      <a:pt x="79" y="0"/>
                      <a:pt x="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15"/>
              <p:cNvSpPr/>
              <p:nvPr/>
            </p:nvSpPr>
            <p:spPr>
              <a:xfrm>
                <a:off x="11710200" y="3336900"/>
                <a:ext cx="6125" cy="20675"/>
              </a:xfrm>
              <a:custGeom>
                <a:rect b="b" l="l" r="r" t="t"/>
                <a:pathLst>
                  <a:path extrusionOk="0" h="827" w="245">
                    <a:moveTo>
                      <a:pt x="70" y="0"/>
                    </a:moveTo>
                    <a:cubicBezTo>
                      <a:pt x="36" y="0"/>
                      <a:pt x="1" y="26"/>
                      <a:pt x="1" y="64"/>
                    </a:cubicBezTo>
                    <a:cubicBezTo>
                      <a:pt x="31" y="185"/>
                      <a:pt x="62" y="307"/>
                      <a:pt x="92" y="429"/>
                    </a:cubicBezTo>
                    <a:cubicBezTo>
                      <a:pt x="92" y="489"/>
                      <a:pt x="92" y="550"/>
                      <a:pt x="123" y="611"/>
                    </a:cubicBezTo>
                    <a:cubicBezTo>
                      <a:pt x="123" y="672"/>
                      <a:pt x="123" y="733"/>
                      <a:pt x="153" y="793"/>
                    </a:cubicBezTo>
                    <a:cubicBezTo>
                      <a:pt x="153" y="817"/>
                      <a:pt x="166" y="827"/>
                      <a:pt x="183" y="827"/>
                    </a:cubicBezTo>
                    <a:cubicBezTo>
                      <a:pt x="209" y="827"/>
                      <a:pt x="244" y="801"/>
                      <a:pt x="244" y="763"/>
                    </a:cubicBezTo>
                    <a:cubicBezTo>
                      <a:pt x="244" y="702"/>
                      <a:pt x="244" y="641"/>
                      <a:pt x="244" y="581"/>
                    </a:cubicBezTo>
                    <a:cubicBezTo>
                      <a:pt x="214" y="520"/>
                      <a:pt x="214" y="459"/>
                      <a:pt x="214" y="398"/>
                    </a:cubicBezTo>
                    <a:cubicBezTo>
                      <a:pt x="183" y="277"/>
                      <a:pt x="153" y="155"/>
                      <a:pt x="123" y="34"/>
                    </a:cubicBezTo>
                    <a:cubicBezTo>
                      <a:pt x="111" y="10"/>
                      <a:pt x="90"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15"/>
              <p:cNvSpPr/>
              <p:nvPr/>
            </p:nvSpPr>
            <p:spPr>
              <a:xfrm>
                <a:off x="11718100" y="3340700"/>
                <a:ext cx="5825" cy="17700"/>
              </a:xfrm>
              <a:custGeom>
                <a:rect b="b" l="l" r="r" t="t"/>
                <a:pathLst>
                  <a:path extrusionOk="0" h="708" w="233">
                    <a:moveTo>
                      <a:pt x="73" y="0"/>
                    </a:moveTo>
                    <a:cubicBezTo>
                      <a:pt x="40" y="0"/>
                      <a:pt x="1" y="26"/>
                      <a:pt x="19" y="64"/>
                    </a:cubicBezTo>
                    <a:cubicBezTo>
                      <a:pt x="50" y="185"/>
                      <a:pt x="50" y="307"/>
                      <a:pt x="80" y="398"/>
                    </a:cubicBezTo>
                    <a:cubicBezTo>
                      <a:pt x="80" y="459"/>
                      <a:pt x="80" y="520"/>
                      <a:pt x="80" y="581"/>
                    </a:cubicBezTo>
                    <a:cubicBezTo>
                      <a:pt x="80" y="608"/>
                      <a:pt x="80" y="707"/>
                      <a:pt x="144" y="707"/>
                    </a:cubicBezTo>
                    <a:cubicBezTo>
                      <a:pt x="152" y="707"/>
                      <a:pt x="161" y="706"/>
                      <a:pt x="171" y="702"/>
                    </a:cubicBezTo>
                    <a:cubicBezTo>
                      <a:pt x="232" y="702"/>
                      <a:pt x="202" y="581"/>
                      <a:pt x="202" y="550"/>
                    </a:cubicBezTo>
                    <a:cubicBezTo>
                      <a:pt x="202" y="489"/>
                      <a:pt x="202" y="429"/>
                      <a:pt x="202" y="398"/>
                    </a:cubicBezTo>
                    <a:cubicBezTo>
                      <a:pt x="171" y="277"/>
                      <a:pt x="141" y="155"/>
                      <a:pt x="110" y="33"/>
                    </a:cubicBezTo>
                    <a:cubicBezTo>
                      <a:pt x="110" y="10"/>
                      <a:pt x="93"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15"/>
              <p:cNvSpPr/>
              <p:nvPr/>
            </p:nvSpPr>
            <p:spPr>
              <a:xfrm>
                <a:off x="11728450" y="3343800"/>
                <a:ext cx="6100" cy="18575"/>
              </a:xfrm>
              <a:custGeom>
                <a:rect b="b" l="l" r="r" t="t"/>
                <a:pathLst>
                  <a:path extrusionOk="0" h="743" w="244">
                    <a:moveTo>
                      <a:pt x="61" y="1"/>
                    </a:moveTo>
                    <a:cubicBezTo>
                      <a:pt x="31" y="1"/>
                      <a:pt x="0" y="31"/>
                      <a:pt x="0" y="61"/>
                    </a:cubicBezTo>
                    <a:cubicBezTo>
                      <a:pt x="0" y="183"/>
                      <a:pt x="31" y="305"/>
                      <a:pt x="61" y="396"/>
                    </a:cubicBezTo>
                    <a:cubicBezTo>
                      <a:pt x="61" y="457"/>
                      <a:pt x="61" y="517"/>
                      <a:pt x="92" y="578"/>
                    </a:cubicBezTo>
                    <a:cubicBezTo>
                      <a:pt x="92" y="609"/>
                      <a:pt x="92" y="639"/>
                      <a:pt x="122" y="669"/>
                    </a:cubicBezTo>
                    <a:cubicBezTo>
                      <a:pt x="122" y="700"/>
                      <a:pt x="122" y="700"/>
                      <a:pt x="152" y="730"/>
                    </a:cubicBezTo>
                    <a:cubicBezTo>
                      <a:pt x="161" y="739"/>
                      <a:pt x="170" y="743"/>
                      <a:pt x="178" y="743"/>
                    </a:cubicBezTo>
                    <a:cubicBezTo>
                      <a:pt x="198" y="743"/>
                      <a:pt x="213" y="721"/>
                      <a:pt x="213" y="700"/>
                    </a:cubicBezTo>
                    <a:cubicBezTo>
                      <a:pt x="244" y="669"/>
                      <a:pt x="244" y="669"/>
                      <a:pt x="213" y="609"/>
                    </a:cubicBezTo>
                    <a:cubicBezTo>
                      <a:pt x="213" y="609"/>
                      <a:pt x="213" y="578"/>
                      <a:pt x="213" y="548"/>
                    </a:cubicBezTo>
                    <a:cubicBezTo>
                      <a:pt x="183" y="487"/>
                      <a:pt x="183" y="426"/>
                      <a:pt x="152" y="365"/>
                    </a:cubicBezTo>
                    <a:cubicBezTo>
                      <a:pt x="152" y="274"/>
                      <a:pt x="122" y="153"/>
                      <a:pt x="122" y="61"/>
                    </a:cubicBezTo>
                    <a:cubicBezTo>
                      <a:pt x="122" y="31"/>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15"/>
              <p:cNvSpPr/>
              <p:nvPr/>
            </p:nvSpPr>
            <p:spPr>
              <a:xfrm>
                <a:off x="11738325" y="3346075"/>
                <a:ext cx="4575" cy="14475"/>
              </a:xfrm>
              <a:custGeom>
                <a:rect b="b" l="l" r="r" t="t"/>
                <a:pathLst>
                  <a:path extrusionOk="0" h="579" w="183">
                    <a:moveTo>
                      <a:pt x="61" y="1"/>
                    </a:moveTo>
                    <a:cubicBezTo>
                      <a:pt x="31" y="31"/>
                      <a:pt x="1" y="62"/>
                      <a:pt x="1" y="92"/>
                    </a:cubicBezTo>
                    <a:cubicBezTo>
                      <a:pt x="31" y="153"/>
                      <a:pt x="31" y="244"/>
                      <a:pt x="31" y="305"/>
                    </a:cubicBezTo>
                    <a:cubicBezTo>
                      <a:pt x="31" y="366"/>
                      <a:pt x="61" y="396"/>
                      <a:pt x="61" y="426"/>
                    </a:cubicBezTo>
                    <a:cubicBezTo>
                      <a:pt x="61" y="457"/>
                      <a:pt x="61" y="518"/>
                      <a:pt x="92" y="548"/>
                    </a:cubicBezTo>
                    <a:cubicBezTo>
                      <a:pt x="92" y="578"/>
                      <a:pt x="122" y="578"/>
                      <a:pt x="153" y="578"/>
                    </a:cubicBezTo>
                    <a:cubicBezTo>
                      <a:pt x="183" y="578"/>
                      <a:pt x="183" y="548"/>
                      <a:pt x="183" y="518"/>
                    </a:cubicBezTo>
                    <a:cubicBezTo>
                      <a:pt x="183" y="487"/>
                      <a:pt x="183" y="457"/>
                      <a:pt x="183" y="457"/>
                    </a:cubicBezTo>
                    <a:cubicBezTo>
                      <a:pt x="183" y="426"/>
                      <a:pt x="183" y="426"/>
                      <a:pt x="183" y="396"/>
                    </a:cubicBezTo>
                    <a:cubicBezTo>
                      <a:pt x="183" y="366"/>
                      <a:pt x="153" y="305"/>
                      <a:pt x="153" y="274"/>
                    </a:cubicBezTo>
                    <a:cubicBezTo>
                      <a:pt x="153" y="214"/>
                      <a:pt x="153" y="122"/>
                      <a:pt x="122" y="62"/>
                    </a:cubicBezTo>
                    <a:cubicBezTo>
                      <a:pt x="122" y="31"/>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15"/>
              <p:cNvSpPr/>
              <p:nvPr/>
            </p:nvSpPr>
            <p:spPr>
              <a:xfrm>
                <a:off x="11747725" y="3339175"/>
                <a:ext cx="5825" cy="20900"/>
              </a:xfrm>
              <a:custGeom>
                <a:rect b="b" l="l" r="r" t="t"/>
                <a:pathLst>
                  <a:path extrusionOk="0" h="836" w="233">
                    <a:moveTo>
                      <a:pt x="73" y="1"/>
                    </a:moveTo>
                    <a:cubicBezTo>
                      <a:pt x="40" y="1"/>
                      <a:pt x="1" y="27"/>
                      <a:pt x="20" y="64"/>
                    </a:cubicBezTo>
                    <a:cubicBezTo>
                      <a:pt x="50" y="186"/>
                      <a:pt x="50" y="307"/>
                      <a:pt x="81" y="429"/>
                    </a:cubicBezTo>
                    <a:cubicBezTo>
                      <a:pt x="81" y="490"/>
                      <a:pt x="81" y="550"/>
                      <a:pt x="111" y="611"/>
                    </a:cubicBezTo>
                    <a:cubicBezTo>
                      <a:pt x="111" y="672"/>
                      <a:pt x="111" y="733"/>
                      <a:pt x="111" y="794"/>
                    </a:cubicBezTo>
                    <a:cubicBezTo>
                      <a:pt x="125" y="821"/>
                      <a:pt x="151" y="836"/>
                      <a:pt x="175" y="836"/>
                    </a:cubicBezTo>
                    <a:cubicBezTo>
                      <a:pt x="205" y="836"/>
                      <a:pt x="232" y="813"/>
                      <a:pt x="232" y="763"/>
                    </a:cubicBezTo>
                    <a:cubicBezTo>
                      <a:pt x="232" y="702"/>
                      <a:pt x="232" y="642"/>
                      <a:pt x="232" y="581"/>
                    </a:cubicBezTo>
                    <a:cubicBezTo>
                      <a:pt x="202" y="520"/>
                      <a:pt x="202" y="459"/>
                      <a:pt x="202" y="398"/>
                    </a:cubicBezTo>
                    <a:cubicBezTo>
                      <a:pt x="172" y="277"/>
                      <a:pt x="141" y="155"/>
                      <a:pt x="111" y="34"/>
                    </a:cubicBezTo>
                    <a:cubicBezTo>
                      <a:pt x="111" y="10"/>
                      <a:pt x="93" y="1"/>
                      <a:pt x="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15"/>
              <p:cNvSpPr/>
              <p:nvPr/>
            </p:nvSpPr>
            <p:spPr>
              <a:xfrm>
                <a:off x="11761125" y="3335900"/>
                <a:ext cx="6100" cy="24375"/>
              </a:xfrm>
              <a:custGeom>
                <a:rect b="b" l="l" r="r" t="t"/>
                <a:pathLst>
                  <a:path extrusionOk="0" h="975" w="244">
                    <a:moveTo>
                      <a:pt x="57" y="0"/>
                    </a:moveTo>
                    <a:cubicBezTo>
                      <a:pt x="49" y="0"/>
                      <a:pt x="40" y="4"/>
                      <a:pt x="31" y="13"/>
                    </a:cubicBezTo>
                    <a:cubicBezTo>
                      <a:pt x="0" y="13"/>
                      <a:pt x="0" y="43"/>
                      <a:pt x="0" y="74"/>
                    </a:cubicBezTo>
                    <a:cubicBezTo>
                      <a:pt x="0" y="225"/>
                      <a:pt x="31" y="377"/>
                      <a:pt x="61" y="499"/>
                    </a:cubicBezTo>
                    <a:cubicBezTo>
                      <a:pt x="61" y="590"/>
                      <a:pt x="92" y="651"/>
                      <a:pt x="92" y="712"/>
                    </a:cubicBezTo>
                    <a:cubicBezTo>
                      <a:pt x="92" y="803"/>
                      <a:pt x="92" y="864"/>
                      <a:pt x="122" y="925"/>
                    </a:cubicBezTo>
                    <a:cubicBezTo>
                      <a:pt x="122" y="960"/>
                      <a:pt x="153" y="975"/>
                      <a:pt x="185" y="975"/>
                    </a:cubicBezTo>
                    <a:cubicBezTo>
                      <a:pt x="208" y="975"/>
                      <a:pt x="231" y="968"/>
                      <a:pt x="244" y="955"/>
                    </a:cubicBezTo>
                    <a:cubicBezTo>
                      <a:pt x="244" y="925"/>
                      <a:pt x="244" y="894"/>
                      <a:pt x="244" y="864"/>
                    </a:cubicBezTo>
                    <a:cubicBezTo>
                      <a:pt x="244" y="864"/>
                      <a:pt x="242" y="862"/>
                      <a:pt x="239" y="859"/>
                    </a:cubicBezTo>
                    <a:lnTo>
                      <a:pt x="239" y="859"/>
                    </a:lnTo>
                    <a:cubicBezTo>
                      <a:pt x="230" y="802"/>
                      <a:pt x="213" y="757"/>
                      <a:pt x="213" y="712"/>
                    </a:cubicBezTo>
                    <a:cubicBezTo>
                      <a:pt x="213" y="621"/>
                      <a:pt x="183" y="560"/>
                      <a:pt x="183" y="469"/>
                    </a:cubicBezTo>
                    <a:cubicBezTo>
                      <a:pt x="152" y="347"/>
                      <a:pt x="122" y="195"/>
                      <a:pt x="92" y="43"/>
                    </a:cubicBezTo>
                    <a:cubicBezTo>
                      <a:pt x="92" y="22"/>
                      <a:pt x="76" y="0"/>
                      <a:pt x="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15"/>
              <p:cNvSpPr/>
              <p:nvPr/>
            </p:nvSpPr>
            <p:spPr>
              <a:xfrm>
                <a:off x="11774050" y="3331275"/>
                <a:ext cx="3825" cy="30700"/>
              </a:xfrm>
              <a:custGeom>
                <a:rect b="b" l="l" r="r" t="t"/>
                <a:pathLst>
                  <a:path extrusionOk="0" h="1228" w="153">
                    <a:moveTo>
                      <a:pt x="76" y="0"/>
                    </a:moveTo>
                    <a:cubicBezTo>
                      <a:pt x="53" y="0"/>
                      <a:pt x="31" y="15"/>
                      <a:pt x="31" y="46"/>
                    </a:cubicBezTo>
                    <a:cubicBezTo>
                      <a:pt x="0" y="259"/>
                      <a:pt x="0" y="441"/>
                      <a:pt x="0" y="623"/>
                    </a:cubicBezTo>
                    <a:cubicBezTo>
                      <a:pt x="0" y="806"/>
                      <a:pt x="0" y="988"/>
                      <a:pt x="31" y="1170"/>
                    </a:cubicBezTo>
                    <a:cubicBezTo>
                      <a:pt x="31" y="1204"/>
                      <a:pt x="67" y="1228"/>
                      <a:pt x="100" y="1228"/>
                    </a:cubicBezTo>
                    <a:cubicBezTo>
                      <a:pt x="127" y="1228"/>
                      <a:pt x="152" y="1212"/>
                      <a:pt x="152" y="1170"/>
                    </a:cubicBezTo>
                    <a:cubicBezTo>
                      <a:pt x="152" y="988"/>
                      <a:pt x="122" y="806"/>
                      <a:pt x="122" y="623"/>
                    </a:cubicBezTo>
                    <a:cubicBezTo>
                      <a:pt x="122" y="410"/>
                      <a:pt x="122" y="228"/>
                      <a:pt x="122" y="46"/>
                    </a:cubicBezTo>
                    <a:cubicBezTo>
                      <a:pt x="122" y="15"/>
                      <a:pt x="99"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15"/>
              <p:cNvSpPr/>
              <p:nvPr/>
            </p:nvSpPr>
            <p:spPr>
              <a:xfrm>
                <a:off x="11785725" y="3323975"/>
                <a:ext cx="7350" cy="38925"/>
              </a:xfrm>
              <a:custGeom>
                <a:rect b="b" l="l" r="r" t="t"/>
                <a:pathLst>
                  <a:path extrusionOk="0" h="1557" w="294">
                    <a:moveTo>
                      <a:pt x="73" y="1"/>
                    </a:moveTo>
                    <a:cubicBezTo>
                      <a:pt x="40" y="1"/>
                      <a:pt x="1" y="27"/>
                      <a:pt x="20" y="64"/>
                    </a:cubicBezTo>
                    <a:cubicBezTo>
                      <a:pt x="107" y="529"/>
                      <a:pt x="138" y="966"/>
                      <a:pt x="114" y="1428"/>
                    </a:cubicBezTo>
                    <a:lnTo>
                      <a:pt x="114" y="1428"/>
                    </a:lnTo>
                    <a:cubicBezTo>
                      <a:pt x="113" y="1430"/>
                      <a:pt x="112" y="1431"/>
                      <a:pt x="111" y="1432"/>
                    </a:cubicBezTo>
                    <a:cubicBezTo>
                      <a:pt x="112" y="1433"/>
                      <a:pt x="113" y="1433"/>
                      <a:pt x="114" y="1434"/>
                    </a:cubicBezTo>
                    <a:lnTo>
                      <a:pt x="114" y="1434"/>
                    </a:lnTo>
                    <a:cubicBezTo>
                      <a:pt x="113" y="1453"/>
                      <a:pt x="112" y="1473"/>
                      <a:pt x="111" y="1493"/>
                    </a:cubicBezTo>
                    <a:cubicBezTo>
                      <a:pt x="111" y="1530"/>
                      <a:pt x="146" y="1556"/>
                      <a:pt x="179" y="1556"/>
                    </a:cubicBezTo>
                    <a:cubicBezTo>
                      <a:pt x="200" y="1556"/>
                      <a:pt x="221" y="1546"/>
                      <a:pt x="232" y="1523"/>
                    </a:cubicBezTo>
                    <a:cubicBezTo>
                      <a:pt x="263" y="1462"/>
                      <a:pt x="263" y="1432"/>
                      <a:pt x="293" y="1402"/>
                    </a:cubicBezTo>
                    <a:cubicBezTo>
                      <a:pt x="293" y="1381"/>
                      <a:pt x="266" y="1348"/>
                      <a:pt x="239" y="1336"/>
                    </a:cubicBezTo>
                    <a:lnTo>
                      <a:pt x="239" y="1336"/>
                    </a:lnTo>
                    <a:cubicBezTo>
                      <a:pt x="256" y="917"/>
                      <a:pt x="221" y="476"/>
                      <a:pt x="111" y="34"/>
                    </a:cubicBezTo>
                    <a:cubicBezTo>
                      <a:pt x="111" y="11"/>
                      <a:pt x="93" y="1"/>
                      <a:pt x="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15"/>
              <p:cNvSpPr/>
              <p:nvPr/>
            </p:nvSpPr>
            <p:spPr>
              <a:xfrm>
                <a:off x="11799125" y="3322150"/>
                <a:ext cx="6400" cy="37050"/>
              </a:xfrm>
              <a:custGeom>
                <a:rect b="b" l="l" r="r" t="t"/>
                <a:pathLst>
                  <a:path extrusionOk="0" h="1482" w="256">
                    <a:moveTo>
                      <a:pt x="61" y="0"/>
                    </a:moveTo>
                    <a:cubicBezTo>
                      <a:pt x="31" y="0"/>
                      <a:pt x="0" y="16"/>
                      <a:pt x="0" y="46"/>
                    </a:cubicBezTo>
                    <a:cubicBezTo>
                      <a:pt x="31" y="380"/>
                      <a:pt x="61" y="715"/>
                      <a:pt x="61" y="1019"/>
                    </a:cubicBezTo>
                    <a:cubicBezTo>
                      <a:pt x="61" y="1110"/>
                      <a:pt x="61" y="1201"/>
                      <a:pt x="61" y="1262"/>
                    </a:cubicBezTo>
                    <a:cubicBezTo>
                      <a:pt x="61" y="1323"/>
                      <a:pt x="31" y="1414"/>
                      <a:pt x="91" y="1444"/>
                    </a:cubicBezTo>
                    <a:cubicBezTo>
                      <a:pt x="109" y="1471"/>
                      <a:pt x="132" y="1482"/>
                      <a:pt x="154" y="1482"/>
                    </a:cubicBezTo>
                    <a:cubicBezTo>
                      <a:pt x="208" y="1482"/>
                      <a:pt x="256" y="1417"/>
                      <a:pt x="213" y="1353"/>
                    </a:cubicBezTo>
                    <a:cubicBezTo>
                      <a:pt x="213" y="1333"/>
                      <a:pt x="200" y="1326"/>
                      <a:pt x="183" y="1324"/>
                    </a:cubicBezTo>
                    <a:lnTo>
                      <a:pt x="183" y="1324"/>
                    </a:lnTo>
                    <a:cubicBezTo>
                      <a:pt x="183" y="1323"/>
                      <a:pt x="183" y="1323"/>
                      <a:pt x="183" y="1323"/>
                    </a:cubicBezTo>
                    <a:lnTo>
                      <a:pt x="183" y="1231"/>
                    </a:lnTo>
                    <a:lnTo>
                      <a:pt x="183" y="1049"/>
                    </a:lnTo>
                    <a:cubicBezTo>
                      <a:pt x="183" y="958"/>
                      <a:pt x="183" y="836"/>
                      <a:pt x="183" y="715"/>
                    </a:cubicBezTo>
                    <a:cubicBezTo>
                      <a:pt x="152" y="502"/>
                      <a:pt x="152" y="259"/>
                      <a:pt x="122" y="46"/>
                    </a:cubicBezTo>
                    <a:cubicBezTo>
                      <a:pt x="122" y="16"/>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15"/>
              <p:cNvSpPr/>
              <p:nvPr/>
            </p:nvSpPr>
            <p:spPr>
              <a:xfrm>
                <a:off x="11812800" y="3322150"/>
                <a:ext cx="4575" cy="37250"/>
              </a:xfrm>
              <a:custGeom>
                <a:rect b="b" l="l" r="r" t="t"/>
                <a:pathLst>
                  <a:path extrusionOk="0" h="1490" w="183">
                    <a:moveTo>
                      <a:pt x="46" y="0"/>
                    </a:moveTo>
                    <a:cubicBezTo>
                      <a:pt x="23" y="0"/>
                      <a:pt x="0" y="16"/>
                      <a:pt x="0" y="46"/>
                    </a:cubicBezTo>
                    <a:cubicBezTo>
                      <a:pt x="0" y="289"/>
                      <a:pt x="31" y="502"/>
                      <a:pt x="31" y="745"/>
                    </a:cubicBezTo>
                    <a:cubicBezTo>
                      <a:pt x="31" y="867"/>
                      <a:pt x="61" y="958"/>
                      <a:pt x="61" y="1079"/>
                    </a:cubicBezTo>
                    <a:cubicBezTo>
                      <a:pt x="61" y="1201"/>
                      <a:pt x="61" y="1323"/>
                      <a:pt x="61" y="1444"/>
                    </a:cubicBezTo>
                    <a:cubicBezTo>
                      <a:pt x="61" y="1475"/>
                      <a:pt x="92" y="1490"/>
                      <a:pt x="122" y="1490"/>
                    </a:cubicBezTo>
                    <a:cubicBezTo>
                      <a:pt x="152" y="1490"/>
                      <a:pt x="183" y="1475"/>
                      <a:pt x="183" y="1444"/>
                    </a:cubicBezTo>
                    <a:cubicBezTo>
                      <a:pt x="183" y="1323"/>
                      <a:pt x="183" y="1201"/>
                      <a:pt x="183" y="1079"/>
                    </a:cubicBezTo>
                    <a:cubicBezTo>
                      <a:pt x="183" y="958"/>
                      <a:pt x="183" y="836"/>
                      <a:pt x="152" y="745"/>
                    </a:cubicBezTo>
                    <a:cubicBezTo>
                      <a:pt x="152" y="502"/>
                      <a:pt x="122" y="259"/>
                      <a:pt x="92" y="46"/>
                    </a:cubicBezTo>
                    <a:cubicBezTo>
                      <a:pt x="92" y="16"/>
                      <a:pt x="69" y="0"/>
                      <a:pt x="4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15"/>
              <p:cNvSpPr/>
              <p:nvPr/>
            </p:nvSpPr>
            <p:spPr>
              <a:xfrm>
                <a:off x="11826050" y="3322600"/>
                <a:ext cx="5775" cy="37875"/>
              </a:xfrm>
              <a:custGeom>
                <a:rect b="b" l="l" r="r" t="t"/>
                <a:pathLst>
                  <a:path extrusionOk="0" h="1515" w="231">
                    <a:moveTo>
                      <a:pt x="60" y="1"/>
                    </a:moveTo>
                    <a:cubicBezTo>
                      <a:pt x="30" y="1"/>
                      <a:pt x="1" y="25"/>
                      <a:pt x="17" y="58"/>
                    </a:cubicBezTo>
                    <a:cubicBezTo>
                      <a:pt x="48" y="302"/>
                      <a:pt x="78" y="545"/>
                      <a:pt x="78" y="757"/>
                    </a:cubicBezTo>
                    <a:cubicBezTo>
                      <a:pt x="78" y="879"/>
                      <a:pt x="109" y="1001"/>
                      <a:pt x="78" y="1092"/>
                    </a:cubicBezTo>
                    <a:cubicBezTo>
                      <a:pt x="78" y="1213"/>
                      <a:pt x="78" y="1335"/>
                      <a:pt x="78" y="1457"/>
                    </a:cubicBezTo>
                    <a:cubicBezTo>
                      <a:pt x="78" y="1490"/>
                      <a:pt x="106" y="1514"/>
                      <a:pt x="136" y="1514"/>
                    </a:cubicBezTo>
                    <a:cubicBezTo>
                      <a:pt x="160" y="1514"/>
                      <a:pt x="186" y="1498"/>
                      <a:pt x="200" y="1457"/>
                    </a:cubicBezTo>
                    <a:cubicBezTo>
                      <a:pt x="230" y="1365"/>
                      <a:pt x="230" y="1213"/>
                      <a:pt x="230" y="1092"/>
                    </a:cubicBezTo>
                    <a:cubicBezTo>
                      <a:pt x="230" y="1001"/>
                      <a:pt x="230" y="879"/>
                      <a:pt x="200" y="757"/>
                    </a:cubicBezTo>
                    <a:cubicBezTo>
                      <a:pt x="200" y="514"/>
                      <a:pt x="169" y="271"/>
                      <a:pt x="109" y="58"/>
                    </a:cubicBezTo>
                    <a:cubicBezTo>
                      <a:pt x="109" y="17"/>
                      <a:pt x="84" y="1"/>
                      <a:pt x="6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15"/>
              <p:cNvSpPr/>
              <p:nvPr/>
            </p:nvSpPr>
            <p:spPr>
              <a:xfrm>
                <a:off x="11839400" y="3328975"/>
                <a:ext cx="5325" cy="33600"/>
              </a:xfrm>
              <a:custGeom>
                <a:rect b="b" l="l" r="r" t="t"/>
                <a:pathLst>
                  <a:path extrusionOk="0" h="1344" w="213">
                    <a:moveTo>
                      <a:pt x="61" y="1"/>
                    </a:moveTo>
                    <a:cubicBezTo>
                      <a:pt x="31" y="1"/>
                      <a:pt x="0" y="16"/>
                      <a:pt x="0" y="47"/>
                    </a:cubicBezTo>
                    <a:cubicBezTo>
                      <a:pt x="31" y="259"/>
                      <a:pt x="31" y="472"/>
                      <a:pt x="61" y="685"/>
                    </a:cubicBezTo>
                    <a:cubicBezTo>
                      <a:pt x="61" y="806"/>
                      <a:pt x="61" y="898"/>
                      <a:pt x="91" y="1019"/>
                    </a:cubicBezTo>
                    <a:cubicBezTo>
                      <a:pt x="91" y="1050"/>
                      <a:pt x="91" y="1110"/>
                      <a:pt x="91" y="1171"/>
                    </a:cubicBezTo>
                    <a:cubicBezTo>
                      <a:pt x="91" y="1232"/>
                      <a:pt x="91" y="1262"/>
                      <a:pt x="122" y="1323"/>
                    </a:cubicBezTo>
                    <a:cubicBezTo>
                      <a:pt x="134" y="1336"/>
                      <a:pt x="147" y="1343"/>
                      <a:pt x="160" y="1343"/>
                    </a:cubicBezTo>
                    <a:cubicBezTo>
                      <a:pt x="177" y="1343"/>
                      <a:pt x="195" y="1328"/>
                      <a:pt x="213" y="1293"/>
                    </a:cubicBezTo>
                    <a:cubicBezTo>
                      <a:pt x="213" y="1262"/>
                      <a:pt x="213" y="1202"/>
                      <a:pt x="213" y="1141"/>
                    </a:cubicBezTo>
                    <a:cubicBezTo>
                      <a:pt x="213" y="1080"/>
                      <a:pt x="213" y="1050"/>
                      <a:pt x="213" y="989"/>
                    </a:cubicBezTo>
                    <a:cubicBezTo>
                      <a:pt x="183" y="898"/>
                      <a:pt x="183" y="776"/>
                      <a:pt x="183" y="685"/>
                    </a:cubicBezTo>
                    <a:cubicBezTo>
                      <a:pt x="152" y="472"/>
                      <a:pt x="152" y="259"/>
                      <a:pt x="122" y="47"/>
                    </a:cubicBezTo>
                    <a:cubicBezTo>
                      <a:pt x="122" y="16"/>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15"/>
              <p:cNvSpPr/>
              <p:nvPr/>
            </p:nvSpPr>
            <p:spPr>
              <a:xfrm>
                <a:off x="11851075" y="3339925"/>
                <a:ext cx="6575" cy="25750"/>
              </a:xfrm>
              <a:custGeom>
                <a:rect b="b" l="l" r="r" t="t"/>
                <a:pathLst>
                  <a:path extrusionOk="0" h="1030" w="263">
                    <a:moveTo>
                      <a:pt x="73" y="1"/>
                    </a:moveTo>
                    <a:cubicBezTo>
                      <a:pt x="40" y="1"/>
                      <a:pt x="1" y="27"/>
                      <a:pt x="20" y="64"/>
                    </a:cubicBezTo>
                    <a:cubicBezTo>
                      <a:pt x="50" y="216"/>
                      <a:pt x="80" y="368"/>
                      <a:pt x="80" y="520"/>
                    </a:cubicBezTo>
                    <a:cubicBezTo>
                      <a:pt x="80" y="612"/>
                      <a:pt x="111" y="672"/>
                      <a:pt x="111" y="764"/>
                    </a:cubicBezTo>
                    <a:cubicBezTo>
                      <a:pt x="111" y="794"/>
                      <a:pt x="111" y="824"/>
                      <a:pt x="111" y="885"/>
                    </a:cubicBezTo>
                    <a:cubicBezTo>
                      <a:pt x="111" y="916"/>
                      <a:pt x="111" y="946"/>
                      <a:pt x="141" y="1007"/>
                    </a:cubicBezTo>
                    <a:cubicBezTo>
                      <a:pt x="141" y="1022"/>
                      <a:pt x="164" y="1030"/>
                      <a:pt x="187" y="1030"/>
                    </a:cubicBezTo>
                    <a:cubicBezTo>
                      <a:pt x="210" y="1030"/>
                      <a:pt x="232" y="1022"/>
                      <a:pt x="232" y="1007"/>
                    </a:cubicBezTo>
                    <a:cubicBezTo>
                      <a:pt x="263" y="916"/>
                      <a:pt x="232" y="824"/>
                      <a:pt x="232" y="733"/>
                    </a:cubicBezTo>
                    <a:cubicBezTo>
                      <a:pt x="232" y="672"/>
                      <a:pt x="202" y="612"/>
                      <a:pt x="202" y="520"/>
                    </a:cubicBezTo>
                    <a:cubicBezTo>
                      <a:pt x="172" y="368"/>
                      <a:pt x="141" y="216"/>
                      <a:pt x="111" y="34"/>
                    </a:cubicBezTo>
                    <a:cubicBezTo>
                      <a:pt x="111" y="11"/>
                      <a:pt x="93" y="1"/>
                      <a:pt x="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15"/>
              <p:cNvSpPr/>
              <p:nvPr/>
            </p:nvSpPr>
            <p:spPr>
              <a:xfrm>
                <a:off x="11863700" y="3347600"/>
                <a:ext cx="3825" cy="19400"/>
              </a:xfrm>
              <a:custGeom>
                <a:rect b="b" l="l" r="r" t="t"/>
                <a:pathLst>
                  <a:path extrusionOk="0" h="776" w="153">
                    <a:moveTo>
                      <a:pt x="62" y="1"/>
                    </a:moveTo>
                    <a:cubicBezTo>
                      <a:pt x="31" y="1"/>
                      <a:pt x="1" y="31"/>
                      <a:pt x="1" y="61"/>
                    </a:cubicBezTo>
                    <a:cubicBezTo>
                      <a:pt x="1" y="183"/>
                      <a:pt x="1" y="305"/>
                      <a:pt x="1" y="396"/>
                    </a:cubicBezTo>
                    <a:cubicBezTo>
                      <a:pt x="1" y="457"/>
                      <a:pt x="1" y="517"/>
                      <a:pt x="1" y="578"/>
                    </a:cubicBezTo>
                    <a:cubicBezTo>
                      <a:pt x="1" y="639"/>
                      <a:pt x="1" y="669"/>
                      <a:pt x="31" y="730"/>
                    </a:cubicBezTo>
                    <a:cubicBezTo>
                      <a:pt x="46" y="761"/>
                      <a:pt x="69" y="776"/>
                      <a:pt x="88" y="776"/>
                    </a:cubicBezTo>
                    <a:cubicBezTo>
                      <a:pt x="107" y="776"/>
                      <a:pt x="122" y="761"/>
                      <a:pt x="122" y="730"/>
                    </a:cubicBezTo>
                    <a:cubicBezTo>
                      <a:pt x="153" y="669"/>
                      <a:pt x="122" y="609"/>
                      <a:pt x="122" y="548"/>
                    </a:cubicBezTo>
                    <a:cubicBezTo>
                      <a:pt x="122" y="517"/>
                      <a:pt x="122" y="457"/>
                      <a:pt x="122" y="396"/>
                    </a:cubicBezTo>
                    <a:cubicBezTo>
                      <a:pt x="122" y="274"/>
                      <a:pt x="122" y="183"/>
                      <a:pt x="122" y="61"/>
                    </a:cubicBezTo>
                    <a:cubicBezTo>
                      <a:pt x="122" y="31"/>
                      <a:pt x="9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15"/>
              <p:cNvSpPr/>
              <p:nvPr/>
            </p:nvSpPr>
            <p:spPr>
              <a:xfrm>
                <a:off x="11871300" y="3353375"/>
                <a:ext cx="6100" cy="12300"/>
              </a:xfrm>
              <a:custGeom>
                <a:rect b="b" l="l" r="r" t="t"/>
                <a:pathLst>
                  <a:path extrusionOk="0" h="492" w="244">
                    <a:moveTo>
                      <a:pt x="58" y="0"/>
                    </a:moveTo>
                    <a:cubicBezTo>
                      <a:pt x="49" y="0"/>
                      <a:pt x="40" y="4"/>
                      <a:pt x="31" y="13"/>
                    </a:cubicBezTo>
                    <a:cubicBezTo>
                      <a:pt x="31" y="43"/>
                      <a:pt x="1" y="74"/>
                      <a:pt x="31" y="104"/>
                    </a:cubicBezTo>
                    <a:cubicBezTo>
                      <a:pt x="62" y="165"/>
                      <a:pt x="92" y="195"/>
                      <a:pt x="92" y="256"/>
                    </a:cubicBezTo>
                    <a:cubicBezTo>
                      <a:pt x="92" y="317"/>
                      <a:pt x="122" y="317"/>
                      <a:pt x="122" y="378"/>
                    </a:cubicBezTo>
                    <a:lnTo>
                      <a:pt x="122" y="408"/>
                    </a:lnTo>
                    <a:cubicBezTo>
                      <a:pt x="122" y="438"/>
                      <a:pt x="122" y="469"/>
                      <a:pt x="122" y="469"/>
                    </a:cubicBezTo>
                    <a:cubicBezTo>
                      <a:pt x="138" y="484"/>
                      <a:pt x="153" y="492"/>
                      <a:pt x="168" y="492"/>
                    </a:cubicBezTo>
                    <a:cubicBezTo>
                      <a:pt x="183" y="492"/>
                      <a:pt x="198" y="484"/>
                      <a:pt x="214" y="469"/>
                    </a:cubicBezTo>
                    <a:cubicBezTo>
                      <a:pt x="244" y="438"/>
                      <a:pt x="214" y="408"/>
                      <a:pt x="214" y="347"/>
                    </a:cubicBezTo>
                    <a:cubicBezTo>
                      <a:pt x="214" y="317"/>
                      <a:pt x="214" y="286"/>
                      <a:pt x="214" y="226"/>
                    </a:cubicBezTo>
                    <a:cubicBezTo>
                      <a:pt x="183" y="165"/>
                      <a:pt x="153" y="104"/>
                      <a:pt x="122" y="43"/>
                    </a:cubicBezTo>
                    <a:cubicBezTo>
                      <a:pt x="101" y="22"/>
                      <a:pt x="79" y="0"/>
                      <a:pt x="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15"/>
              <p:cNvSpPr/>
              <p:nvPr/>
            </p:nvSpPr>
            <p:spPr>
              <a:xfrm>
                <a:off x="11778600" y="3350325"/>
                <a:ext cx="4575" cy="9800"/>
              </a:xfrm>
              <a:custGeom>
                <a:rect b="b" l="l" r="r" t="t"/>
                <a:pathLst>
                  <a:path extrusionOk="0" h="392" w="183">
                    <a:moveTo>
                      <a:pt x="63" y="1"/>
                    </a:moveTo>
                    <a:cubicBezTo>
                      <a:pt x="51" y="1"/>
                      <a:pt x="40" y="4"/>
                      <a:pt x="31" y="13"/>
                    </a:cubicBezTo>
                    <a:cubicBezTo>
                      <a:pt x="1" y="13"/>
                      <a:pt x="1" y="44"/>
                      <a:pt x="1" y="74"/>
                    </a:cubicBezTo>
                    <a:cubicBezTo>
                      <a:pt x="1" y="135"/>
                      <a:pt x="31" y="196"/>
                      <a:pt x="31" y="256"/>
                    </a:cubicBezTo>
                    <a:lnTo>
                      <a:pt x="61" y="317"/>
                    </a:lnTo>
                    <a:cubicBezTo>
                      <a:pt x="61" y="348"/>
                      <a:pt x="61" y="378"/>
                      <a:pt x="92" y="378"/>
                    </a:cubicBezTo>
                    <a:cubicBezTo>
                      <a:pt x="92" y="378"/>
                      <a:pt x="105" y="391"/>
                      <a:pt x="123" y="391"/>
                    </a:cubicBezTo>
                    <a:cubicBezTo>
                      <a:pt x="132" y="391"/>
                      <a:pt x="142" y="388"/>
                      <a:pt x="153" y="378"/>
                    </a:cubicBezTo>
                    <a:cubicBezTo>
                      <a:pt x="153" y="378"/>
                      <a:pt x="153" y="378"/>
                      <a:pt x="183" y="348"/>
                    </a:cubicBezTo>
                    <a:cubicBezTo>
                      <a:pt x="183" y="348"/>
                      <a:pt x="183" y="348"/>
                      <a:pt x="183" y="317"/>
                    </a:cubicBezTo>
                    <a:cubicBezTo>
                      <a:pt x="183" y="317"/>
                      <a:pt x="183" y="287"/>
                      <a:pt x="183" y="287"/>
                    </a:cubicBezTo>
                    <a:cubicBezTo>
                      <a:pt x="183" y="256"/>
                      <a:pt x="153" y="226"/>
                      <a:pt x="153" y="196"/>
                    </a:cubicBezTo>
                    <a:cubicBezTo>
                      <a:pt x="153" y="165"/>
                      <a:pt x="122" y="104"/>
                      <a:pt x="122" y="44"/>
                    </a:cubicBezTo>
                    <a:cubicBezTo>
                      <a:pt x="122" y="22"/>
                      <a:pt x="92" y="1"/>
                      <a:pt x="6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15"/>
              <p:cNvSpPr/>
              <p:nvPr/>
            </p:nvSpPr>
            <p:spPr>
              <a:xfrm>
                <a:off x="11792275" y="3351400"/>
                <a:ext cx="4600" cy="10250"/>
              </a:xfrm>
              <a:custGeom>
                <a:rect b="b" l="l" r="r" t="t"/>
                <a:pathLst>
                  <a:path extrusionOk="0" h="410" w="184">
                    <a:moveTo>
                      <a:pt x="61" y="1"/>
                    </a:moveTo>
                    <a:cubicBezTo>
                      <a:pt x="31" y="1"/>
                      <a:pt x="31" y="31"/>
                      <a:pt x="31" y="61"/>
                    </a:cubicBezTo>
                    <a:cubicBezTo>
                      <a:pt x="1" y="122"/>
                      <a:pt x="31" y="153"/>
                      <a:pt x="31" y="213"/>
                    </a:cubicBezTo>
                    <a:cubicBezTo>
                      <a:pt x="31" y="244"/>
                      <a:pt x="31" y="274"/>
                      <a:pt x="31" y="305"/>
                    </a:cubicBezTo>
                    <a:cubicBezTo>
                      <a:pt x="61" y="335"/>
                      <a:pt x="61" y="365"/>
                      <a:pt x="61" y="396"/>
                    </a:cubicBezTo>
                    <a:cubicBezTo>
                      <a:pt x="82" y="396"/>
                      <a:pt x="102" y="409"/>
                      <a:pt x="122" y="409"/>
                    </a:cubicBezTo>
                    <a:cubicBezTo>
                      <a:pt x="132" y="409"/>
                      <a:pt x="143" y="406"/>
                      <a:pt x="153" y="396"/>
                    </a:cubicBezTo>
                    <a:cubicBezTo>
                      <a:pt x="153" y="396"/>
                      <a:pt x="183" y="365"/>
                      <a:pt x="183" y="365"/>
                    </a:cubicBezTo>
                    <a:cubicBezTo>
                      <a:pt x="183" y="335"/>
                      <a:pt x="153" y="305"/>
                      <a:pt x="153" y="274"/>
                    </a:cubicBezTo>
                    <a:cubicBezTo>
                      <a:pt x="153" y="244"/>
                      <a:pt x="153" y="213"/>
                      <a:pt x="153" y="183"/>
                    </a:cubicBezTo>
                    <a:lnTo>
                      <a:pt x="153" y="153"/>
                    </a:lnTo>
                    <a:cubicBezTo>
                      <a:pt x="153" y="153"/>
                      <a:pt x="153" y="153"/>
                      <a:pt x="153" y="122"/>
                    </a:cubicBezTo>
                    <a:lnTo>
                      <a:pt x="153" y="61"/>
                    </a:lnTo>
                    <a:cubicBezTo>
                      <a:pt x="153" y="31"/>
                      <a:pt x="12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15"/>
              <p:cNvSpPr/>
              <p:nvPr/>
            </p:nvSpPr>
            <p:spPr>
              <a:xfrm>
                <a:off x="11805200" y="3351100"/>
                <a:ext cx="4575" cy="10975"/>
              </a:xfrm>
              <a:custGeom>
                <a:rect b="b" l="l" r="r" t="t"/>
                <a:pathLst>
                  <a:path extrusionOk="0" h="439" w="183">
                    <a:moveTo>
                      <a:pt x="87" y="0"/>
                    </a:moveTo>
                    <a:cubicBezTo>
                      <a:pt x="79" y="0"/>
                      <a:pt x="70" y="4"/>
                      <a:pt x="61" y="13"/>
                    </a:cubicBezTo>
                    <a:cubicBezTo>
                      <a:pt x="0" y="13"/>
                      <a:pt x="0" y="43"/>
                      <a:pt x="0" y="73"/>
                    </a:cubicBezTo>
                    <a:cubicBezTo>
                      <a:pt x="0" y="104"/>
                      <a:pt x="31" y="134"/>
                      <a:pt x="31" y="165"/>
                    </a:cubicBezTo>
                    <a:cubicBezTo>
                      <a:pt x="31" y="165"/>
                      <a:pt x="31" y="195"/>
                      <a:pt x="31" y="195"/>
                    </a:cubicBezTo>
                    <a:cubicBezTo>
                      <a:pt x="31" y="195"/>
                      <a:pt x="31" y="225"/>
                      <a:pt x="31" y="225"/>
                    </a:cubicBezTo>
                    <a:lnTo>
                      <a:pt x="31" y="256"/>
                    </a:lnTo>
                    <a:lnTo>
                      <a:pt x="31" y="317"/>
                    </a:lnTo>
                    <a:cubicBezTo>
                      <a:pt x="31" y="347"/>
                      <a:pt x="31" y="377"/>
                      <a:pt x="61" y="408"/>
                    </a:cubicBezTo>
                    <a:cubicBezTo>
                      <a:pt x="61" y="438"/>
                      <a:pt x="92" y="438"/>
                      <a:pt x="122" y="438"/>
                    </a:cubicBezTo>
                    <a:cubicBezTo>
                      <a:pt x="122" y="438"/>
                      <a:pt x="152" y="438"/>
                      <a:pt x="152" y="408"/>
                    </a:cubicBezTo>
                    <a:cubicBezTo>
                      <a:pt x="183" y="377"/>
                      <a:pt x="183" y="347"/>
                      <a:pt x="183" y="317"/>
                    </a:cubicBezTo>
                    <a:cubicBezTo>
                      <a:pt x="183" y="286"/>
                      <a:pt x="183" y="256"/>
                      <a:pt x="183" y="225"/>
                    </a:cubicBezTo>
                    <a:cubicBezTo>
                      <a:pt x="152" y="165"/>
                      <a:pt x="152" y="104"/>
                      <a:pt x="122" y="43"/>
                    </a:cubicBezTo>
                    <a:cubicBezTo>
                      <a:pt x="122" y="22"/>
                      <a:pt x="107" y="0"/>
                      <a:pt x="8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15"/>
              <p:cNvSpPr/>
              <p:nvPr/>
            </p:nvSpPr>
            <p:spPr>
              <a:xfrm>
                <a:off x="11818875" y="3352925"/>
                <a:ext cx="5350" cy="11725"/>
              </a:xfrm>
              <a:custGeom>
                <a:rect b="b" l="l" r="r" t="t"/>
                <a:pathLst>
                  <a:path extrusionOk="0" h="469" w="214">
                    <a:moveTo>
                      <a:pt x="61" y="0"/>
                    </a:moveTo>
                    <a:cubicBezTo>
                      <a:pt x="31" y="31"/>
                      <a:pt x="1" y="61"/>
                      <a:pt x="31" y="92"/>
                    </a:cubicBezTo>
                    <a:cubicBezTo>
                      <a:pt x="31" y="152"/>
                      <a:pt x="31" y="213"/>
                      <a:pt x="61" y="274"/>
                    </a:cubicBezTo>
                    <a:cubicBezTo>
                      <a:pt x="61" y="304"/>
                      <a:pt x="61" y="335"/>
                      <a:pt x="61" y="365"/>
                    </a:cubicBezTo>
                    <a:lnTo>
                      <a:pt x="92" y="396"/>
                    </a:lnTo>
                    <a:cubicBezTo>
                      <a:pt x="92" y="426"/>
                      <a:pt x="92" y="456"/>
                      <a:pt x="122" y="456"/>
                    </a:cubicBezTo>
                    <a:cubicBezTo>
                      <a:pt x="131" y="465"/>
                      <a:pt x="140" y="469"/>
                      <a:pt x="148" y="469"/>
                    </a:cubicBezTo>
                    <a:cubicBezTo>
                      <a:pt x="168" y="469"/>
                      <a:pt x="183" y="447"/>
                      <a:pt x="183" y="426"/>
                    </a:cubicBezTo>
                    <a:cubicBezTo>
                      <a:pt x="213" y="426"/>
                      <a:pt x="213" y="396"/>
                      <a:pt x="183" y="365"/>
                    </a:cubicBezTo>
                    <a:cubicBezTo>
                      <a:pt x="183" y="365"/>
                      <a:pt x="183" y="335"/>
                      <a:pt x="183" y="335"/>
                    </a:cubicBezTo>
                    <a:cubicBezTo>
                      <a:pt x="183" y="304"/>
                      <a:pt x="183" y="274"/>
                      <a:pt x="183" y="244"/>
                    </a:cubicBezTo>
                    <a:cubicBezTo>
                      <a:pt x="153" y="183"/>
                      <a:pt x="153" y="92"/>
                      <a:pt x="153" y="31"/>
                    </a:cubicBezTo>
                    <a:cubicBezTo>
                      <a:pt x="122" y="0"/>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15"/>
              <p:cNvSpPr/>
              <p:nvPr/>
            </p:nvSpPr>
            <p:spPr>
              <a:xfrm>
                <a:off x="11831025" y="3351825"/>
                <a:ext cx="5350" cy="10250"/>
              </a:xfrm>
              <a:custGeom>
                <a:rect b="b" l="l" r="r" t="t"/>
                <a:pathLst>
                  <a:path extrusionOk="0" h="410" w="214">
                    <a:moveTo>
                      <a:pt x="62" y="1"/>
                    </a:moveTo>
                    <a:cubicBezTo>
                      <a:pt x="52" y="1"/>
                      <a:pt x="41" y="4"/>
                      <a:pt x="31" y="14"/>
                    </a:cubicBezTo>
                    <a:cubicBezTo>
                      <a:pt x="1" y="14"/>
                      <a:pt x="1" y="75"/>
                      <a:pt x="31" y="75"/>
                    </a:cubicBezTo>
                    <a:cubicBezTo>
                      <a:pt x="31" y="105"/>
                      <a:pt x="31" y="136"/>
                      <a:pt x="62" y="166"/>
                    </a:cubicBezTo>
                    <a:cubicBezTo>
                      <a:pt x="62" y="166"/>
                      <a:pt x="62" y="196"/>
                      <a:pt x="62" y="196"/>
                    </a:cubicBezTo>
                    <a:cubicBezTo>
                      <a:pt x="62" y="196"/>
                      <a:pt x="62" y="227"/>
                      <a:pt x="92" y="227"/>
                    </a:cubicBezTo>
                    <a:cubicBezTo>
                      <a:pt x="92" y="227"/>
                      <a:pt x="92" y="257"/>
                      <a:pt x="92" y="257"/>
                    </a:cubicBezTo>
                    <a:cubicBezTo>
                      <a:pt x="92" y="288"/>
                      <a:pt x="92" y="288"/>
                      <a:pt x="92" y="288"/>
                    </a:cubicBezTo>
                    <a:cubicBezTo>
                      <a:pt x="92" y="318"/>
                      <a:pt x="92" y="379"/>
                      <a:pt x="122" y="409"/>
                    </a:cubicBezTo>
                    <a:lnTo>
                      <a:pt x="183" y="409"/>
                    </a:lnTo>
                    <a:cubicBezTo>
                      <a:pt x="214" y="379"/>
                      <a:pt x="214" y="318"/>
                      <a:pt x="214" y="288"/>
                    </a:cubicBezTo>
                    <a:cubicBezTo>
                      <a:pt x="214" y="257"/>
                      <a:pt x="214" y="227"/>
                      <a:pt x="183" y="196"/>
                    </a:cubicBezTo>
                    <a:cubicBezTo>
                      <a:pt x="183" y="136"/>
                      <a:pt x="153" y="75"/>
                      <a:pt x="122" y="14"/>
                    </a:cubicBezTo>
                    <a:cubicBezTo>
                      <a:pt x="102" y="14"/>
                      <a:pt x="8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15"/>
              <p:cNvSpPr/>
              <p:nvPr/>
            </p:nvSpPr>
            <p:spPr>
              <a:xfrm>
                <a:off x="11843950" y="3352925"/>
                <a:ext cx="3825" cy="9900"/>
              </a:xfrm>
              <a:custGeom>
                <a:rect b="b" l="l" r="r" t="t"/>
                <a:pathLst>
                  <a:path extrusionOk="0" h="396" w="153">
                    <a:moveTo>
                      <a:pt x="92" y="0"/>
                    </a:moveTo>
                    <a:cubicBezTo>
                      <a:pt x="61" y="0"/>
                      <a:pt x="1" y="31"/>
                      <a:pt x="31" y="61"/>
                    </a:cubicBezTo>
                    <a:cubicBezTo>
                      <a:pt x="31" y="122"/>
                      <a:pt x="31" y="152"/>
                      <a:pt x="31" y="213"/>
                    </a:cubicBezTo>
                    <a:cubicBezTo>
                      <a:pt x="31" y="244"/>
                      <a:pt x="31" y="304"/>
                      <a:pt x="31" y="365"/>
                    </a:cubicBezTo>
                    <a:cubicBezTo>
                      <a:pt x="61" y="396"/>
                      <a:pt x="92" y="396"/>
                      <a:pt x="122" y="396"/>
                    </a:cubicBezTo>
                    <a:cubicBezTo>
                      <a:pt x="153" y="396"/>
                      <a:pt x="153" y="365"/>
                      <a:pt x="153" y="335"/>
                    </a:cubicBezTo>
                    <a:cubicBezTo>
                      <a:pt x="153" y="304"/>
                      <a:pt x="153" y="244"/>
                      <a:pt x="153" y="213"/>
                    </a:cubicBezTo>
                    <a:lnTo>
                      <a:pt x="153" y="61"/>
                    </a:lnTo>
                    <a:cubicBezTo>
                      <a:pt x="153" y="31"/>
                      <a:pt x="12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15"/>
              <p:cNvSpPr/>
              <p:nvPr/>
            </p:nvSpPr>
            <p:spPr>
              <a:xfrm>
                <a:off x="11857625" y="3354450"/>
                <a:ext cx="3825" cy="8375"/>
              </a:xfrm>
              <a:custGeom>
                <a:rect b="b" l="l" r="r" t="t"/>
                <a:pathLst>
                  <a:path extrusionOk="0" h="335" w="153">
                    <a:moveTo>
                      <a:pt x="61" y="0"/>
                    </a:moveTo>
                    <a:cubicBezTo>
                      <a:pt x="31" y="0"/>
                      <a:pt x="1" y="31"/>
                      <a:pt x="1" y="61"/>
                    </a:cubicBezTo>
                    <a:cubicBezTo>
                      <a:pt x="1" y="152"/>
                      <a:pt x="1" y="213"/>
                      <a:pt x="1" y="274"/>
                    </a:cubicBezTo>
                    <a:cubicBezTo>
                      <a:pt x="1" y="304"/>
                      <a:pt x="31" y="304"/>
                      <a:pt x="31" y="304"/>
                    </a:cubicBezTo>
                    <a:cubicBezTo>
                      <a:pt x="31" y="335"/>
                      <a:pt x="61" y="335"/>
                      <a:pt x="61" y="335"/>
                    </a:cubicBezTo>
                    <a:cubicBezTo>
                      <a:pt x="92" y="335"/>
                      <a:pt x="92" y="335"/>
                      <a:pt x="122" y="304"/>
                    </a:cubicBezTo>
                    <a:cubicBezTo>
                      <a:pt x="122" y="304"/>
                      <a:pt x="122" y="304"/>
                      <a:pt x="122" y="274"/>
                    </a:cubicBezTo>
                    <a:cubicBezTo>
                      <a:pt x="153" y="213"/>
                      <a:pt x="122" y="152"/>
                      <a:pt x="122" y="61"/>
                    </a:cubicBezTo>
                    <a:cubicBezTo>
                      <a:pt x="122" y="31"/>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15"/>
              <p:cNvSpPr/>
              <p:nvPr/>
            </p:nvSpPr>
            <p:spPr>
              <a:xfrm>
                <a:off x="12115225" y="3416000"/>
                <a:ext cx="3075" cy="13325"/>
              </a:xfrm>
              <a:custGeom>
                <a:rect b="b" l="l" r="r" t="t"/>
                <a:pathLst>
                  <a:path extrusionOk="0" h="533" w="123">
                    <a:moveTo>
                      <a:pt x="62" y="0"/>
                    </a:moveTo>
                    <a:cubicBezTo>
                      <a:pt x="31" y="0"/>
                      <a:pt x="1" y="31"/>
                      <a:pt x="1" y="61"/>
                    </a:cubicBezTo>
                    <a:lnTo>
                      <a:pt x="1" y="274"/>
                    </a:lnTo>
                    <a:lnTo>
                      <a:pt x="1" y="395"/>
                    </a:lnTo>
                    <a:cubicBezTo>
                      <a:pt x="1" y="426"/>
                      <a:pt x="1" y="456"/>
                      <a:pt x="1" y="487"/>
                    </a:cubicBezTo>
                    <a:cubicBezTo>
                      <a:pt x="1" y="517"/>
                      <a:pt x="24" y="532"/>
                      <a:pt x="50" y="532"/>
                    </a:cubicBezTo>
                    <a:cubicBezTo>
                      <a:pt x="77" y="532"/>
                      <a:pt x="107" y="517"/>
                      <a:pt x="122" y="487"/>
                    </a:cubicBezTo>
                    <a:cubicBezTo>
                      <a:pt x="122" y="456"/>
                      <a:pt x="122" y="426"/>
                      <a:pt x="122" y="395"/>
                    </a:cubicBezTo>
                    <a:lnTo>
                      <a:pt x="122" y="274"/>
                    </a:lnTo>
                    <a:lnTo>
                      <a:pt x="122" y="61"/>
                    </a:lnTo>
                    <a:cubicBezTo>
                      <a:pt x="122" y="31"/>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15"/>
              <p:cNvSpPr/>
              <p:nvPr/>
            </p:nvSpPr>
            <p:spPr>
              <a:xfrm>
                <a:off x="12122825" y="3406500"/>
                <a:ext cx="3825" cy="31175"/>
              </a:xfrm>
              <a:custGeom>
                <a:rect b="b" l="l" r="r" t="t"/>
                <a:pathLst>
                  <a:path extrusionOk="0" h="1247" w="153">
                    <a:moveTo>
                      <a:pt x="92" y="0"/>
                    </a:moveTo>
                    <a:cubicBezTo>
                      <a:pt x="62" y="0"/>
                      <a:pt x="31" y="16"/>
                      <a:pt x="31" y="46"/>
                    </a:cubicBezTo>
                    <a:cubicBezTo>
                      <a:pt x="31" y="259"/>
                      <a:pt x="31" y="441"/>
                      <a:pt x="31" y="654"/>
                    </a:cubicBezTo>
                    <a:lnTo>
                      <a:pt x="31" y="927"/>
                    </a:lnTo>
                    <a:cubicBezTo>
                      <a:pt x="31" y="1019"/>
                      <a:pt x="1" y="1110"/>
                      <a:pt x="31" y="1201"/>
                    </a:cubicBezTo>
                    <a:cubicBezTo>
                      <a:pt x="46" y="1231"/>
                      <a:pt x="69" y="1247"/>
                      <a:pt x="88" y="1247"/>
                    </a:cubicBezTo>
                    <a:cubicBezTo>
                      <a:pt x="107" y="1247"/>
                      <a:pt x="122" y="1231"/>
                      <a:pt x="122" y="1201"/>
                    </a:cubicBezTo>
                    <a:cubicBezTo>
                      <a:pt x="153" y="1110"/>
                      <a:pt x="153" y="1019"/>
                      <a:pt x="153" y="927"/>
                    </a:cubicBezTo>
                    <a:lnTo>
                      <a:pt x="153" y="654"/>
                    </a:lnTo>
                    <a:cubicBezTo>
                      <a:pt x="153" y="441"/>
                      <a:pt x="153" y="259"/>
                      <a:pt x="153" y="46"/>
                    </a:cubicBezTo>
                    <a:cubicBezTo>
                      <a:pt x="153" y="16"/>
                      <a:pt x="12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15"/>
              <p:cNvSpPr/>
              <p:nvPr/>
            </p:nvSpPr>
            <p:spPr>
              <a:xfrm>
                <a:off x="12132700" y="3404225"/>
                <a:ext cx="3075" cy="38200"/>
              </a:xfrm>
              <a:custGeom>
                <a:rect b="b" l="l" r="r" t="t"/>
                <a:pathLst>
                  <a:path extrusionOk="0" h="1528" w="123">
                    <a:moveTo>
                      <a:pt x="62" y="0"/>
                    </a:moveTo>
                    <a:cubicBezTo>
                      <a:pt x="31" y="0"/>
                      <a:pt x="1" y="15"/>
                      <a:pt x="1" y="46"/>
                    </a:cubicBezTo>
                    <a:cubicBezTo>
                      <a:pt x="1" y="319"/>
                      <a:pt x="1" y="562"/>
                      <a:pt x="1" y="806"/>
                    </a:cubicBezTo>
                    <a:lnTo>
                      <a:pt x="1" y="1170"/>
                    </a:lnTo>
                    <a:lnTo>
                      <a:pt x="1" y="1383"/>
                    </a:lnTo>
                    <a:cubicBezTo>
                      <a:pt x="1" y="1414"/>
                      <a:pt x="1" y="1474"/>
                      <a:pt x="31" y="1505"/>
                    </a:cubicBezTo>
                    <a:cubicBezTo>
                      <a:pt x="47" y="1520"/>
                      <a:pt x="62" y="1528"/>
                      <a:pt x="73" y="1528"/>
                    </a:cubicBezTo>
                    <a:cubicBezTo>
                      <a:pt x="85" y="1528"/>
                      <a:pt x="92" y="1520"/>
                      <a:pt x="92" y="1505"/>
                    </a:cubicBezTo>
                    <a:cubicBezTo>
                      <a:pt x="123" y="1474"/>
                      <a:pt x="123" y="1444"/>
                      <a:pt x="123" y="1383"/>
                    </a:cubicBezTo>
                    <a:lnTo>
                      <a:pt x="123" y="1201"/>
                    </a:lnTo>
                    <a:lnTo>
                      <a:pt x="123" y="806"/>
                    </a:lnTo>
                    <a:cubicBezTo>
                      <a:pt x="123" y="562"/>
                      <a:pt x="123" y="319"/>
                      <a:pt x="123" y="46"/>
                    </a:cubicBezTo>
                    <a:cubicBezTo>
                      <a:pt x="123" y="15"/>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15"/>
              <p:cNvSpPr/>
              <p:nvPr/>
            </p:nvSpPr>
            <p:spPr>
              <a:xfrm>
                <a:off x="12147150" y="3406250"/>
                <a:ext cx="4575" cy="35225"/>
              </a:xfrm>
              <a:custGeom>
                <a:rect b="b" l="l" r="r" t="t"/>
                <a:pathLst>
                  <a:path extrusionOk="0" h="1409" w="183">
                    <a:moveTo>
                      <a:pt x="63" y="1"/>
                    </a:moveTo>
                    <a:cubicBezTo>
                      <a:pt x="31" y="1"/>
                      <a:pt x="0" y="33"/>
                      <a:pt x="0" y="86"/>
                    </a:cubicBezTo>
                    <a:cubicBezTo>
                      <a:pt x="31" y="299"/>
                      <a:pt x="61" y="512"/>
                      <a:pt x="61" y="725"/>
                    </a:cubicBezTo>
                    <a:cubicBezTo>
                      <a:pt x="61" y="846"/>
                      <a:pt x="61" y="937"/>
                      <a:pt x="31" y="1059"/>
                    </a:cubicBezTo>
                    <a:lnTo>
                      <a:pt x="31" y="1211"/>
                    </a:lnTo>
                    <a:cubicBezTo>
                      <a:pt x="31" y="1241"/>
                      <a:pt x="0" y="1302"/>
                      <a:pt x="31" y="1363"/>
                    </a:cubicBezTo>
                    <a:cubicBezTo>
                      <a:pt x="31" y="1393"/>
                      <a:pt x="46" y="1409"/>
                      <a:pt x="65" y="1409"/>
                    </a:cubicBezTo>
                    <a:cubicBezTo>
                      <a:pt x="84" y="1409"/>
                      <a:pt x="107" y="1393"/>
                      <a:pt x="122" y="1363"/>
                    </a:cubicBezTo>
                    <a:cubicBezTo>
                      <a:pt x="152" y="1333"/>
                      <a:pt x="152" y="1272"/>
                      <a:pt x="152" y="1241"/>
                    </a:cubicBezTo>
                    <a:cubicBezTo>
                      <a:pt x="152" y="1181"/>
                      <a:pt x="152" y="1120"/>
                      <a:pt x="183" y="1059"/>
                    </a:cubicBezTo>
                    <a:cubicBezTo>
                      <a:pt x="183" y="937"/>
                      <a:pt x="183" y="846"/>
                      <a:pt x="183" y="725"/>
                    </a:cubicBezTo>
                    <a:cubicBezTo>
                      <a:pt x="183" y="512"/>
                      <a:pt x="152" y="269"/>
                      <a:pt x="122" y="56"/>
                    </a:cubicBezTo>
                    <a:cubicBezTo>
                      <a:pt x="109" y="18"/>
                      <a:pt x="86" y="1"/>
                      <a:pt x="6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15"/>
              <p:cNvSpPr/>
              <p:nvPr/>
            </p:nvSpPr>
            <p:spPr>
              <a:xfrm>
                <a:off x="12160825" y="3410825"/>
                <a:ext cx="5350" cy="34825"/>
              </a:xfrm>
              <a:custGeom>
                <a:rect b="b" l="l" r="r" t="t"/>
                <a:pathLst>
                  <a:path extrusionOk="0" h="1393" w="214">
                    <a:moveTo>
                      <a:pt x="76" y="0"/>
                    </a:moveTo>
                    <a:cubicBezTo>
                      <a:pt x="42" y="0"/>
                      <a:pt x="1" y="33"/>
                      <a:pt x="1" y="86"/>
                    </a:cubicBezTo>
                    <a:cubicBezTo>
                      <a:pt x="61" y="298"/>
                      <a:pt x="92" y="542"/>
                      <a:pt x="92" y="754"/>
                    </a:cubicBezTo>
                    <a:cubicBezTo>
                      <a:pt x="92" y="876"/>
                      <a:pt x="92" y="967"/>
                      <a:pt x="92" y="1089"/>
                    </a:cubicBezTo>
                    <a:cubicBezTo>
                      <a:pt x="61" y="1150"/>
                      <a:pt x="61" y="1210"/>
                      <a:pt x="61" y="1241"/>
                    </a:cubicBezTo>
                    <a:cubicBezTo>
                      <a:pt x="61" y="1301"/>
                      <a:pt x="61" y="1332"/>
                      <a:pt x="92" y="1393"/>
                    </a:cubicBezTo>
                    <a:lnTo>
                      <a:pt x="153" y="1393"/>
                    </a:lnTo>
                    <a:cubicBezTo>
                      <a:pt x="183" y="1362"/>
                      <a:pt x="183" y="1332"/>
                      <a:pt x="183" y="1271"/>
                    </a:cubicBezTo>
                    <a:cubicBezTo>
                      <a:pt x="213" y="1210"/>
                      <a:pt x="213" y="1180"/>
                      <a:pt x="213" y="1119"/>
                    </a:cubicBezTo>
                    <a:cubicBezTo>
                      <a:pt x="213" y="998"/>
                      <a:pt x="213" y="876"/>
                      <a:pt x="213" y="754"/>
                    </a:cubicBezTo>
                    <a:cubicBezTo>
                      <a:pt x="213" y="511"/>
                      <a:pt x="183" y="268"/>
                      <a:pt x="122" y="55"/>
                    </a:cubicBezTo>
                    <a:cubicBezTo>
                      <a:pt x="122" y="17"/>
                      <a:pt x="101"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15"/>
              <p:cNvSpPr/>
              <p:nvPr/>
            </p:nvSpPr>
            <p:spPr>
              <a:xfrm>
                <a:off x="12176775" y="3413525"/>
                <a:ext cx="4600" cy="37250"/>
              </a:xfrm>
              <a:custGeom>
                <a:rect b="b" l="l" r="r" t="t"/>
                <a:pathLst>
                  <a:path extrusionOk="0" h="1490" w="184">
                    <a:moveTo>
                      <a:pt x="62" y="0"/>
                    </a:moveTo>
                    <a:cubicBezTo>
                      <a:pt x="31" y="0"/>
                      <a:pt x="1" y="23"/>
                      <a:pt x="1" y="69"/>
                    </a:cubicBezTo>
                    <a:cubicBezTo>
                      <a:pt x="31" y="312"/>
                      <a:pt x="62" y="555"/>
                      <a:pt x="62" y="798"/>
                    </a:cubicBezTo>
                    <a:cubicBezTo>
                      <a:pt x="62" y="920"/>
                      <a:pt x="62" y="1011"/>
                      <a:pt x="62" y="1133"/>
                    </a:cubicBezTo>
                    <a:cubicBezTo>
                      <a:pt x="62" y="1193"/>
                      <a:pt x="62" y="1254"/>
                      <a:pt x="31" y="1345"/>
                    </a:cubicBezTo>
                    <a:cubicBezTo>
                      <a:pt x="31" y="1376"/>
                      <a:pt x="31" y="1437"/>
                      <a:pt x="62" y="1467"/>
                    </a:cubicBezTo>
                    <a:cubicBezTo>
                      <a:pt x="77" y="1482"/>
                      <a:pt x="92" y="1490"/>
                      <a:pt x="103" y="1490"/>
                    </a:cubicBezTo>
                    <a:cubicBezTo>
                      <a:pt x="115" y="1490"/>
                      <a:pt x="122" y="1482"/>
                      <a:pt x="122" y="1467"/>
                    </a:cubicBezTo>
                    <a:cubicBezTo>
                      <a:pt x="183" y="1437"/>
                      <a:pt x="153" y="1376"/>
                      <a:pt x="183" y="1345"/>
                    </a:cubicBezTo>
                    <a:cubicBezTo>
                      <a:pt x="183" y="1254"/>
                      <a:pt x="183" y="1193"/>
                      <a:pt x="183" y="1133"/>
                    </a:cubicBezTo>
                    <a:cubicBezTo>
                      <a:pt x="183" y="1011"/>
                      <a:pt x="183" y="920"/>
                      <a:pt x="183" y="798"/>
                    </a:cubicBezTo>
                    <a:cubicBezTo>
                      <a:pt x="183" y="555"/>
                      <a:pt x="153" y="312"/>
                      <a:pt x="122" y="69"/>
                    </a:cubicBezTo>
                    <a:cubicBezTo>
                      <a:pt x="122" y="23"/>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15"/>
              <p:cNvSpPr/>
              <p:nvPr/>
            </p:nvSpPr>
            <p:spPr>
              <a:xfrm>
                <a:off x="12194550" y="3417100"/>
                <a:ext cx="6975" cy="40575"/>
              </a:xfrm>
              <a:custGeom>
                <a:rect b="b" l="l" r="r" t="t"/>
                <a:pathLst>
                  <a:path extrusionOk="0" h="1623" w="279">
                    <a:moveTo>
                      <a:pt x="75" y="1"/>
                    </a:moveTo>
                    <a:cubicBezTo>
                      <a:pt x="42" y="1"/>
                      <a:pt x="0" y="39"/>
                      <a:pt x="19" y="78"/>
                    </a:cubicBezTo>
                    <a:cubicBezTo>
                      <a:pt x="109" y="554"/>
                      <a:pt x="111" y="1030"/>
                      <a:pt x="54" y="1506"/>
                    </a:cubicBezTo>
                    <a:lnTo>
                      <a:pt x="54" y="1506"/>
                    </a:lnTo>
                    <a:cubicBezTo>
                      <a:pt x="52" y="1506"/>
                      <a:pt x="51" y="1506"/>
                      <a:pt x="50" y="1506"/>
                    </a:cubicBezTo>
                    <a:cubicBezTo>
                      <a:pt x="51" y="1508"/>
                      <a:pt x="52" y="1509"/>
                      <a:pt x="53" y="1510"/>
                    </a:cubicBezTo>
                    <a:lnTo>
                      <a:pt x="53" y="1510"/>
                    </a:lnTo>
                    <a:cubicBezTo>
                      <a:pt x="52" y="1519"/>
                      <a:pt x="51" y="1528"/>
                      <a:pt x="50" y="1537"/>
                    </a:cubicBezTo>
                    <a:cubicBezTo>
                      <a:pt x="50" y="1580"/>
                      <a:pt x="80" y="1623"/>
                      <a:pt x="109" y="1623"/>
                    </a:cubicBezTo>
                    <a:cubicBezTo>
                      <a:pt x="121" y="1623"/>
                      <a:pt x="132" y="1615"/>
                      <a:pt x="141" y="1598"/>
                    </a:cubicBezTo>
                    <a:cubicBezTo>
                      <a:pt x="171" y="1567"/>
                      <a:pt x="202" y="1567"/>
                      <a:pt x="232" y="1537"/>
                    </a:cubicBezTo>
                    <a:cubicBezTo>
                      <a:pt x="279" y="1490"/>
                      <a:pt x="254" y="1426"/>
                      <a:pt x="212" y="1426"/>
                    </a:cubicBezTo>
                    <a:cubicBezTo>
                      <a:pt x="206" y="1426"/>
                      <a:pt x="200" y="1427"/>
                      <a:pt x="194" y="1430"/>
                    </a:cubicBezTo>
                    <a:lnTo>
                      <a:pt x="194" y="1430"/>
                    </a:lnTo>
                    <a:cubicBezTo>
                      <a:pt x="256" y="979"/>
                      <a:pt x="221" y="488"/>
                      <a:pt x="111" y="47"/>
                    </a:cubicBezTo>
                    <a:cubicBezTo>
                      <a:pt x="111" y="14"/>
                      <a:pt x="94" y="1"/>
                      <a:pt x="7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15"/>
              <p:cNvSpPr/>
              <p:nvPr/>
            </p:nvSpPr>
            <p:spPr>
              <a:xfrm>
                <a:off x="12210500" y="3428850"/>
                <a:ext cx="6575" cy="35800"/>
              </a:xfrm>
              <a:custGeom>
                <a:rect b="b" l="l" r="r" t="t"/>
                <a:pathLst>
                  <a:path extrusionOk="0" h="1432" w="263">
                    <a:moveTo>
                      <a:pt x="73" y="0"/>
                    </a:moveTo>
                    <a:cubicBezTo>
                      <a:pt x="40" y="0"/>
                      <a:pt x="1" y="26"/>
                      <a:pt x="20" y="64"/>
                    </a:cubicBezTo>
                    <a:cubicBezTo>
                      <a:pt x="80" y="307"/>
                      <a:pt x="111" y="520"/>
                      <a:pt x="141" y="763"/>
                    </a:cubicBezTo>
                    <a:cubicBezTo>
                      <a:pt x="141" y="884"/>
                      <a:pt x="141" y="976"/>
                      <a:pt x="141" y="1097"/>
                    </a:cubicBezTo>
                    <a:cubicBezTo>
                      <a:pt x="141" y="1158"/>
                      <a:pt x="141" y="1219"/>
                      <a:pt x="111" y="1280"/>
                    </a:cubicBezTo>
                    <a:cubicBezTo>
                      <a:pt x="111" y="1310"/>
                      <a:pt x="111" y="1371"/>
                      <a:pt x="141" y="1432"/>
                    </a:cubicBezTo>
                    <a:lnTo>
                      <a:pt x="202" y="1432"/>
                    </a:lnTo>
                    <a:cubicBezTo>
                      <a:pt x="232" y="1401"/>
                      <a:pt x="232" y="1340"/>
                      <a:pt x="263" y="1280"/>
                    </a:cubicBezTo>
                    <a:cubicBezTo>
                      <a:pt x="263" y="1219"/>
                      <a:pt x="263" y="1158"/>
                      <a:pt x="263" y="1097"/>
                    </a:cubicBezTo>
                    <a:cubicBezTo>
                      <a:pt x="263" y="976"/>
                      <a:pt x="263" y="854"/>
                      <a:pt x="263" y="732"/>
                    </a:cubicBezTo>
                    <a:cubicBezTo>
                      <a:pt x="232" y="520"/>
                      <a:pt x="202" y="277"/>
                      <a:pt x="111" y="33"/>
                    </a:cubicBezTo>
                    <a:cubicBezTo>
                      <a:pt x="111" y="10"/>
                      <a:pt x="93"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15"/>
              <p:cNvSpPr/>
              <p:nvPr/>
            </p:nvSpPr>
            <p:spPr>
              <a:xfrm>
                <a:off x="12225425" y="3437075"/>
                <a:ext cx="6850" cy="35175"/>
              </a:xfrm>
              <a:custGeom>
                <a:rect b="b" l="l" r="r" t="t"/>
                <a:pathLst>
                  <a:path extrusionOk="0" h="1407" w="274">
                    <a:moveTo>
                      <a:pt x="61" y="1"/>
                    </a:moveTo>
                    <a:cubicBezTo>
                      <a:pt x="31" y="1"/>
                      <a:pt x="0" y="24"/>
                      <a:pt x="0" y="69"/>
                    </a:cubicBezTo>
                    <a:cubicBezTo>
                      <a:pt x="0" y="373"/>
                      <a:pt x="31" y="677"/>
                      <a:pt x="31" y="981"/>
                    </a:cubicBezTo>
                    <a:cubicBezTo>
                      <a:pt x="31" y="1042"/>
                      <a:pt x="61" y="1133"/>
                      <a:pt x="61" y="1194"/>
                    </a:cubicBezTo>
                    <a:cubicBezTo>
                      <a:pt x="61" y="1255"/>
                      <a:pt x="61" y="1315"/>
                      <a:pt x="91" y="1346"/>
                    </a:cubicBezTo>
                    <a:cubicBezTo>
                      <a:pt x="122" y="1376"/>
                      <a:pt x="152" y="1407"/>
                      <a:pt x="183" y="1407"/>
                    </a:cubicBezTo>
                    <a:cubicBezTo>
                      <a:pt x="243" y="1407"/>
                      <a:pt x="274" y="1376"/>
                      <a:pt x="274" y="1346"/>
                    </a:cubicBezTo>
                    <a:cubicBezTo>
                      <a:pt x="274" y="1315"/>
                      <a:pt x="243" y="1285"/>
                      <a:pt x="213" y="1285"/>
                    </a:cubicBezTo>
                    <a:cubicBezTo>
                      <a:pt x="213" y="1285"/>
                      <a:pt x="183" y="1255"/>
                      <a:pt x="183" y="1255"/>
                    </a:cubicBezTo>
                    <a:cubicBezTo>
                      <a:pt x="183" y="1194"/>
                      <a:pt x="183" y="1133"/>
                      <a:pt x="183" y="1072"/>
                    </a:cubicBezTo>
                    <a:cubicBezTo>
                      <a:pt x="152" y="951"/>
                      <a:pt x="152" y="859"/>
                      <a:pt x="152" y="738"/>
                    </a:cubicBezTo>
                    <a:cubicBezTo>
                      <a:pt x="152" y="525"/>
                      <a:pt x="122" y="282"/>
                      <a:pt x="122" y="69"/>
                    </a:cubicBezTo>
                    <a:cubicBezTo>
                      <a:pt x="122" y="24"/>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15"/>
              <p:cNvSpPr/>
              <p:nvPr/>
            </p:nvSpPr>
            <p:spPr>
              <a:xfrm>
                <a:off x="12242125" y="3456075"/>
                <a:ext cx="7400" cy="15725"/>
              </a:xfrm>
              <a:custGeom>
                <a:rect b="b" l="l" r="r" t="t"/>
                <a:pathLst>
                  <a:path extrusionOk="0" h="629" w="296">
                    <a:moveTo>
                      <a:pt x="62" y="1"/>
                    </a:moveTo>
                    <a:cubicBezTo>
                      <a:pt x="31" y="1"/>
                      <a:pt x="1" y="23"/>
                      <a:pt x="1" y="69"/>
                    </a:cubicBezTo>
                    <a:cubicBezTo>
                      <a:pt x="1" y="160"/>
                      <a:pt x="31" y="282"/>
                      <a:pt x="62" y="373"/>
                    </a:cubicBezTo>
                    <a:cubicBezTo>
                      <a:pt x="62" y="403"/>
                      <a:pt x="92" y="464"/>
                      <a:pt x="123" y="495"/>
                    </a:cubicBezTo>
                    <a:cubicBezTo>
                      <a:pt x="153" y="555"/>
                      <a:pt x="183" y="586"/>
                      <a:pt x="214" y="616"/>
                    </a:cubicBezTo>
                    <a:cubicBezTo>
                      <a:pt x="223" y="625"/>
                      <a:pt x="234" y="629"/>
                      <a:pt x="245" y="629"/>
                    </a:cubicBezTo>
                    <a:cubicBezTo>
                      <a:pt x="272" y="629"/>
                      <a:pt x="296" y="607"/>
                      <a:pt x="274" y="586"/>
                    </a:cubicBezTo>
                    <a:cubicBezTo>
                      <a:pt x="274" y="525"/>
                      <a:pt x="244" y="495"/>
                      <a:pt x="214" y="464"/>
                    </a:cubicBezTo>
                    <a:cubicBezTo>
                      <a:pt x="214" y="403"/>
                      <a:pt x="183" y="373"/>
                      <a:pt x="183" y="343"/>
                    </a:cubicBezTo>
                    <a:cubicBezTo>
                      <a:pt x="153" y="251"/>
                      <a:pt x="123" y="160"/>
                      <a:pt x="123" y="69"/>
                    </a:cubicBezTo>
                    <a:cubicBezTo>
                      <a:pt x="123" y="23"/>
                      <a:pt x="9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15"/>
              <p:cNvSpPr/>
              <p:nvPr/>
            </p:nvSpPr>
            <p:spPr>
              <a:xfrm>
                <a:off x="12259625" y="3472975"/>
                <a:ext cx="3800" cy="3075"/>
              </a:xfrm>
              <a:custGeom>
                <a:rect b="b" l="l" r="r" t="t"/>
                <a:pathLst>
                  <a:path extrusionOk="0" h="123" w="152">
                    <a:moveTo>
                      <a:pt x="61" y="1"/>
                    </a:moveTo>
                    <a:cubicBezTo>
                      <a:pt x="0" y="1"/>
                      <a:pt x="0" y="123"/>
                      <a:pt x="61" y="123"/>
                    </a:cubicBezTo>
                    <a:cubicBezTo>
                      <a:pt x="152" y="123"/>
                      <a:pt x="15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15"/>
              <p:cNvSpPr/>
              <p:nvPr/>
            </p:nvSpPr>
            <p:spPr>
              <a:xfrm>
                <a:off x="12002000" y="3843500"/>
                <a:ext cx="7625" cy="10975"/>
              </a:xfrm>
              <a:custGeom>
                <a:rect b="b" l="l" r="r" t="t"/>
                <a:pathLst>
                  <a:path extrusionOk="0" h="439" w="305">
                    <a:moveTo>
                      <a:pt x="46" y="0"/>
                    </a:moveTo>
                    <a:cubicBezTo>
                      <a:pt x="16" y="0"/>
                      <a:pt x="1" y="22"/>
                      <a:pt x="1" y="43"/>
                    </a:cubicBezTo>
                    <a:cubicBezTo>
                      <a:pt x="31" y="135"/>
                      <a:pt x="31" y="226"/>
                      <a:pt x="62" y="287"/>
                    </a:cubicBezTo>
                    <a:cubicBezTo>
                      <a:pt x="92" y="317"/>
                      <a:pt x="122" y="347"/>
                      <a:pt x="153" y="378"/>
                    </a:cubicBezTo>
                    <a:cubicBezTo>
                      <a:pt x="183" y="408"/>
                      <a:pt x="214" y="439"/>
                      <a:pt x="244" y="439"/>
                    </a:cubicBezTo>
                    <a:cubicBezTo>
                      <a:pt x="274" y="439"/>
                      <a:pt x="305" y="408"/>
                      <a:pt x="305" y="378"/>
                    </a:cubicBezTo>
                    <a:cubicBezTo>
                      <a:pt x="274" y="347"/>
                      <a:pt x="274" y="317"/>
                      <a:pt x="244" y="287"/>
                    </a:cubicBezTo>
                    <a:lnTo>
                      <a:pt x="214" y="287"/>
                    </a:lnTo>
                    <a:cubicBezTo>
                      <a:pt x="214" y="256"/>
                      <a:pt x="183" y="256"/>
                      <a:pt x="183" y="226"/>
                    </a:cubicBezTo>
                    <a:lnTo>
                      <a:pt x="183" y="195"/>
                    </a:lnTo>
                    <a:cubicBezTo>
                      <a:pt x="183" y="195"/>
                      <a:pt x="153" y="165"/>
                      <a:pt x="153" y="165"/>
                    </a:cubicBezTo>
                    <a:cubicBezTo>
                      <a:pt x="153" y="135"/>
                      <a:pt x="153" y="104"/>
                      <a:pt x="153" y="104"/>
                    </a:cubicBezTo>
                    <a:lnTo>
                      <a:pt x="153" y="74"/>
                    </a:lnTo>
                    <a:cubicBezTo>
                      <a:pt x="153" y="43"/>
                      <a:pt x="122" y="13"/>
                      <a:pt x="92" y="13"/>
                    </a:cubicBezTo>
                    <a:cubicBezTo>
                      <a:pt x="74" y="4"/>
                      <a:pt x="59" y="0"/>
                      <a:pt x="4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15"/>
              <p:cNvSpPr/>
              <p:nvPr/>
            </p:nvSpPr>
            <p:spPr>
              <a:xfrm>
                <a:off x="12014925" y="3841150"/>
                <a:ext cx="3825" cy="14475"/>
              </a:xfrm>
              <a:custGeom>
                <a:rect b="b" l="l" r="r" t="t"/>
                <a:pathLst>
                  <a:path extrusionOk="0" h="579" w="153">
                    <a:moveTo>
                      <a:pt x="73" y="1"/>
                    </a:moveTo>
                    <a:cubicBezTo>
                      <a:pt x="39" y="1"/>
                      <a:pt x="1" y="16"/>
                      <a:pt x="1" y="46"/>
                    </a:cubicBezTo>
                    <a:lnTo>
                      <a:pt x="1" y="289"/>
                    </a:lnTo>
                    <a:cubicBezTo>
                      <a:pt x="1" y="350"/>
                      <a:pt x="1" y="441"/>
                      <a:pt x="1" y="533"/>
                    </a:cubicBezTo>
                    <a:cubicBezTo>
                      <a:pt x="1" y="563"/>
                      <a:pt x="31" y="578"/>
                      <a:pt x="61" y="578"/>
                    </a:cubicBezTo>
                    <a:cubicBezTo>
                      <a:pt x="92" y="578"/>
                      <a:pt x="122" y="563"/>
                      <a:pt x="122" y="533"/>
                    </a:cubicBezTo>
                    <a:cubicBezTo>
                      <a:pt x="153" y="441"/>
                      <a:pt x="122" y="350"/>
                      <a:pt x="122" y="289"/>
                    </a:cubicBezTo>
                    <a:lnTo>
                      <a:pt x="122" y="46"/>
                    </a:lnTo>
                    <a:cubicBezTo>
                      <a:pt x="137" y="16"/>
                      <a:pt x="107" y="1"/>
                      <a:pt x="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15"/>
              <p:cNvSpPr/>
              <p:nvPr/>
            </p:nvSpPr>
            <p:spPr>
              <a:xfrm>
                <a:off x="12027075" y="3837725"/>
                <a:ext cx="4600" cy="18200"/>
              </a:xfrm>
              <a:custGeom>
                <a:rect b="b" l="l" r="r" t="t"/>
                <a:pathLst>
                  <a:path extrusionOk="0" h="728" w="184">
                    <a:moveTo>
                      <a:pt x="62" y="1"/>
                    </a:moveTo>
                    <a:cubicBezTo>
                      <a:pt x="31" y="1"/>
                      <a:pt x="1" y="31"/>
                      <a:pt x="1" y="62"/>
                    </a:cubicBezTo>
                    <a:cubicBezTo>
                      <a:pt x="1" y="153"/>
                      <a:pt x="1" y="244"/>
                      <a:pt x="31" y="366"/>
                    </a:cubicBezTo>
                    <a:cubicBezTo>
                      <a:pt x="31" y="426"/>
                      <a:pt x="31" y="457"/>
                      <a:pt x="31" y="518"/>
                    </a:cubicBezTo>
                    <a:cubicBezTo>
                      <a:pt x="31" y="578"/>
                      <a:pt x="31" y="639"/>
                      <a:pt x="62" y="670"/>
                    </a:cubicBezTo>
                    <a:cubicBezTo>
                      <a:pt x="75" y="711"/>
                      <a:pt x="102" y="727"/>
                      <a:pt x="126" y="727"/>
                    </a:cubicBezTo>
                    <a:cubicBezTo>
                      <a:pt x="156" y="727"/>
                      <a:pt x="183" y="703"/>
                      <a:pt x="183" y="670"/>
                    </a:cubicBezTo>
                    <a:cubicBezTo>
                      <a:pt x="183" y="609"/>
                      <a:pt x="183" y="548"/>
                      <a:pt x="153" y="518"/>
                    </a:cubicBezTo>
                    <a:cubicBezTo>
                      <a:pt x="153" y="457"/>
                      <a:pt x="153" y="396"/>
                      <a:pt x="153" y="366"/>
                    </a:cubicBezTo>
                    <a:cubicBezTo>
                      <a:pt x="153" y="244"/>
                      <a:pt x="123" y="153"/>
                      <a:pt x="123" y="62"/>
                    </a:cubicBezTo>
                    <a:cubicBezTo>
                      <a:pt x="123" y="1"/>
                      <a:pt x="9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15"/>
              <p:cNvSpPr/>
              <p:nvPr/>
            </p:nvSpPr>
            <p:spPr>
              <a:xfrm>
                <a:off x="12041525" y="3829375"/>
                <a:ext cx="6100" cy="25400"/>
              </a:xfrm>
              <a:custGeom>
                <a:rect b="b" l="l" r="r" t="t"/>
                <a:pathLst>
                  <a:path extrusionOk="0" h="1016" w="244">
                    <a:moveTo>
                      <a:pt x="61" y="0"/>
                    </a:moveTo>
                    <a:cubicBezTo>
                      <a:pt x="31" y="0"/>
                      <a:pt x="0" y="31"/>
                      <a:pt x="0" y="61"/>
                    </a:cubicBezTo>
                    <a:cubicBezTo>
                      <a:pt x="31" y="213"/>
                      <a:pt x="31" y="365"/>
                      <a:pt x="61" y="517"/>
                    </a:cubicBezTo>
                    <a:cubicBezTo>
                      <a:pt x="61" y="669"/>
                      <a:pt x="92" y="821"/>
                      <a:pt x="122" y="973"/>
                    </a:cubicBezTo>
                    <a:cubicBezTo>
                      <a:pt x="122" y="1000"/>
                      <a:pt x="147" y="1015"/>
                      <a:pt x="174" y="1015"/>
                    </a:cubicBezTo>
                    <a:cubicBezTo>
                      <a:pt x="207" y="1015"/>
                      <a:pt x="244" y="993"/>
                      <a:pt x="244" y="943"/>
                    </a:cubicBezTo>
                    <a:cubicBezTo>
                      <a:pt x="213" y="791"/>
                      <a:pt x="183" y="639"/>
                      <a:pt x="183" y="487"/>
                    </a:cubicBezTo>
                    <a:cubicBezTo>
                      <a:pt x="152" y="365"/>
                      <a:pt x="152" y="213"/>
                      <a:pt x="122" y="61"/>
                    </a:cubicBezTo>
                    <a:cubicBezTo>
                      <a:pt x="122" y="31"/>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15"/>
              <p:cNvSpPr/>
              <p:nvPr/>
            </p:nvSpPr>
            <p:spPr>
              <a:xfrm>
                <a:off x="12055200" y="3816075"/>
                <a:ext cx="7625" cy="29275"/>
              </a:xfrm>
              <a:custGeom>
                <a:rect b="b" l="l" r="r" t="t"/>
                <a:pathLst>
                  <a:path extrusionOk="0" h="1171" w="305">
                    <a:moveTo>
                      <a:pt x="92" y="1"/>
                    </a:moveTo>
                    <a:cubicBezTo>
                      <a:pt x="61" y="1"/>
                      <a:pt x="31" y="16"/>
                      <a:pt x="31" y="46"/>
                    </a:cubicBezTo>
                    <a:cubicBezTo>
                      <a:pt x="1" y="259"/>
                      <a:pt x="1" y="441"/>
                      <a:pt x="31" y="624"/>
                    </a:cubicBezTo>
                    <a:cubicBezTo>
                      <a:pt x="61" y="715"/>
                      <a:pt x="92" y="836"/>
                      <a:pt x="92" y="928"/>
                    </a:cubicBezTo>
                    <a:cubicBezTo>
                      <a:pt x="122" y="988"/>
                      <a:pt x="153" y="1110"/>
                      <a:pt x="213" y="1171"/>
                    </a:cubicBezTo>
                    <a:cubicBezTo>
                      <a:pt x="244" y="1171"/>
                      <a:pt x="274" y="1171"/>
                      <a:pt x="305" y="1140"/>
                    </a:cubicBezTo>
                    <a:cubicBezTo>
                      <a:pt x="305" y="1049"/>
                      <a:pt x="244" y="958"/>
                      <a:pt x="213" y="867"/>
                    </a:cubicBezTo>
                    <a:cubicBezTo>
                      <a:pt x="213" y="806"/>
                      <a:pt x="183" y="715"/>
                      <a:pt x="153" y="624"/>
                    </a:cubicBezTo>
                    <a:cubicBezTo>
                      <a:pt x="122" y="441"/>
                      <a:pt x="122" y="259"/>
                      <a:pt x="153" y="46"/>
                    </a:cubicBezTo>
                    <a:cubicBezTo>
                      <a:pt x="153" y="16"/>
                      <a:pt x="12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15"/>
              <p:cNvSpPr/>
              <p:nvPr/>
            </p:nvSpPr>
            <p:spPr>
              <a:xfrm>
                <a:off x="12071150" y="3804225"/>
                <a:ext cx="6125" cy="32700"/>
              </a:xfrm>
              <a:custGeom>
                <a:rect b="b" l="l" r="r" t="t"/>
                <a:pathLst>
                  <a:path extrusionOk="0" h="1308" w="245">
                    <a:moveTo>
                      <a:pt x="83" y="1"/>
                    </a:moveTo>
                    <a:cubicBezTo>
                      <a:pt x="47" y="1"/>
                      <a:pt x="1" y="27"/>
                      <a:pt x="1" y="64"/>
                    </a:cubicBezTo>
                    <a:cubicBezTo>
                      <a:pt x="62" y="277"/>
                      <a:pt x="92" y="459"/>
                      <a:pt x="92" y="672"/>
                    </a:cubicBezTo>
                    <a:cubicBezTo>
                      <a:pt x="122" y="854"/>
                      <a:pt x="92" y="1037"/>
                      <a:pt x="92" y="1250"/>
                    </a:cubicBezTo>
                    <a:cubicBezTo>
                      <a:pt x="92" y="1283"/>
                      <a:pt x="120" y="1307"/>
                      <a:pt x="149" y="1307"/>
                    </a:cubicBezTo>
                    <a:cubicBezTo>
                      <a:pt x="174" y="1307"/>
                      <a:pt x="200" y="1291"/>
                      <a:pt x="214" y="1250"/>
                    </a:cubicBezTo>
                    <a:cubicBezTo>
                      <a:pt x="244" y="1067"/>
                      <a:pt x="244" y="854"/>
                      <a:pt x="214" y="642"/>
                    </a:cubicBezTo>
                    <a:cubicBezTo>
                      <a:pt x="214" y="429"/>
                      <a:pt x="183" y="247"/>
                      <a:pt x="122" y="34"/>
                    </a:cubicBezTo>
                    <a:cubicBezTo>
                      <a:pt x="122" y="11"/>
                      <a:pt x="105" y="1"/>
                      <a:pt x="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15"/>
              <p:cNvSpPr/>
              <p:nvPr/>
            </p:nvSpPr>
            <p:spPr>
              <a:xfrm>
                <a:off x="12090150" y="3788475"/>
                <a:ext cx="7625" cy="34075"/>
              </a:xfrm>
              <a:custGeom>
                <a:rect b="b" l="l" r="r" t="t"/>
                <a:pathLst>
                  <a:path extrusionOk="0" h="1363" w="305">
                    <a:moveTo>
                      <a:pt x="76" y="1"/>
                    </a:moveTo>
                    <a:cubicBezTo>
                      <a:pt x="42" y="1"/>
                      <a:pt x="1" y="33"/>
                      <a:pt x="1" y="86"/>
                    </a:cubicBezTo>
                    <a:cubicBezTo>
                      <a:pt x="62" y="481"/>
                      <a:pt x="92" y="907"/>
                      <a:pt x="92" y="1302"/>
                    </a:cubicBezTo>
                    <a:cubicBezTo>
                      <a:pt x="92" y="1363"/>
                      <a:pt x="153" y="1363"/>
                      <a:pt x="183" y="1363"/>
                    </a:cubicBezTo>
                    <a:cubicBezTo>
                      <a:pt x="244" y="1332"/>
                      <a:pt x="305" y="1272"/>
                      <a:pt x="305" y="1181"/>
                    </a:cubicBezTo>
                    <a:cubicBezTo>
                      <a:pt x="290" y="1165"/>
                      <a:pt x="274" y="1158"/>
                      <a:pt x="259" y="1158"/>
                    </a:cubicBezTo>
                    <a:cubicBezTo>
                      <a:pt x="244" y="1158"/>
                      <a:pt x="229" y="1165"/>
                      <a:pt x="214" y="1181"/>
                    </a:cubicBezTo>
                    <a:cubicBezTo>
                      <a:pt x="213" y="1181"/>
                      <a:pt x="213" y="1181"/>
                      <a:pt x="213" y="1181"/>
                    </a:cubicBezTo>
                    <a:lnTo>
                      <a:pt x="213" y="1181"/>
                    </a:lnTo>
                    <a:cubicBezTo>
                      <a:pt x="207" y="796"/>
                      <a:pt x="177" y="413"/>
                      <a:pt x="122" y="56"/>
                    </a:cubicBezTo>
                    <a:cubicBezTo>
                      <a:pt x="122" y="18"/>
                      <a:pt x="101"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15"/>
              <p:cNvSpPr/>
              <p:nvPr/>
            </p:nvSpPr>
            <p:spPr>
              <a:xfrm>
                <a:off x="12108400" y="3768400"/>
                <a:ext cx="8375" cy="40550"/>
              </a:xfrm>
              <a:custGeom>
                <a:rect b="b" l="l" r="r" t="t"/>
                <a:pathLst>
                  <a:path extrusionOk="0" h="1622" w="335">
                    <a:moveTo>
                      <a:pt x="61" y="0"/>
                    </a:moveTo>
                    <a:cubicBezTo>
                      <a:pt x="31" y="0"/>
                      <a:pt x="0" y="23"/>
                      <a:pt x="0" y="69"/>
                    </a:cubicBezTo>
                    <a:cubicBezTo>
                      <a:pt x="31" y="555"/>
                      <a:pt x="61" y="1072"/>
                      <a:pt x="91" y="1558"/>
                    </a:cubicBezTo>
                    <a:cubicBezTo>
                      <a:pt x="91" y="1596"/>
                      <a:pt x="115" y="1622"/>
                      <a:pt x="147" y="1622"/>
                    </a:cubicBezTo>
                    <a:cubicBezTo>
                      <a:pt x="167" y="1622"/>
                      <a:pt x="190" y="1612"/>
                      <a:pt x="213" y="1588"/>
                    </a:cubicBezTo>
                    <a:cubicBezTo>
                      <a:pt x="243" y="1528"/>
                      <a:pt x="304" y="1497"/>
                      <a:pt x="335" y="1406"/>
                    </a:cubicBezTo>
                    <a:cubicBezTo>
                      <a:pt x="335" y="1376"/>
                      <a:pt x="304" y="1345"/>
                      <a:pt x="274" y="1345"/>
                    </a:cubicBezTo>
                    <a:cubicBezTo>
                      <a:pt x="253" y="1367"/>
                      <a:pt x="231" y="1388"/>
                      <a:pt x="211" y="1408"/>
                    </a:cubicBezTo>
                    <a:lnTo>
                      <a:pt x="211" y="1408"/>
                    </a:lnTo>
                    <a:cubicBezTo>
                      <a:pt x="201" y="966"/>
                      <a:pt x="149" y="505"/>
                      <a:pt x="122" y="69"/>
                    </a:cubicBezTo>
                    <a:cubicBezTo>
                      <a:pt x="122" y="23"/>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15"/>
              <p:cNvSpPr/>
              <p:nvPr/>
            </p:nvSpPr>
            <p:spPr>
              <a:xfrm>
                <a:off x="12125100" y="3750500"/>
                <a:ext cx="7625" cy="33975"/>
              </a:xfrm>
              <a:custGeom>
                <a:rect b="b" l="l" r="r" t="t"/>
                <a:pathLst>
                  <a:path extrusionOk="0" h="1359" w="305">
                    <a:moveTo>
                      <a:pt x="76" y="0"/>
                    </a:moveTo>
                    <a:cubicBezTo>
                      <a:pt x="42" y="0"/>
                      <a:pt x="1" y="33"/>
                      <a:pt x="1" y="85"/>
                    </a:cubicBezTo>
                    <a:cubicBezTo>
                      <a:pt x="62" y="481"/>
                      <a:pt x="92" y="876"/>
                      <a:pt x="92" y="1301"/>
                    </a:cubicBezTo>
                    <a:cubicBezTo>
                      <a:pt x="92" y="1335"/>
                      <a:pt x="129" y="1359"/>
                      <a:pt x="167" y="1359"/>
                    </a:cubicBezTo>
                    <a:cubicBezTo>
                      <a:pt x="198" y="1359"/>
                      <a:pt x="230" y="1342"/>
                      <a:pt x="244" y="1301"/>
                    </a:cubicBezTo>
                    <a:lnTo>
                      <a:pt x="305" y="997"/>
                    </a:lnTo>
                    <a:cubicBezTo>
                      <a:pt x="305" y="944"/>
                      <a:pt x="264" y="912"/>
                      <a:pt x="229" y="912"/>
                    </a:cubicBezTo>
                    <a:cubicBezTo>
                      <a:pt x="229" y="912"/>
                      <a:pt x="229" y="912"/>
                      <a:pt x="229" y="912"/>
                    </a:cubicBezTo>
                    <a:lnTo>
                      <a:pt x="229" y="912"/>
                    </a:lnTo>
                    <a:cubicBezTo>
                      <a:pt x="207" y="618"/>
                      <a:pt x="165" y="329"/>
                      <a:pt x="123" y="55"/>
                    </a:cubicBezTo>
                    <a:cubicBezTo>
                      <a:pt x="123" y="17"/>
                      <a:pt x="101"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15"/>
              <p:cNvSpPr/>
              <p:nvPr/>
            </p:nvSpPr>
            <p:spPr>
              <a:xfrm>
                <a:off x="12140625" y="3729200"/>
                <a:ext cx="8075" cy="30800"/>
              </a:xfrm>
              <a:custGeom>
                <a:rect b="b" l="l" r="r" t="t"/>
                <a:pathLst>
                  <a:path extrusionOk="0" h="1232" w="323">
                    <a:moveTo>
                      <a:pt x="72" y="1"/>
                    </a:moveTo>
                    <a:cubicBezTo>
                      <a:pt x="34" y="1"/>
                      <a:pt x="1" y="33"/>
                      <a:pt x="18" y="86"/>
                    </a:cubicBezTo>
                    <a:cubicBezTo>
                      <a:pt x="140" y="451"/>
                      <a:pt x="170" y="786"/>
                      <a:pt x="170" y="1181"/>
                    </a:cubicBezTo>
                    <a:cubicBezTo>
                      <a:pt x="170" y="1216"/>
                      <a:pt x="191" y="1231"/>
                      <a:pt x="215" y="1231"/>
                    </a:cubicBezTo>
                    <a:cubicBezTo>
                      <a:pt x="231" y="1231"/>
                      <a:pt x="249" y="1224"/>
                      <a:pt x="261" y="1211"/>
                    </a:cubicBezTo>
                    <a:cubicBezTo>
                      <a:pt x="292" y="1181"/>
                      <a:pt x="322" y="1181"/>
                      <a:pt x="322" y="1120"/>
                    </a:cubicBezTo>
                    <a:cubicBezTo>
                      <a:pt x="322" y="1098"/>
                      <a:pt x="306" y="1092"/>
                      <a:pt x="298" y="1090"/>
                    </a:cubicBezTo>
                    <a:lnTo>
                      <a:pt x="298" y="1090"/>
                    </a:lnTo>
                    <a:cubicBezTo>
                      <a:pt x="312" y="751"/>
                      <a:pt x="251" y="391"/>
                      <a:pt x="140" y="56"/>
                    </a:cubicBezTo>
                    <a:cubicBezTo>
                      <a:pt x="127" y="18"/>
                      <a:pt x="98"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15"/>
              <p:cNvSpPr/>
              <p:nvPr/>
            </p:nvSpPr>
            <p:spPr>
              <a:xfrm>
                <a:off x="12157325" y="3704675"/>
                <a:ext cx="5800" cy="25000"/>
              </a:xfrm>
              <a:custGeom>
                <a:rect b="b" l="l" r="r" t="t"/>
                <a:pathLst>
                  <a:path extrusionOk="0" h="1000" w="232">
                    <a:moveTo>
                      <a:pt x="79" y="1"/>
                    </a:moveTo>
                    <a:cubicBezTo>
                      <a:pt x="39" y="1"/>
                      <a:pt x="0" y="27"/>
                      <a:pt x="19" y="64"/>
                    </a:cubicBezTo>
                    <a:cubicBezTo>
                      <a:pt x="80" y="216"/>
                      <a:pt x="110" y="368"/>
                      <a:pt x="110" y="520"/>
                    </a:cubicBezTo>
                    <a:cubicBezTo>
                      <a:pt x="110" y="611"/>
                      <a:pt x="110" y="672"/>
                      <a:pt x="110" y="763"/>
                    </a:cubicBezTo>
                    <a:cubicBezTo>
                      <a:pt x="110" y="794"/>
                      <a:pt x="110" y="824"/>
                      <a:pt x="110" y="855"/>
                    </a:cubicBezTo>
                    <a:cubicBezTo>
                      <a:pt x="110" y="915"/>
                      <a:pt x="110" y="946"/>
                      <a:pt x="141" y="976"/>
                    </a:cubicBezTo>
                    <a:cubicBezTo>
                      <a:pt x="141" y="991"/>
                      <a:pt x="148" y="999"/>
                      <a:pt x="160" y="999"/>
                    </a:cubicBezTo>
                    <a:cubicBezTo>
                      <a:pt x="171" y="999"/>
                      <a:pt x="186" y="991"/>
                      <a:pt x="201" y="976"/>
                    </a:cubicBezTo>
                    <a:cubicBezTo>
                      <a:pt x="232" y="946"/>
                      <a:pt x="232" y="915"/>
                      <a:pt x="232" y="885"/>
                    </a:cubicBezTo>
                    <a:cubicBezTo>
                      <a:pt x="232" y="824"/>
                      <a:pt x="232" y="794"/>
                      <a:pt x="232" y="763"/>
                    </a:cubicBezTo>
                    <a:cubicBezTo>
                      <a:pt x="232" y="672"/>
                      <a:pt x="232" y="581"/>
                      <a:pt x="232" y="520"/>
                    </a:cubicBezTo>
                    <a:cubicBezTo>
                      <a:pt x="232" y="338"/>
                      <a:pt x="201" y="186"/>
                      <a:pt x="141" y="34"/>
                    </a:cubicBezTo>
                    <a:cubicBezTo>
                      <a:pt x="129" y="11"/>
                      <a:pt x="104" y="1"/>
                      <a:pt x="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15"/>
              <p:cNvSpPr/>
              <p:nvPr/>
            </p:nvSpPr>
            <p:spPr>
              <a:xfrm>
                <a:off x="12169175" y="3679675"/>
                <a:ext cx="3825" cy="19100"/>
              </a:xfrm>
              <a:custGeom>
                <a:rect b="b" l="l" r="r" t="t"/>
                <a:pathLst>
                  <a:path extrusionOk="0" h="764" w="153">
                    <a:moveTo>
                      <a:pt x="92" y="1"/>
                    </a:moveTo>
                    <a:cubicBezTo>
                      <a:pt x="62" y="1"/>
                      <a:pt x="31" y="31"/>
                      <a:pt x="31" y="61"/>
                    </a:cubicBezTo>
                    <a:cubicBezTo>
                      <a:pt x="1" y="152"/>
                      <a:pt x="1" y="274"/>
                      <a:pt x="1" y="396"/>
                    </a:cubicBezTo>
                    <a:cubicBezTo>
                      <a:pt x="31" y="487"/>
                      <a:pt x="31" y="608"/>
                      <a:pt x="62" y="730"/>
                    </a:cubicBezTo>
                    <a:cubicBezTo>
                      <a:pt x="62" y="753"/>
                      <a:pt x="75" y="763"/>
                      <a:pt x="91" y="763"/>
                    </a:cubicBezTo>
                    <a:cubicBezTo>
                      <a:pt x="118" y="763"/>
                      <a:pt x="153" y="737"/>
                      <a:pt x="153" y="700"/>
                    </a:cubicBezTo>
                    <a:cubicBezTo>
                      <a:pt x="153" y="608"/>
                      <a:pt x="153" y="487"/>
                      <a:pt x="123" y="396"/>
                    </a:cubicBezTo>
                    <a:cubicBezTo>
                      <a:pt x="123" y="274"/>
                      <a:pt x="123" y="152"/>
                      <a:pt x="153" y="61"/>
                    </a:cubicBezTo>
                    <a:cubicBezTo>
                      <a:pt x="153" y="31"/>
                      <a:pt x="123"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15"/>
              <p:cNvSpPr/>
              <p:nvPr/>
            </p:nvSpPr>
            <p:spPr>
              <a:xfrm>
                <a:off x="12175275" y="3669800"/>
                <a:ext cx="3825" cy="3050"/>
              </a:xfrm>
              <a:custGeom>
                <a:rect b="b" l="l" r="r" t="t"/>
                <a:pathLst>
                  <a:path extrusionOk="0" h="122" w="153">
                    <a:moveTo>
                      <a:pt x="61" y="0"/>
                    </a:moveTo>
                    <a:cubicBezTo>
                      <a:pt x="0" y="0"/>
                      <a:pt x="0" y="122"/>
                      <a:pt x="61" y="122"/>
                    </a:cubicBezTo>
                    <a:cubicBezTo>
                      <a:pt x="152" y="122"/>
                      <a:pt x="15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15"/>
              <p:cNvSpPr/>
              <p:nvPr/>
            </p:nvSpPr>
            <p:spPr>
              <a:xfrm>
                <a:off x="12169450" y="3751825"/>
                <a:ext cx="5850" cy="26475"/>
              </a:xfrm>
              <a:custGeom>
                <a:rect b="b" l="l" r="r" t="t"/>
                <a:pathLst>
                  <a:path extrusionOk="0" h="1059" w="234">
                    <a:moveTo>
                      <a:pt x="86" y="1"/>
                    </a:moveTo>
                    <a:cubicBezTo>
                      <a:pt x="44" y="1"/>
                      <a:pt x="1" y="34"/>
                      <a:pt x="20" y="93"/>
                    </a:cubicBezTo>
                    <a:cubicBezTo>
                      <a:pt x="51" y="245"/>
                      <a:pt x="81" y="397"/>
                      <a:pt x="112" y="549"/>
                    </a:cubicBezTo>
                    <a:cubicBezTo>
                      <a:pt x="112" y="640"/>
                      <a:pt x="112" y="732"/>
                      <a:pt x="112" y="792"/>
                    </a:cubicBezTo>
                    <a:cubicBezTo>
                      <a:pt x="112" y="853"/>
                      <a:pt x="112" y="884"/>
                      <a:pt x="112" y="914"/>
                    </a:cubicBezTo>
                    <a:cubicBezTo>
                      <a:pt x="112" y="975"/>
                      <a:pt x="81" y="1005"/>
                      <a:pt x="112" y="1036"/>
                    </a:cubicBezTo>
                    <a:cubicBezTo>
                      <a:pt x="127" y="1051"/>
                      <a:pt x="142" y="1058"/>
                      <a:pt x="157" y="1058"/>
                    </a:cubicBezTo>
                    <a:cubicBezTo>
                      <a:pt x="172" y="1058"/>
                      <a:pt x="188" y="1051"/>
                      <a:pt x="203" y="1036"/>
                    </a:cubicBezTo>
                    <a:cubicBezTo>
                      <a:pt x="233" y="1005"/>
                      <a:pt x="233" y="884"/>
                      <a:pt x="233" y="792"/>
                    </a:cubicBezTo>
                    <a:cubicBezTo>
                      <a:pt x="233" y="701"/>
                      <a:pt x="233" y="640"/>
                      <a:pt x="233" y="549"/>
                    </a:cubicBezTo>
                    <a:cubicBezTo>
                      <a:pt x="203" y="367"/>
                      <a:pt x="172" y="215"/>
                      <a:pt x="142" y="32"/>
                    </a:cubicBezTo>
                    <a:cubicBezTo>
                      <a:pt x="131" y="11"/>
                      <a:pt x="109" y="1"/>
                      <a:pt x="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15"/>
              <p:cNvSpPr/>
              <p:nvPr/>
            </p:nvSpPr>
            <p:spPr>
              <a:xfrm>
                <a:off x="12182100" y="3721100"/>
                <a:ext cx="5350" cy="64600"/>
              </a:xfrm>
              <a:custGeom>
                <a:rect b="b" l="l" r="r" t="t"/>
                <a:pathLst>
                  <a:path extrusionOk="0" h="2584" w="214">
                    <a:moveTo>
                      <a:pt x="122" y="0"/>
                    </a:moveTo>
                    <a:cubicBezTo>
                      <a:pt x="92" y="0"/>
                      <a:pt x="61" y="15"/>
                      <a:pt x="61" y="46"/>
                    </a:cubicBezTo>
                    <a:cubicBezTo>
                      <a:pt x="92" y="471"/>
                      <a:pt x="92" y="897"/>
                      <a:pt x="92" y="1292"/>
                    </a:cubicBezTo>
                    <a:cubicBezTo>
                      <a:pt x="92" y="1505"/>
                      <a:pt x="61" y="1687"/>
                      <a:pt x="61" y="1900"/>
                    </a:cubicBezTo>
                    <a:cubicBezTo>
                      <a:pt x="31" y="2113"/>
                      <a:pt x="1" y="2325"/>
                      <a:pt x="1" y="2538"/>
                    </a:cubicBezTo>
                    <a:cubicBezTo>
                      <a:pt x="1" y="2569"/>
                      <a:pt x="23" y="2584"/>
                      <a:pt x="50" y="2584"/>
                    </a:cubicBezTo>
                    <a:cubicBezTo>
                      <a:pt x="77" y="2584"/>
                      <a:pt x="107" y="2569"/>
                      <a:pt x="122" y="2538"/>
                    </a:cubicBezTo>
                    <a:cubicBezTo>
                      <a:pt x="213" y="2143"/>
                      <a:pt x="213" y="1717"/>
                      <a:pt x="213" y="1322"/>
                    </a:cubicBezTo>
                    <a:cubicBezTo>
                      <a:pt x="213" y="897"/>
                      <a:pt x="213" y="471"/>
                      <a:pt x="183" y="46"/>
                    </a:cubicBezTo>
                    <a:cubicBezTo>
                      <a:pt x="183" y="15"/>
                      <a:pt x="153"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15"/>
              <p:cNvSpPr/>
              <p:nvPr/>
            </p:nvSpPr>
            <p:spPr>
              <a:xfrm>
                <a:off x="12190475" y="3703600"/>
                <a:ext cx="3800" cy="75075"/>
              </a:xfrm>
              <a:custGeom>
                <a:rect b="b" l="l" r="r" t="t"/>
                <a:pathLst>
                  <a:path extrusionOk="0" h="3003" w="152">
                    <a:moveTo>
                      <a:pt x="61" y="1"/>
                    </a:moveTo>
                    <a:cubicBezTo>
                      <a:pt x="30" y="1"/>
                      <a:pt x="0" y="16"/>
                      <a:pt x="0" y="47"/>
                    </a:cubicBezTo>
                    <a:cubicBezTo>
                      <a:pt x="0" y="533"/>
                      <a:pt x="0" y="1019"/>
                      <a:pt x="0" y="1506"/>
                    </a:cubicBezTo>
                    <a:cubicBezTo>
                      <a:pt x="30" y="1992"/>
                      <a:pt x="0" y="2478"/>
                      <a:pt x="30" y="2934"/>
                    </a:cubicBezTo>
                    <a:cubicBezTo>
                      <a:pt x="30" y="2980"/>
                      <a:pt x="61" y="3003"/>
                      <a:pt x="91" y="3003"/>
                    </a:cubicBezTo>
                    <a:cubicBezTo>
                      <a:pt x="122" y="3003"/>
                      <a:pt x="152" y="2980"/>
                      <a:pt x="152" y="2934"/>
                    </a:cubicBezTo>
                    <a:cubicBezTo>
                      <a:pt x="152" y="2448"/>
                      <a:pt x="152" y="1992"/>
                      <a:pt x="152" y="1506"/>
                    </a:cubicBezTo>
                    <a:cubicBezTo>
                      <a:pt x="122" y="1019"/>
                      <a:pt x="122" y="533"/>
                      <a:pt x="122" y="47"/>
                    </a:cubicBezTo>
                    <a:cubicBezTo>
                      <a:pt x="122" y="16"/>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15"/>
              <p:cNvSpPr/>
              <p:nvPr/>
            </p:nvSpPr>
            <p:spPr>
              <a:xfrm>
                <a:off x="12199575" y="3679475"/>
                <a:ext cx="6100" cy="86975"/>
              </a:xfrm>
              <a:custGeom>
                <a:rect b="b" l="l" r="r" t="t"/>
                <a:pathLst>
                  <a:path extrusionOk="0" h="3479" w="244">
                    <a:moveTo>
                      <a:pt x="92" y="1"/>
                    </a:moveTo>
                    <a:cubicBezTo>
                      <a:pt x="62" y="1"/>
                      <a:pt x="31" y="24"/>
                      <a:pt x="31" y="69"/>
                    </a:cubicBezTo>
                    <a:cubicBezTo>
                      <a:pt x="1" y="647"/>
                      <a:pt x="1" y="1224"/>
                      <a:pt x="1" y="1771"/>
                    </a:cubicBezTo>
                    <a:cubicBezTo>
                      <a:pt x="31" y="2075"/>
                      <a:pt x="31" y="2349"/>
                      <a:pt x="31" y="2653"/>
                    </a:cubicBezTo>
                    <a:cubicBezTo>
                      <a:pt x="62" y="2896"/>
                      <a:pt x="31" y="3200"/>
                      <a:pt x="92" y="3443"/>
                    </a:cubicBezTo>
                    <a:cubicBezTo>
                      <a:pt x="105" y="3469"/>
                      <a:pt x="129" y="3478"/>
                      <a:pt x="152" y="3478"/>
                    </a:cubicBezTo>
                    <a:cubicBezTo>
                      <a:pt x="183" y="3478"/>
                      <a:pt x="214" y="3461"/>
                      <a:pt x="214" y="3443"/>
                    </a:cubicBezTo>
                    <a:cubicBezTo>
                      <a:pt x="244" y="3139"/>
                      <a:pt x="183" y="2866"/>
                      <a:pt x="183" y="2562"/>
                    </a:cubicBezTo>
                    <a:cubicBezTo>
                      <a:pt x="153" y="2288"/>
                      <a:pt x="153" y="2015"/>
                      <a:pt x="153" y="1741"/>
                    </a:cubicBezTo>
                    <a:cubicBezTo>
                      <a:pt x="122" y="1194"/>
                      <a:pt x="153" y="616"/>
                      <a:pt x="153" y="69"/>
                    </a:cubicBezTo>
                    <a:cubicBezTo>
                      <a:pt x="153" y="24"/>
                      <a:pt x="12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15"/>
              <p:cNvSpPr/>
              <p:nvPr/>
            </p:nvSpPr>
            <p:spPr>
              <a:xfrm>
                <a:off x="12207175" y="3661825"/>
                <a:ext cx="5350" cy="78850"/>
              </a:xfrm>
              <a:custGeom>
                <a:rect b="b" l="l" r="r" t="t"/>
                <a:pathLst>
                  <a:path extrusionOk="0" h="3154" w="214">
                    <a:moveTo>
                      <a:pt x="62" y="0"/>
                    </a:moveTo>
                    <a:cubicBezTo>
                      <a:pt x="31" y="0"/>
                      <a:pt x="1" y="15"/>
                      <a:pt x="1" y="46"/>
                    </a:cubicBezTo>
                    <a:cubicBezTo>
                      <a:pt x="1" y="563"/>
                      <a:pt x="1" y="1079"/>
                      <a:pt x="1" y="1566"/>
                    </a:cubicBezTo>
                    <a:cubicBezTo>
                      <a:pt x="31" y="2082"/>
                      <a:pt x="31" y="2599"/>
                      <a:pt x="92" y="3085"/>
                    </a:cubicBezTo>
                    <a:cubicBezTo>
                      <a:pt x="92" y="3131"/>
                      <a:pt x="122" y="3154"/>
                      <a:pt x="153" y="3154"/>
                    </a:cubicBezTo>
                    <a:cubicBezTo>
                      <a:pt x="183" y="3154"/>
                      <a:pt x="213" y="3131"/>
                      <a:pt x="213" y="3085"/>
                    </a:cubicBezTo>
                    <a:cubicBezTo>
                      <a:pt x="183" y="2599"/>
                      <a:pt x="153" y="2082"/>
                      <a:pt x="122" y="1566"/>
                    </a:cubicBezTo>
                    <a:cubicBezTo>
                      <a:pt x="122" y="1079"/>
                      <a:pt x="122" y="563"/>
                      <a:pt x="122" y="46"/>
                    </a:cubicBezTo>
                    <a:cubicBezTo>
                      <a:pt x="122" y="15"/>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15"/>
              <p:cNvSpPr/>
              <p:nvPr/>
            </p:nvSpPr>
            <p:spPr>
              <a:xfrm>
                <a:off x="12213550" y="3637825"/>
                <a:ext cx="7325" cy="68100"/>
              </a:xfrm>
              <a:custGeom>
                <a:rect b="b" l="l" r="r" t="t"/>
                <a:pathLst>
                  <a:path extrusionOk="0" h="2724" w="293">
                    <a:moveTo>
                      <a:pt x="80" y="0"/>
                    </a:moveTo>
                    <a:cubicBezTo>
                      <a:pt x="40" y="0"/>
                      <a:pt x="1" y="26"/>
                      <a:pt x="19" y="64"/>
                    </a:cubicBezTo>
                    <a:cubicBezTo>
                      <a:pt x="141" y="489"/>
                      <a:pt x="110" y="975"/>
                      <a:pt x="110" y="1401"/>
                    </a:cubicBezTo>
                    <a:cubicBezTo>
                      <a:pt x="110" y="1614"/>
                      <a:pt x="110" y="1857"/>
                      <a:pt x="110" y="2070"/>
                    </a:cubicBezTo>
                    <a:cubicBezTo>
                      <a:pt x="110" y="2252"/>
                      <a:pt x="80" y="2495"/>
                      <a:pt x="141" y="2678"/>
                    </a:cubicBezTo>
                    <a:cubicBezTo>
                      <a:pt x="141" y="2708"/>
                      <a:pt x="164" y="2723"/>
                      <a:pt x="186" y="2723"/>
                    </a:cubicBezTo>
                    <a:cubicBezTo>
                      <a:pt x="209" y="2723"/>
                      <a:pt x="232" y="2708"/>
                      <a:pt x="232" y="2678"/>
                    </a:cubicBezTo>
                    <a:cubicBezTo>
                      <a:pt x="293" y="2465"/>
                      <a:pt x="232" y="2222"/>
                      <a:pt x="232" y="2009"/>
                    </a:cubicBezTo>
                    <a:cubicBezTo>
                      <a:pt x="232" y="1796"/>
                      <a:pt x="232" y="1583"/>
                      <a:pt x="232" y="1340"/>
                    </a:cubicBezTo>
                    <a:cubicBezTo>
                      <a:pt x="232" y="915"/>
                      <a:pt x="262" y="459"/>
                      <a:pt x="141" y="33"/>
                    </a:cubicBezTo>
                    <a:cubicBezTo>
                      <a:pt x="129" y="10"/>
                      <a:pt x="104"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15"/>
              <p:cNvSpPr/>
              <p:nvPr/>
            </p:nvSpPr>
            <p:spPr>
              <a:xfrm>
                <a:off x="12223900" y="3611850"/>
                <a:ext cx="9900" cy="64875"/>
              </a:xfrm>
              <a:custGeom>
                <a:rect b="b" l="l" r="r" t="t"/>
                <a:pathLst>
                  <a:path extrusionOk="0" h="2595" w="396">
                    <a:moveTo>
                      <a:pt x="61" y="1"/>
                    </a:moveTo>
                    <a:cubicBezTo>
                      <a:pt x="31" y="1"/>
                      <a:pt x="0" y="24"/>
                      <a:pt x="0" y="69"/>
                    </a:cubicBezTo>
                    <a:cubicBezTo>
                      <a:pt x="61" y="495"/>
                      <a:pt x="92" y="890"/>
                      <a:pt x="152" y="1315"/>
                    </a:cubicBezTo>
                    <a:cubicBezTo>
                      <a:pt x="183" y="1741"/>
                      <a:pt x="213" y="2136"/>
                      <a:pt x="274" y="2562"/>
                    </a:cubicBezTo>
                    <a:cubicBezTo>
                      <a:pt x="286" y="2585"/>
                      <a:pt x="306" y="2595"/>
                      <a:pt x="327" y="2595"/>
                    </a:cubicBezTo>
                    <a:cubicBezTo>
                      <a:pt x="361" y="2595"/>
                      <a:pt x="396" y="2569"/>
                      <a:pt x="396" y="2531"/>
                    </a:cubicBezTo>
                    <a:cubicBezTo>
                      <a:pt x="396" y="2136"/>
                      <a:pt x="304" y="1710"/>
                      <a:pt x="274" y="1285"/>
                    </a:cubicBezTo>
                    <a:cubicBezTo>
                      <a:pt x="213" y="890"/>
                      <a:pt x="183" y="464"/>
                      <a:pt x="122" y="69"/>
                    </a:cubicBezTo>
                    <a:cubicBezTo>
                      <a:pt x="122" y="24"/>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15"/>
              <p:cNvSpPr/>
              <p:nvPr/>
            </p:nvSpPr>
            <p:spPr>
              <a:xfrm>
                <a:off x="12235300" y="3590700"/>
                <a:ext cx="12175" cy="59675"/>
              </a:xfrm>
              <a:custGeom>
                <a:rect b="b" l="l" r="r" t="t"/>
                <a:pathLst>
                  <a:path extrusionOk="0" h="2387" w="487">
                    <a:moveTo>
                      <a:pt x="69" y="0"/>
                    </a:moveTo>
                    <a:cubicBezTo>
                      <a:pt x="35" y="0"/>
                      <a:pt x="0" y="26"/>
                      <a:pt x="0" y="64"/>
                    </a:cubicBezTo>
                    <a:cubicBezTo>
                      <a:pt x="61" y="429"/>
                      <a:pt x="152" y="794"/>
                      <a:pt x="213" y="1189"/>
                    </a:cubicBezTo>
                    <a:cubicBezTo>
                      <a:pt x="244" y="1553"/>
                      <a:pt x="274" y="1949"/>
                      <a:pt x="335" y="2344"/>
                    </a:cubicBezTo>
                    <a:cubicBezTo>
                      <a:pt x="335" y="2365"/>
                      <a:pt x="365" y="2387"/>
                      <a:pt x="394" y="2387"/>
                    </a:cubicBezTo>
                    <a:cubicBezTo>
                      <a:pt x="405" y="2387"/>
                      <a:pt x="417" y="2383"/>
                      <a:pt x="426" y="2374"/>
                    </a:cubicBezTo>
                    <a:cubicBezTo>
                      <a:pt x="487" y="2313"/>
                      <a:pt x="487" y="2253"/>
                      <a:pt x="487" y="2161"/>
                    </a:cubicBezTo>
                    <a:cubicBezTo>
                      <a:pt x="479" y="2145"/>
                      <a:pt x="464" y="2135"/>
                      <a:pt x="447" y="2131"/>
                    </a:cubicBezTo>
                    <a:lnTo>
                      <a:pt x="447" y="2131"/>
                    </a:lnTo>
                    <a:cubicBezTo>
                      <a:pt x="406" y="1428"/>
                      <a:pt x="290" y="705"/>
                      <a:pt x="122" y="34"/>
                    </a:cubicBezTo>
                    <a:cubicBezTo>
                      <a:pt x="110" y="10"/>
                      <a:pt x="90" y="0"/>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15"/>
              <p:cNvSpPr/>
              <p:nvPr/>
            </p:nvSpPr>
            <p:spPr>
              <a:xfrm>
                <a:off x="12244425" y="3570400"/>
                <a:ext cx="15200" cy="58675"/>
              </a:xfrm>
              <a:custGeom>
                <a:rect b="b" l="l" r="r" t="t"/>
                <a:pathLst>
                  <a:path extrusionOk="0" h="2347" w="608">
                    <a:moveTo>
                      <a:pt x="63" y="0"/>
                    </a:moveTo>
                    <a:cubicBezTo>
                      <a:pt x="31" y="0"/>
                      <a:pt x="0" y="33"/>
                      <a:pt x="0" y="86"/>
                    </a:cubicBezTo>
                    <a:cubicBezTo>
                      <a:pt x="213" y="815"/>
                      <a:pt x="304" y="1575"/>
                      <a:pt x="486" y="2305"/>
                    </a:cubicBezTo>
                    <a:cubicBezTo>
                      <a:pt x="486" y="2332"/>
                      <a:pt x="511" y="2347"/>
                      <a:pt x="538" y="2347"/>
                    </a:cubicBezTo>
                    <a:cubicBezTo>
                      <a:pt x="571" y="2347"/>
                      <a:pt x="608" y="2324"/>
                      <a:pt x="608" y="2274"/>
                    </a:cubicBezTo>
                    <a:cubicBezTo>
                      <a:pt x="578" y="2001"/>
                      <a:pt x="486" y="1727"/>
                      <a:pt x="426" y="1454"/>
                    </a:cubicBezTo>
                    <a:cubicBezTo>
                      <a:pt x="334" y="967"/>
                      <a:pt x="274" y="481"/>
                      <a:pt x="122" y="55"/>
                    </a:cubicBezTo>
                    <a:cubicBezTo>
                      <a:pt x="109" y="17"/>
                      <a:pt x="86" y="0"/>
                      <a:pt x="6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15"/>
              <p:cNvSpPr/>
              <p:nvPr/>
            </p:nvSpPr>
            <p:spPr>
              <a:xfrm>
                <a:off x="12256950" y="3558475"/>
                <a:ext cx="12175" cy="56250"/>
              </a:xfrm>
              <a:custGeom>
                <a:rect b="b" l="l" r="r" t="t"/>
                <a:pathLst>
                  <a:path extrusionOk="0" h="2250" w="487">
                    <a:moveTo>
                      <a:pt x="50" y="0"/>
                    </a:moveTo>
                    <a:cubicBezTo>
                      <a:pt x="23" y="0"/>
                      <a:pt x="1" y="16"/>
                      <a:pt x="16" y="46"/>
                    </a:cubicBezTo>
                    <a:cubicBezTo>
                      <a:pt x="46" y="411"/>
                      <a:pt x="107" y="776"/>
                      <a:pt x="168" y="1110"/>
                    </a:cubicBezTo>
                    <a:cubicBezTo>
                      <a:pt x="229" y="1475"/>
                      <a:pt x="289" y="1870"/>
                      <a:pt x="381" y="2204"/>
                    </a:cubicBezTo>
                    <a:cubicBezTo>
                      <a:pt x="381" y="2235"/>
                      <a:pt x="411" y="2250"/>
                      <a:pt x="438" y="2250"/>
                    </a:cubicBezTo>
                    <a:cubicBezTo>
                      <a:pt x="464" y="2250"/>
                      <a:pt x="487" y="2235"/>
                      <a:pt x="472" y="2204"/>
                    </a:cubicBezTo>
                    <a:cubicBezTo>
                      <a:pt x="441" y="1839"/>
                      <a:pt x="381" y="1475"/>
                      <a:pt x="289" y="1140"/>
                    </a:cubicBezTo>
                    <a:cubicBezTo>
                      <a:pt x="229" y="776"/>
                      <a:pt x="198" y="411"/>
                      <a:pt x="107" y="46"/>
                    </a:cubicBezTo>
                    <a:cubicBezTo>
                      <a:pt x="107" y="16"/>
                      <a:pt x="77" y="0"/>
                      <a:pt x="5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15"/>
              <p:cNvSpPr/>
              <p:nvPr/>
            </p:nvSpPr>
            <p:spPr>
              <a:xfrm>
                <a:off x="12269875" y="3552575"/>
                <a:ext cx="8750" cy="41825"/>
              </a:xfrm>
              <a:custGeom>
                <a:rect b="b" l="l" r="r" t="t"/>
                <a:pathLst>
                  <a:path extrusionOk="0" h="1673" w="350">
                    <a:moveTo>
                      <a:pt x="50" y="1"/>
                    </a:moveTo>
                    <a:cubicBezTo>
                      <a:pt x="23" y="1"/>
                      <a:pt x="0" y="24"/>
                      <a:pt x="16" y="69"/>
                    </a:cubicBezTo>
                    <a:cubicBezTo>
                      <a:pt x="16" y="343"/>
                      <a:pt x="46" y="616"/>
                      <a:pt x="76" y="860"/>
                    </a:cubicBezTo>
                    <a:cubicBezTo>
                      <a:pt x="107" y="1012"/>
                      <a:pt x="137" y="1133"/>
                      <a:pt x="137" y="1255"/>
                    </a:cubicBezTo>
                    <a:cubicBezTo>
                      <a:pt x="168" y="1315"/>
                      <a:pt x="168" y="1407"/>
                      <a:pt x="168" y="1467"/>
                    </a:cubicBezTo>
                    <a:cubicBezTo>
                      <a:pt x="198" y="1528"/>
                      <a:pt x="198" y="1589"/>
                      <a:pt x="228" y="1650"/>
                    </a:cubicBezTo>
                    <a:cubicBezTo>
                      <a:pt x="244" y="1665"/>
                      <a:pt x="266" y="1673"/>
                      <a:pt x="285" y="1673"/>
                    </a:cubicBezTo>
                    <a:cubicBezTo>
                      <a:pt x="304" y="1673"/>
                      <a:pt x="320" y="1665"/>
                      <a:pt x="320" y="1650"/>
                    </a:cubicBezTo>
                    <a:cubicBezTo>
                      <a:pt x="350" y="1528"/>
                      <a:pt x="289" y="1407"/>
                      <a:pt x="289" y="1285"/>
                    </a:cubicBezTo>
                    <a:cubicBezTo>
                      <a:pt x="259" y="1133"/>
                      <a:pt x="228" y="1012"/>
                      <a:pt x="228" y="860"/>
                    </a:cubicBezTo>
                    <a:cubicBezTo>
                      <a:pt x="168" y="616"/>
                      <a:pt x="137" y="343"/>
                      <a:pt x="107" y="69"/>
                    </a:cubicBezTo>
                    <a:cubicBezTo>
                      <a:pt x="107" y="24"/>
                      <a:pt x="76" y="1"/>
                      <a:pt x="5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15"/>
              <p:cNvSpPr/>
              <p:nvPr/>
            </p:nvSpPr>
            <p:spPr>
              <a:xfrm>
                <a:off x="12281650" y="3541000"/>
                <a:ext cx="9150" cy="34600"/>
              </a:xfrm>
              <a:custGeom>
                <a:rect b="b" l="l" r="r" t="t"/>
                <a:pathLst>
                  <a:path extrusionOk="0" h="1384" w="366">
                    <a:moveTo>
                      <a:pt x="61" y="0"/>
                    </a:moveTo>
                    <a:cubicBezTo>
                      <a:pt x="31" y="0"/>
                      <a:pt x="1" y="16"/>
                      <a:pt x="1" y="46"/>
                    </a:cubicBezTo>
                    <a:cubicBezTo>
                      <a:pt x="31" y="380"/>
                      <a:pt x="61" y="745"/>
                      <a:pt x="92" y="1079"/>
                    </a:cubicBezTo>
                    <a:cubicBezTo>
                      <a:pt x="122" y="1171"/>
                      <a:pt x="92" y="1383"/>
                      <a:pt x="244" y="1383"/>
                    </a:cubicBezTo>
                    <a:cubicBezTo>
                      <a:pt x="335" y="1383"/>
                      <a:pt x="365" y="1201"/>
                      <a:pt x="244" y="1201"/>
                    </a:cubicBezTo>
                    <a:cubicBezTo>
                      <a:pt x="244" y="1184"/>
                      <a:pt x="244" y="1171"/>
                      <a:pt x="244" y="1171"/>
                    </a:cubicBezTo>
                    <a:cubicBezTo>
                      <a:pt x="244" y="1110"/>
                      <a:pt x="244" y="1049"/>
                      <a:pt x="213" y="988"/>
                    </a:cubicBezTo>
                    <a:cubicBezTo>
                      <a:pt x="213" y="897"/>
                      <a:pt x="213" y="806"/>
                      <a:pt x="183" y="684"/>
                    </a:cubicBezTo>
                    <a:cubicBezTo>
                      <a:pt x="152" y="471"/>
                      <a:pt x="122" y="259"/>
                      <a:pt x="122" y="46"/>
                    </a:cubicBezTo>
                    <a:cubicBezTo>
                      <a:pt x="122" y="16"/>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15"/>
              <p:cNvSpPr/>
              <p:nvPr/>
            </p:nvSpPr>
            <p:spPr>
              <a:xfrm>
                <a:off x="12293050" y="3541950"/>
                <a:ext cx="3825" cy="17500"/>
              </a:xfrm>
              <a:custGeom>
                <a:rect b="b" l="l" r="r" t="t"/>
                <a:pathLst>
                  <a:path extrusionOk="0" h="700" w="153">
                    <a:moveTo>
                      <a:pt x="61" y="0"/>
                    </a:moveTo>
                    <a:cubicBezTo>
                      <a:pt x="31" y="0"/>
                      <a:pt x="0" y="23"/>
                      <a:pt x="0" y="69"/>
                    </a:cubicBezTo>
                    <a:lnTo>
                      <a:pt x="0" y="373"/>
                    </a:lnTo>
                    <a:lnTo>
                      <a:pt x="0" y="525"/>
                    </a:lnTo>
                    <a:cubicBezTo>
                      <a:pt x="0" y="585"/>
                      <a:pt x="0" y="646"/>
                      <a:pt x="31" y="677"/>
                    </a:cubicBezTo>
                    <a:cubicBezTo>
                      <a:pt x="31" y="692"/>
                      <a:pt x="46" y="699"/>
                      <a:pt x="65" y="699"/>
                    </a:cubicBezTo>
                    <a:cubicBezTo>
                      <a:pt x="84" y="699"/>
                      <a:pt x="107" y="692"/>
                      <a:pt x="122" y="677"/>
                    </a:cubicBezTo>
                    <a:cubicBezTo>
                      <a:pt x="152" y="646"/>
                      <a:pt x="122" y="585"/>
                      <a:pt x="122" y="525"/>
                    </a:cubicBezTo>
                    <a:lnTo>
                      <a:pt x="122" y="373"/>
                    </a:lnTo>
                    <a:lnTo>
                      <a:pt x="122" y="69"/>
                    </a:lnTo>
                    <a:cubicBezTo>
                      <a:pt x="122" y="23"/>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15"/>
              <p:cNvSpPr/>
              <p:nvPr/>
            </p:nvSpPr>
            <p:spPr>
              <a:xfrm>
                <a:off x="12208700" y="3772375"/>
                <a:ext cx="3825" cy="5350"/>
              </a:xfrm>
              <a:custGeom>
                <a:rect b="b" l="l" r="r" t="t"/>
                <a:pathLst>
                  <a:path extrusionOk="0" h="214" w="153">
                    <a:moveTo>
                      <a:pt x="122" y="92"/>
                    </a:moveTo>
                    <a:lnTo>
                      <a:pt x="92" y="122"/>
                    </a:lnTo>
                    <a:cubicBezTo>
                      <a:pt x="92" y="92"/>
                      <a:pt x="122" y="92"/>
                      <a:pt x="122" y="92"/>
                    </a:cubicBezTo>
                    <a:close/>
                    <a:moveTo>
                      <a:pt x="31" y="1"/>
                    </a:moveTo>
                    <a:cubicBezTo>
                      <a:pt x="31" y="31"/>
                      <a:pt x="31" y="31"/>
                      <a:pt x="31" y="31"/>
                    </a:cubicBezTo>
                    <a:cubicBezTo>
                      <a:pt x="1" y="31"/>
                      <a:pt x="1" y="62"/>
                      <a:pt x="1" y="62"/>
                    </a:cubicBezTo>
                    <a:cubicBezTo>
                      <a:pt x="1" y="92"/>
                      <a:pt x="1" y="122"/>
                      <a:pt x="1" y="122"/>
                    </a:cubicBezTo>
                    <a:cubicBezTo>
                      <a:pt x="1" y="122"/>
                      <a:pt x="1" y="153"/>
                      <a:pt x="1" y="153"/>
                    </a:cubicBezTo>
                    <a:cubicBezTo>
                      <a:pt x="31" y="183"/>
                      <a:pt x="31" y="214"/>
                      <a:pt x="61" y="214"/>
                    </a:cubicBezTo>
                    <a:lnTo>
                      <a:pt x="92" y="214"/>
                    </a:lnTo>
                    <a:cubicBezTo>
                      <a:pt x="122" y="214"/>
                      <a:pt x="152" y="214"/>
                      <a:pt x="152" y="183"/>
                    </a:cubicBezTo>
                    <a:cubicBezTo>
                      <a:pt x="152" y="183"/>
                      <a:pt x="152" y="183"/>
                      <a:pt x="152" y="153"/>
                    </a:cubicBezTo>
                    <a:cubicBezTo>
                      <a:pt x="152" y="153"/>
                      <a:pt x="152" y="153"/>
                      <a:pt x="152" y="122"/>
                    </a:cubicBezTo>
                    <a:lnTo>
                      <a:pt x="122" y="92"/>
                    </a:lnTo>
                    <a:cubicBezTo>
                      <a:pt x="122" y="92"/>
                      <a:pt x="122" y="92"/>
                      <a:pt x="122" y="62"/>
                    </a:cubicBezTo>
                    <a:cubicBezTo>
                      <a:pt x="122" y="31"/>
                      <a:pt x="122" y="31"/>
                      <a:pt x="122" y="31"/>
                    </a:cubicBezTo>
                    <a:cubicBezTo>
                      <a:pt x="122" y="31"/>
                      <a:pt x="9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15"/>
              <p:cNvSpPr/>
              <p:nvPr/>
            </p:nvSpPr>
            <p:spPr>
              <a:xfrm>
                <a:off x="12215550" y="3753200"/>
                <a:ext cx="5950" cy="18000"/>
              </a:xfrm>
              <a:custGeom>
                <a:rect b="b" l="l" r="r" t="t"/>
                <a:pathLst>
                  <a:path extrusionOk="0" h="720" w="238">
                    <a:moveTo>
                      <a:pt x="49" y="0"/>
                    </a:moveTo>
                    <a:cubicBezTo>
                      <a:pt x="23" y="0"/>
                      <a:pt x="0" y="23"/>
                      <a:pt x="0" y="69"/>
                    </a:cubicBezTo>
                    <a:cubicBezTo>
                      <a:pt x="0" y="160"/>
                      <a:pt x="0" y="251"/>
                      <a:pt x="0" y="373"/>
                    </a:cubicBezTo>
                    <a:cubicBezTo>
                      <a:pt x="0" y="403"/>
                      <a:pt x="0" y="464"/>
                      <a:pt x="0" y="494"/>
                    </a:cubicBezTo>
                    <a:cubicBezTo>
                      <a:pt x="30" y="555"/>
                      <a:pt x="0" y="585"/>
                      <a:pt x="30" y="646"/>
                    </a:cubicBezTo>
                    <a:cubicBezTo>
                      <a:pt x="30" y="677"/>
                      <a:pt x="61" y="707"/>
                      <a:pt x="91" y="707"/>
                    </a:cubicBezTo>
                    <a:cubicBezTo>
                      <a:pt x="109" y="716"/>
                      <a:pt x="124" y="720"/>
                      <a:pt x="138" y="720"/>
                    </a:cubicBezTo>
                    <a:cubicBezTo>
                      <a:pt x="170" y="720"/>
                      <a:pt x="191" y="698"/>
                      <a:pt x="213" y="677"/>
                    </a:cubicBezTo>
                    <a:cubicBezTo>
                      <a:pt x="237" y="628"/>
                      <a:pt x="203" y="559"/>
                      <a:pt x="140" y="550"/>
                    </a:cubicBezTo>
                    <a:lnTo>
                      <a:pt x="140" y="550"/>
                    </a:lnTo>
                    <a:cubicBezTo>
                      <a:pt x="131" y="502"/>
                      <a:pt x="146" y="458"/>
                      <a:pt x="122" y="433"/>
                    </a:cubicBezTo>
                    <a:cubicBezTo>
                      <a:pt x="122" y="312"/>
                      <a:pt x="122" y="190"/>
                      <a:pt x="122" y="69"/>
                    </a:cubicBezTo>
                    <a:cubicBezTo>
                      <a:pt x="106" y="23"/>
                      <a:pt x="76" y="0"/>
                      <a:pt x="4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15"/>
              <p:cNvSpPr/>
              <p:nvPr/>
            </p:nvSpPr>
            <p:spPr>
              <a:xfrm>
                <a:off x="12223150" y="3734325"/>
                <a:ext cx="6100" cy="27625"/>
              </a:xfrm>
              <a:custGeom>
                <a:rect b="b" l="l" r="r" t="t"/>
                <a:pathLst>
                  <a:path extrusionOk="0" h="1105" w="244">
                    <a:moveTo>
                      <a:pt x="69" y="0"/>
                    </a:moveTo>
                    <a:cubicBezTo>
                      <a:pt x="35" y="0"/>
                      <a:pt x="0" y="26"/>
                      <a:pt x="0" y="64"/>
                    </a:cubicBezTo>
                    <a:cubicBezTo>
                      <a:pt x="79" y="327"/>
                      <a:pt x="112" y="613"/>
                      <a:pt x="100" y="902"/>
                    </a:cubicBezTo>
                    <a:lnTo>
                      <a:pt x="100" y="902"/>
                    </a:lnTo>
                    <a:cubicBezTo>
                      <a:pt x="91" y="942"/>
                      <a:pt x="91" y="996"/>
                      <a:pt x="91" y="1036"/>
                    </a:cubicBezTo>
                    <a:cubicBezTo>
                      <a:pt x="91" y="1082"/>
                      <a:pt x="122" y="1105"/>
                      <a:pt x="152" y="1105"/>
                    </a:cubicBezTo>
                    <a:cubicBezTo>
                      <a:pt x="182" y="1105"/>
                      <a:pt x="213" y="1082"/>
                      <a:pt x="213" y="1036"/>
                    </a:cubicBezTo>
                    <a:cubicBezTo>
                      <a:pt x="243" y="702"/>
                      <a:pt x="213" y="368"/>
                      <a:pt x="122" y="33"/>
                    </a:cubicBezTo>
                    <a:cubicBezTo>
                      <a:pt x="110" y="10"/>
                      <a:pt x="90" y="0"/>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15"/>
              <p:cNvSpPr/>
              <p:nvPr/>
            </p:nvSpPr>
            <p:spPr>
              <a:xfrm>
                <a:off x="12231050" y="3711725"/>
                <a:ext cx="6550" cy="21675"/>
              </a:xfrm>
              <a:custGeom>
                <a:rect b="b" l="l" r="r" t="t"/>
                <a:pathLst>
                  <a:path extrusionOk="0" h="867" w="262">
                    <a:moveTo>
                      <a:pt x="72" y="1"/>
                    </a:moveTo>
                    <a:cubicBezTo>
                      <a:pt x="34" y="1"/>
                      <a:pt x="1" y="33"/>
                      <a:pt x="18" y="86"/>
                    </a:cubicBezTo>
                    <a:cubicBezTo>
                      <a:pt x="49" y="178"/>
                      <a:pt x="79" y="299"/>
                      <a:pt x="110" y="421"/>
                    </a:cubicBezTo>
                    <a:cubicBezTo>
                      <a:pt x="110" y="512"/>
                      <a:pt x="110" y="542"/>
                      <a:pt x="110" y="633"/>
                    </a:cubicBezTo>
                    <a:cubicBezTo>
                      <a:pt x="110" y="694"/>
                      <a:pt x="110" y="755"/>
                      <a:pt x="110" y="816"/>
                    </a:cubicBezTo>
                    <a:cubicBezTo>
                      <a:pt x="127" y="851"/>
                      <a:pt x="156" y="866"/>
                      <a:pt x="182" y="866"/>
                    </a:cubicBezTo>
                    <a:cubicBezTo>
                      <a:pt x="201" y="866"/>
                      <a:pt x="219" y="859"/>
                      <a:pt x="231" y="846"/>
                    </a:cubicBezTo>
                    <a:cubicBezTo>
                      <a:pt x="262" y="725"/>
                      <a:pt x="231" y="573"/>
                      <a:pt x="231" y="421"/>
                    </a:cubicBezTo>
                    <a:cubicBezTo>
                      <a:pt x="201" y="299"/>
                      <a:pt x="170" y="178"/>
                      <a:pt x="140" y="56"/>
                    </a:cubicBezTo>
                    <a:cubicBezTo>
                      <a:pt x="127" y="18"/>
                      <a:pt x="99"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15"/>
              <p:cNvSpPr/>
              <p:nvPr/>
            </p:nvSpPr>
            <p:spPr>
              <a:xfrm>
                <a:off x="12241375" y="3696575"/>
                <a:ext cx="6100" cy="10050"/>
              </a:xfrm>
              <a:custGeom>
                <a:rect b="b" l="l" r="r" t="t"/>
                <a:pathLst>
                  <a:path extrusionOk="0" h="402" w="244">
                    <a:moveTo>
                      <a:pt x="107" y="1"/>
                    </a:moveTo>
                    <a:cubicBezTo>
                      <a:pt x="92" y="1"/>
                      <a:pt x="77" y="8"/>
                      <a:pt x="61" y="24"/>
                    </a:cubicBezTo>
                    <a:cubicBezTo>
                      <a:pt x="1" y="84"/>
                      <a:pt x="1" y="145"/>
                      <a:pt x="1" y="236"/>
                    </a:cubicBezTo>
                    <a:cubicBezTo>
                      <a:pt x="31" y="297"/>
                      <a:pt x="61" y="358"/>
                      <a:pt x="153" y="388"/>
                    </a:cubicBezTo>
                    <a:cubicBezTo>
                      <a:pt x="153" y="398"/>
                      <a:pt x="159" y="402"/>
                      <a:pt x="168" y="402"/>
                    </a:cubicBezTo>
                    <a:cubicBezTo>
                      <a:pt x="186" y="402"/>
                      <a:pt x="213" y="388"/>
                      <a:pt x="213" y="388"/>
                    </a:cubicBezTo>
                    <a:cubicBezTo>
                      <a:pt x="244" y="358"/>
                      <a:pt x="213" y="328"/>
                      <a:pt x="183" y="297"/>
                    </a:cubicBezTo>
                    <a:cubicBezTo>
                      <a:pt x="183" y="267"/>
                      <a:pt x="153" y="267"/>
                      <a:pt x="153" y="267"/>
                    </a:cubicBezTo>
                    <a:cubicBezTo>
                      <a:pt x="153" y="267"/>
                      <a:pt x="153" y="236"/>
                      <a:pt x="153" y="236"/>
                    </a:cubicBezTo>
                    <a:cubicBezTo>
                      <a:pt x="122" y="206"/>
                      <a:pt x="122" y="206"/>
                      <a:pt x="122" y="206"/>
                    </a:cubicBezTo>
                    <a:cubicBezTo>
                      <a:pt x="122" y="206"/>
                      <a:pt x="122" y="206"/>
                      <a:pt x="122" y="176"/>
                    </a:cubicBezTo>
                    <a:lnTo>
                      <a:pt x="122" y="145"/>
                    </a:lnTo>
                    <a:cubicBezTo>
                      <a:pt x="122" y="145"/>
                      <a:pt x="153" y="115"/>
                      <a:pt x="153" y="115"/>
                    </a:cubicBezTo>
                    <a:cubicBezTo>
                      <a:pt x="153" y="84"/>
                      <a:pt x="153" y="84"/>
                      <a:pt x="153" y="54"/>
                    </a:cubicBezTo>
                    <a:cubicBezTo>
                      <a:pt x="153" y="54"/>
                      <a:pt x="153" y="24"/>
                      <a:pt x="153" y="24"/>
                    </a:cubicBezTo>
                    <a:cubicBezTo>
                      <a:pt x="137" y="8"/>
                      <a:pt x="122" y="1"/>
                      <a:pt x="10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15"/>
              <p:cNvSpPr/>
              <p:nvPr/>
            </p:nvSpPr>
            <p:spPr>
              <a:xfrm>
                <a:off x="12250500" y="3683475"/>
                <a:ext cx="3825" cy="3075"/>
              </a:xfrm>
              <a:custGeom>
                <a:rect b="b" l="l" r="r" t="t"/>
                <a:pathLst>
                  <a:path extrusionOk="0" h="123" w="153">
                    <a:moveTo>
                      <a:pt x="0" y="0"/>
                    </a:moveTo>
                    <a:cubicBezTo>
                      <a:pt x="0" y="0"/>
                      <a:pt x="0" y="0"/>
                      <a:pt x="0" y="31"/>
                    </a:cubicBezTo>
                    <a:cubicBezTo>
                      <a:pt x="0" y="61"/>
                      <a:pt x="0" y="92"/>
                      <a:pt x="31" y="92"/>
                    </a:cubicBezTo>
                    <a:cubicBezTo>
                      <a:pt x="31" y="92"/>
                      <a:pt x="31" y="122"/>
                      <a:pt x="61" y="122"/>
                    </a:cubicBezTo>
                    <a:lnTo>
                      <a:pt x="91" y="122"/>
                    </a:lnTo>
                    <a:cubicBezTo>
                      <a:pt x="91" y="122"/>
                      <a:pt x="91" y="122"/>
                      <a:pt x="91" y="92"/>
                    </a:cubicBezTo>
                    <a:lnTo>
                      <a:pt x="122" y="92"/>
                    </a:lnTo>
                    <a:cubicBezTo>
                      <a:pt x="152" y="61"/>
                      <a:pt x="152" y="31"/>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15"/>
              <p:cNvSpPr/>
              <p:nvPr/>
            </p:nvSpPr>
            <p:spPr>
              <a:xfrm>
                <a:off x="12257325" y="3670550"/>
                <a:ext cx="3075" cy="3825"/>
              </a:xfrm>
              <a:custGeom>
                <a:rect b="b" l="l" r="r" t="t"/>
                <a:pathLst>
                  <a:path extrusionOk="0" h="153" w="123">
                    <a:moveTo>
                      <a:pt x="62" y="1"/>
                    </a:moveTo>
                    <a:cubicBezTo>
                      <a:pt x="31" y="1"/>
                      <a:pt x="31" y="1"/>
                      <a:pt x="31" y="31"/>
                    </a:cubicBezTo>
                    <a:lnTo>
                      <a:pt x="1" y="62"/>
                    </a:lnTo>
                    <a:cubicBezTo>
                      <a:pt x="1" y="92"/>
                      <a:pt x="1" y="122"/>
                      <a:pt x="31" y="122"/>
                    </a:cubicBezTo>
                    <a:cubicBezTo>
                      <a:pt x="31" y="153"/>
                      <a:pt x="62" y="153"/>
                      <a:pt x="62" y="153"/>
                    </a:cubicBezTo>
                    <a:cubicBezTo>
                      <a:pt x="92" y="153"/>
                      <a:pt x="92" y="153"/>
                      <a:pt x="122" y="122"/>
                    </a:cubicBezTo>
                    <a:cubicBezTo>
                      <a:pt x="122" y="122"/>
                      <a:pt x="122" y="92"/>
                      <a:pt x="122" y="62"/>
                    </a:cubicBezTo>
                    <a:lnTo>
                      <a:pt x="122" y="31"/>
                    </a:lnTo>
                    <a:cubicBezTo>
                      <a:pt x="122" y="31"/>
                      <a:pt x="122" y="3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15"/>
              <p:cNvSpPr/>
              <p:nvPr/>
            </p:nvSpPr>
            <p:spPr>
              <a:xfrm>
                <a:off x="11976175" y="2576325"/>
                <a:ext cx="3825" cy="18075"/>
              </a:xfrm>
              <a:custGeom>
                <a:rect b="b" l="l" r="r" t="t"/>
                <a:pathLst>
                  <a:path extrusionOk="0" h="723" w="153">
                    <a:moveTo>
                      <a:pt x="61" y="0"/>
                    </a:moveTo>
                    <a:cubicBezTo>
                      <a:pt x="31" y="0"/>
                      <a:pt x="0" y="31"/>
                      <a:pt x="0" y="61"/>
                    </a:cubicBezTo>
                    <a:cubicBezTo>
                      <a:pt x="0" y="183"/>
                      <a:pt x="0" y="274"/>
                      <a:pt x="31" y="395"/>
                    </a:cubicBezTo>
                    <a:cubicBezTo>
                      <a:pt x="31" y="426"/>
                      <a:pt x="31" y="486"/>
                      <a:pt x="31" y="547"/>
                    </a:cubicBezTo>
                    <a:cubicBezTo>
                      <a:pt x="31" y="578"/>
                      <a:pt x="31" y="578"/>
                      <a:pt x="31" y="608"/>
                    </a:cubicBezTo>
                    <a:cubicBezTo>
                      <a:pt x="31" y="638"/>
                      <a:pt x="61" y="669"/>
                      <a:pt x="61" y="699"/>
                    </a:cubicBezTo>
                    <a:cubicBezTo>
                      <a:pt x="76" y="714"/>
                      <a:pt x="99" y="722"/>
                      <a:pt x="118" y="722"/>
                    </a:cubicBezTo>
                    <a:cubicBezTo>
                      <a:pt x="137" y="722"/>
                      <a:pt x="152" y="714"/>
                      <a:pt x="152" y="699"/>
                    </a:cubicBezTo>
                    <a:cubicBezTo>
                      <a:pt x="152" y="669"/>
                      <a:pt x="152" y="638"/>
                      <a:pt x="152" y="608"/>
                    </a:cubicBezTo>
                    <a:cubicBezTo>
                      <a:pt x="152" y="578"/>
                      <a:pt x="152" y="547"/>
                      <a:pt x="152" y="547"/>
                    </a:cubicBezTo>
                    <a:cubicBezTo>
                      <a:pt x="152" y="486"/>
                      <a:pt x="152" y="426"/>
                      <a:pt x="152" y="395"/>
                    </a:cubicBezTo>
                    <a:cubicBezTo>
                      <a:pt x="122" y="274"/>
                      <a:pt x="122" y="183"/>
                      <a:pt x="122" y="61"/>
                    </a:cubicBezTo>
                    <a:cubicBezTo>
                      <a:pt x="122" y="31"/>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15"/>
              <p:cNvSpPr/>
              <p:nvPr/>
            </p:nvSpPr>
            <p:spPr>
              <a:xfrm>
                <a:off x="11986800" y="2576700"/>
                <a:ext cx="3825" cy="21750"/>
              </a:xfrm>
              <a:custGeom>
                <a:rect b="b" l="l" r="r" t="t"/>
                <a:pathLst>
                  <a:path extrusionOk="0" h="870" w="153">
                    <a:moveTo>
                      <a:pt x="62" y="0"/>
                    </a:moveTo>
                    <a:cubicBezTo>
                      <a:pt x="31" y="0"/>
                      <a:pt x="1" y="16"/>
                      <a:pt x="1" y="46"/>
                    </a:cubicBezTo>
                    <a:cubicBezTo>
                      <a:pt x="1" y="198"/>
                      <a:pt x="1" y="319"/>
                      <a:pt x="1" y="441"/>
                    </a:cubicBezTo>
                    <a:cubicBezTo>
                      <a:pt x="1" y="502"/>
                      <a:pt x="1" y="563"/>
                      <a:pt x="1" y="623"/>
                    </a:cubicBezTo>
                    <a:cubicBezTo>
                      <a:pt x="31" y="715"/>
                      <a:pt x="31" y="775"/>
                      <a:pt x="62" y="836"/>
                    </a:cubicBezTo>
                    <a:cubicBezTo>
                      <a:pt x="73" y="859"/>
                      <a:pt x="89" y="869"/>
                      <a:pt x="105" y="869"/>
                    </a:cubicBezTo>
                    <a:cubicBezTo>
                      <a:pt x="130" y="869"/>
                      <a:pt x="153" y="843"/>
                      <a:pt x="153" y="806"/>
                    </a:cubicBezTo>
                    <a:cubicBezTo>
                      <a:pt x="153" y="745"/>
                      <a:pt x="153" y="684"/>
                      <a:pt x="153" y="623"/>
                    </a:cubicBezTo>
                    <a:cubicBezTo>
                      <a:pt x="123" y="563"/>
                      <a:pt x="123" y="502"/>
                      <a:pt x="123" y="441"/>
                    </a:cubicBezTo>
                    <a:cubicBezTo>
                      <a:pt x="123" y="319"/>
                      <a:pt x="123" y="168"/>
                      <a:pt x="123" y="46"/>
                    </a:cubicBezTo>
                    <a:cubicBezTo>
                      <a:pt x="123" y="16"/>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15"/>
              <p:cNvSpPr/>
              <p:nvPr/>
            </p:nvSpPr>
            <p:spPr>
              <a:xfrm>
                <a:off x="12001250" y="2583150"/>
                <a:ext cx="7625" cy="17500"/>
              </a:xfrm>
              <a:custGeom>
                <a:rect b="b" l="l" r="r" t="t"/>
                <a:pathLst>
                  <a:path extrusionOk="0" h="700" w="305">
                    <a:moveTo>
                      <a:pt x="31" y="1"/>
                    </a:moveTo>
                    <a:cubicBezTo>
                      <a:pt x="0" y="31"/>
                      <a:pt x="0" y="61"/>
                      <a:pt x="0" y="92"/>
                    </a:cubicBezTo>
                    <a:cubicBezTo>
                      <a:pt x="31" y="213"/>
                      <a:pt x="31" y="305"/>
                      <a:pt x="92" y="396"/>
                    </a:cubicBezTo>
                    <a:cubicBezTo>
                      <a:pt x="92" y="457"/>
                      <a:pt x="122" y="487"/>
                      <a:pt x="122" y="548"/>
                    </a:cubicBezTo>
                    <a:cubicBezTo>
                      <a:pt x="152" y="609"/>
                      <a:pt x="183" y="669"/>
                      <a:pt x="244" y="700"/>
                    </a:cubicBezTo>
                    <a:cubicBezTo>
                      <a:pt x="244" y="700"/>
                      <a:pt x="274" y="669"/>
                      <a:pt x="274" y="669"/>
                    </a:cubicBezTo>
                    <a:cubicBezTo>
                      <a:pt x="304" y="609"/>
                      <a:pt x="274" y="548"/>
                      <a:pt x="244" y="487"/>
                    </a:cubicBezTo>
                    <a:cubicBezTo>
                      <a:pt x="244" y="457"/>
                      <a:pt x="213" y="396"/>
                      <a:pt x="183" y="365"/>
                    </a:cubicBezTo>
                    <a:cubicBezTo>
                      <a:pt x="152" y="274"/>
                      <a:pt x="152" y="153"/>
                      <a:pt x="122" y="61"/>
                    </a:cubicBezTo>
                    <a:cubicBezTo>
                      <a:pt x="122" y="31"/>
                      <a:pt x="61" y="1"/>
                      <a:pt x="3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15"/>
              <p:cNvSpPr/>
              <p:nvPr/>
            </p:nvSpPr>
            <p:spPr>
              <a:xfrm>
                <a:off x="12017975" y="2583625"/>
                <a:ext cx="9900" cy="26900"/>
              </a:xfrm>
              <a:custGeom>
                <a:rect b="b" l="l" r="r" t="t"/>
                <a:pathLst>
                  <a:path extrusionOk="0" h="1076" w="396">
                    <a:moveTo>
                      <a:pt x="74" y="0"/>
                    </a:moveTo>
                    <a:cubicBezTo>
                      <a:pt x="46" y="0"/>
                      <a:pt x="14" y="15"/>
                      <a:pt x="0" y="42"/>
                    </a:cubicBezTo>
                    <a:cubicBezTo>
                      <a:pt x="0" y="255"/>
                      <a:pt x="0" y="438"/>
                      <a:pt x="61" y="620"/>
                    </a:cubicBezTo>
                    <a:cubicBezTo>
                      <a:pt x="91" y="711"/>
                      <a:pt x="122" y="802"/>
                      <a:pt x="183" y="894"/>
                    </a:cubicBezTo>
                    <a:cubicBezTo>
                      <a:pt x="183" y="924"/>
                      <a:pt x="213" y="954"/>
                      <a:pt x="243" y="1015"/>
                    </a:cubicBezTo>
                    <a:cubicBezTo>
                      <a:pt x="274" y="1046"/>
                      <a:pt x="304" y="1076"/>
                      <a:pt x="365" y="1076"/>
                    </a:cubicBezTo>
                    <a:cubicBezTo>
                      <a:pt x="365" y="1076"/>
                      <a:pt x="395" y="1046"/>
                      <a:pt x="395" y="1046"/>
                    </a:cubicBezTo>
                    <a:cubicBezTo>
                      <a:pt x="395" y="985"/>
                      <a:pt x="365" y="954"/>
                      <a:pt x="365" y="924"/>
                    </a:cubicBezTo>
                    <a:cubicBezTo>
                      <a:pt x="335" y="894"/>
                      <a:pt x="304" y="863"/>
                      <a:pt x="274" y="833"/>
                    </a:cubicBezTo>
                    <a:cubicBezTo>
                      <a:pt x="243" y="742"/>
                      <a:pt x="213" y="681"/>
                      <a:pt x="183" y="590"/>
                    </a:cubicBezTo>
                    <a:cubicBezTo>
                      <a:pt x="122" y="407"/>
                      <a:pt x="91" y="225"/>
                      <a:pt x="122" y="73"/>
                    </a:cubicBezTo>
                    <a:cubicBezTo>
                      <a:pt x="139" y="23"/>
                      <a:pt x="109" y="0"/>
                      <a:pt x="7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15"/>
              <p:cNvSpPr/>
              <p:nvPr/>
            </p:nvSpPr>
            <p:spPr>
              <a:xfrm>
                <a:off x="12039250" y="2588475"/>
                <a:ext cx="8375" cy="26700"/>
              </a:xfrm>
              <a:custGeom>
                <a:rect b="b" l="l" r="r" t="t"/>
                <a:pathLst>
                  <a:path extrusionOk="0" h="1068" w="335">
                    <a:moveTo>
                      <a:pt x="31" y="0"/>
                    </a:moveTo>
                    <a:cubicBezTo>
                      <a:pt x="0" y="0"/>
                      <a:pt x="0" y="31"/>
                      <a:pt x="0" y="61"/>
                    </a:cubicBezTo>
                    <a:cubicBezTo>
                      <a:pt x="31" y="244"/>
                      <a:pt x="61" y="396"/>
                      <a:pt x="91" y="548"/>
                    </a:cubicBezTo>
                    <a:cubicBezTo>
                      <a:pt x="122" y="639"/>
                      <a:pt x="122" y="700"/>
                      <a:pt x="152" y="791"/>
                    </a:cubicBezTo>
                    <a:cubicBezTo>
                      <a:pt x="152" y="882"/>
                      <a:pt x="183" y="973"/>
                      <a:pt x="213" y="1034"/>
                    </a:cubicBezTo>
                    <a:cubicBezTo>
                      <a:pt x="225" y="1057"/>
                      <a:pt x="245" y="1067"/>
                      <a:pt x="266" y="1067"/>
                    </a:cubicBezTo>
                    <a:cubicBezTo>
                      <a:pt x="300" y="1067"/>
                      <a:pt x="335" y="1041"/>
                      <a:pt x="335" y="1004"/>
                    </a:cubicBezTo>
                    <a:cubicBezTo>
                      <a:pt x="335" y="943"/>
                      <a:pt x="304" y="852"/>
                      <a:pt x="274" y="760"/>
                    </a:cubicBezTo>
                    <a:cubicBezTo>
                      <a:pt x="243" y="700"/>
                      <a:pt x="243" y="608"/>
                      <a:pt x="213" y="517"/>
                    </a:cubicBezTo>
                    <a:cubicBezTo>
                      <a:pt x="183" y="365"/>
                      <a:pt x="152" y="213"/>
                      <a:pt x="122" y="31"/>
                    </a:cubicBezTo>
                    <a:cubicBezTo>
                      <a:pt x="122" y="0"/>
                      <a:pt x="61" y="0"/>
                      <a:pt x="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15"/>
              <p:cNvSpPr/>
              <p:nvPr/>
            </p:nvSpPr>
            <p:spPr>
              <a:xfrm>
                <a:off x="12062050" y="2603475"/>
                <a:ext cx="7400" cy="21025"/>
              </a:xfrm>
              <a:custGeom>
                <a:rect b="b" l="l" r="r" t="t"/>
                <a:pathLst>
                  <a:path extrusionOk="0" h="841" w="296">
                    <a:moveTo>
                      <a:pt x="61" y="1"/>
                    </a:moveTo>
                    <a:cubicBezTo>
                      <a:pt x="31" y="1"/>
                      <a:pt x="0" y="24"/>
                      <a:pt x="0" y="69"/>
                    </a:cubicBezTo>
                    <a:cubicBezTo>
                      <a:pt x="0" y="221"/>
                      <a:pt x="0" y="343"/>
                      <a:pt x="31" y="464"/>
                    </a:cubicBezTo>
                    <a:cubicBezTo>
                      <a:pt x="61" y="586"/>
                      <a:pt x="122" y="738"/>
                      <a:pt x="183" y="829"/>
                    </a:cubicBezTo>
                    <a:cubicBezTo>
                      <a:pt x="191" y="837"/>
                      <a:pt x="203" y="841"/>
                      <a:pt x="217" y="841"/>
                    </a:cubicBezTo>
                    <a:cubicBezTo>
                      <a:pt x="253" y="841"/>
                      <a:pt x="296" y="813"/>
                      <a:pt x="274" y="768"/>
                    </a:cubicBezTo>
                    <a:cubicBezTo>
                      <a:pt x="274" y="707"/>
                      <a:pt x="243" y="647"/>
                      <a:pt x="213" y="616"/>
                    </a:cubicBezTo>
                    <a:cubicBezTo>
                      <a:pt x="213" y="556"/>
                      <a:pt x="183" y="495"/>
                      <a:pt x="152" y="434"/>
                    </a:cubicBezTo>
                    <a:cubicBezTo>
                      <a:pt x="122" y="312"/>
                      <a:pt x="122" y="191"/>
                      <a:pt x="122" y="69"/>
                    </a:cubicBezTo>
                    <a:cubicBezTo>
                      <a:pt x="122" y="24"/>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15"/>
              <p:cNvSpPr/>
              <p:nvPr/>
            </p:nvSpPr>
            <p:spPr>
              <a:xfrm>
                <a:off x="12084850" y="2612975"/>
                <a:ext cx="14300" cy="19800"/>
              </a:xfrm>
              <a:custGeom>
                <a:rect b="b" l="l" r="r" t="t"/>
                <a:pathLst>
                  <a:path extrusionOk="0" h="792" w="572">
                    <a:moveTo>
                      <a:pt x="106" y="1"/>
                    </a:moveTo>
                    <a:cubicBezTo>
                      <a:pt x="91" y="1"/>
                      <a:pt x="76" y="8"/>
                      <a:pt x="61" y="24"/>
                    </a:cubicBezTo>
                    <a:cubicBezTo>
                      <a:pt x="30" y="24"/>
                      <a:pt x="0" y="84"/>
                      <a:pt x="30" y="115"/>
                    </a:cubicBezTo>
                    <a:cubicBezTo>
                      <a:pt x="91" y="236"/>
                      <a:pt x="152" y="358"/>
                      <a:pt x="213" y="449"/>
                    </a:cubicBezTo>
                    <a:cubicBezTo>
                      <a:pt x="243" y="510"/>
                      <a:pt x="304" y="571"/>
                      <a:pt x="334" y="631"/>
                    </a:cubicBezTo>
                    <a:cubicBezTo>
                      <a:pt x="365" y="662"/>
                      <a:pt x="365" y="692"/>
                      <a:pt x="395" y="723"/>
                    </a:cubicBezTo>
                    <a:cubicBezTo>
                      <a:pt x="426" y="753"/>
                      <a:pt x="456" y="753"/>
                      <a:pt x="486" y="783"/>
                    </a:cubicBezTo>
                    <a:cubicBezTo>
                      <a:pt x="492" y="789"/>
                      <a:pt x="499" y="792"/>
                      <a:pt x="506" y="792"/>
                    </a:cubicBezTo>
                    <a:cubicBezTo>
                      <a:pt x="537" y="792"/>
                      <a:pt x="572" y="747"/>
                      <a:pt x="547" y="723"/>
                    </a:cubicBezTo>
                    <a:cubicBezTo>
                      <a:pt x="517" y="662"/>
                      <a:pt x="486" y="601"/>
                      <a:pt x="456" y="540"/>
                    </a:cubicBezTo>
                    <a:cubicBezTo>
                      <a:pt x="395" y="510"/>
                      <a:pt x="365" y="449"/>
                      <a:pt x="334" y="388"/>
                    </a:cubicBezTo>
                    <a:cubicBezTo>
                      <a:pt x="243" y="267"/>
                      <a:pt x="182" y="145"/>
                      <a:pt x="152" y="24"/>
                    </a:cubicBezTo>
                    <a:cubicBezTo>
                      <a:pt x="137" y="8"/>
                      <a:pt x="122" y="1"/>
                      <a:pt x="1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15"/>
              <p:cNvSpPr/>
              <p:nvPr/>
            </p:nvSpPr>
            <p:spPr>
              <a:xfrm>
                <a:off x="12118275" y="2631025"/>
                <a:ext cx="5350" cy="5350"/>
              </a:xfrm>
              <a:custGeom>
                <a:rect b="b" l="l" r="r" t="t"/>
                <a:pathLst>
                  <a:path extrusionOk="0" h="214" w="214">
                    <a:moveTo>
                      <a:pt x="61" y="1"/>
                    </a:moveTo>
                    <a:cubicBezTo>
                      <a:pt x="61" y="1"/>
                      <a:pt x="31" y="1"/>
                      <a:pt x="31" y="31"/>
                    </a:cubicBezTo>
                    <a:cubicBezTo>
                      <a:pt x="31" y="31"/>
                      <a:pt x="0" y="61"/>
                      <a:pt x="0" y="61"/>
                    </a:cubicBezTo>
                    <a:cubicBezTo>
                      <a:pt x="0" y="92"/>
                      <a:pt x="0" y="92"/>
                      <a:pt x="31" y="122"/>
                    </a:cubicBezTo>
                    <a:cubicBezTo>
                      <a:pt x="31" y="122"/>
                      <a:pt x="61" y="153"/>
                      <a:pt x="92" y="153"/>
                    </a:cubicBezTo>
                    <a:lnTo>
                      <a:pt x="92" y="183"/>
                    </a:lnTo>
                    <a:lnTo>
                      <a:pt x="122" y="183"/>
                    </a:lnTo>
                    <a:cubicBezTo>
                      <a:pt x="122" y="183"/>
                      <a:pt x="122" y="213"/>
                      <a:pt x="152" y="213"/>
                    </a:cubicBezTo>
                    <a:lnTo>
                      <a:pt x="183" y="213"/>
                    </a:lnTo>
                    <a:cubicBezTo>
                      <a:pt x="183" y="213"/>
                      <a:pt x="183" y="213"/>
                      <a:pt x="213" y="183"/>
                    </a:cubicBezTo>
                    <a:cubicBezTo>
                      <a:pt x="213" y="153"/>
                      <a:pt x="213" y="153"/>
                      <a:pt x="213" y="153"/>
                    </a:cubicBezTo>
                    <a:cubicBezTo>
                      <a:pt x="213" y="153"/>
                      <a:pt x="213" y="122"/>
                      <a:pt x="213" y="122"/>
                    </a:cubicBezTo>
                    <a:cubicBezTo>
                      <a:pt x="213" y="122"/>
                      <a:pt x="213" y="122"/>
                      <a:pt x="183" y="92"/>
                    </a:cubicBezTo>
                    <a:lnTo>
                      <a:pt x="152" y="61"/>
                    </a:lnTo>
                    <a:cubicBezTo>
                      <a:pt x="152" y="61"/>
                      <a:pt x="122" y="31"/>
                      <a:pt x="122" y="31"/>
                    </a:cubicBezTo>
                    <a:cubicBezTo>
                      <a:pt x="122" y="1"/>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15"/>
              <p:cNvSpPr/>
              <p:nvPr/>
            </p:nvSpPr>
            <p:spPr>
              <a:xfrm>
                <a:off x="12152475" y="2643950"/>
                <a:ext cx="9125" cy="6100"/>
              </a:xfrm>
              <a:custGeom>
                <a:rect b="b" l="l" r="r" t="t"/>
                <a:pathLst>
                  <a:path extrusionOk="0" h="244" w="365">
                    <a:moveTo>
                      <a:pt x="122" y="0"/>
                    </a:moveTo>
                    <a:cubicBezTo>
                      <a:pt x="91" y="0"/>
                      <a:pt x="61" y="0"/>
                      <a:pt x="31" y="31"/>
                    </a:cubicBezTo>
                    <a:cubicBezTo>
                      <a:pt x="0" y="61"/>
                      <a:pt x="31" y="92"/>
                      <a:pt x="61" y="122"/>
                    </a:cubicBezTo>
                    <a:cubicBezTo>
                      <a:pt x="91" y="152"/>
                      <a:pt x="152" y="152"/>
                      <a:pt x="183" y="183"/>
                    </a:cubicBezTo>
                    <a:cubicBezTo>
                      <a:pt x="213" y="213"/>
                      <a:pt x="274" y="213"/>
                      <a:pt x="304" y="244"/>
                    </a:cubicBezTo>
                    <a:cubicBezTo>
                      <a:pt x="335" y="244"/>
                      <a:pt x="365" y="213"/>
                      <a:pt x="365" y="183"/>
                    </a:cubicBezTo>
                    <a:cubicBezTo>
                      <a:pt x="274" y="122"/>
                      <a:pt x="213" y="61"/>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15"/>
              <p:cNvSpPr/>
              <p:nvPr/>
            </p:nvSpPr>
            <p:spPr>
              <a:xfrm>
                <a:off x="11955650" y="2576325"/>
                <a:ext cx="9900" cy="14775"/>
              </a:xfrm>
              <a:custGeom>
                <a:rect b="b" l="l" r="r" t="t"/>
                <a:pathLst>
                  <a:path extrusionOk="0" h="591" w="396">
                    <a:moveTo>
                      <a:pt x="335" y="0"/>
                    </a:moveTo>
                    <a:cubicBezTo>
                      <a:pt x="305" y="0"/>
                      <a:pt x="274" y="0"/>
                      <a:pt x="244" y="31"/>
                    </a:cubicBezTo>
                    <a:lnTo>
                      <a:pt x="122" y="274"/>
                    </a:lnTo>
                    <a:cubicBezTo>
                      <a:pt x="122" y="334"/>
                      <a:pt x="92" y="365"/>
                      <a:pt x="62" y="395"/>
                    </a:cubicBezTo>
                    <a:cubicBezTo>
                      <a:pt x="62" y="456"/>
                      <a:pt x="1" y="517"/>
                      <a:pt x="31" y="547"/>
                    </a:cubicBezTo>
                    <a:cubicBezTo>
                      <a:pt x="31" y="569"/>
                      <a:pt x="46" y="590"/>
                      <a:pt x="66" y="590"/>
                    </a:cubicBezTo>
                    <a:cubicBezTo>
                      <a:pt x="74" y="590"/>
                      <a:pt x="83" y="587"/>
                      <a:pt x="92" y="578"/>
                    </a:cubicBezTo>
                    <a:cubicBezTo>
                      <a:pt x="153" y="578"/>
                      <a:pt x="153" y="517"/>
                      <a:pt x="183" y="456"/>
                    </a:cubicBezTo>
                    <a:cubicBezTo>
                      <a:pt x="214" y="426"/>
                      <a:pt x="214" y="395"/>
                      <a:pt x="244" y="334"/>
                    </a:cubicBezTo>
                    <a:cubicBezTo>
                      <a:pt x="274" y="274"/>
                      <a:pt x="335" y="183"/>
                      <a:pt x="365" y="91"/>
                    </a:cubicBezTo>
                    <a:cubicBezTo>
                      <a:pt x="396" y="61"/>
                      <a:pt x="365" y="31"/>
                      <a:pt x="3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15"/>
              <p:cNvSpPr/>
              <p:nvPr/>
            </p:nvSpPr>
            <p:spPr>
              <a:xfrm>
                <a:off x="11924500" y="2575550"/>
                <a:ext cx="7625" cy="8700"/>
              </a:xfrm>
              <a:custGeom>
                <a:rect b="b" l="l" r="r" t="t"/>
                <a:pathLst>
                  <a:path extrusionOk="0" h="348" w="305">
                    <a:moveTo>
                      <a:pt x="183" y="1"/>
                    </a:moveTo>
                    <a:cubicBezTo>
                      <a:pt x="153" y="62"/>
                      <a:pt x="122" y="92"/>
                      <a:pt x="92" y="122"/>
                    </a:cubicBezTo>
                    <a:cubicBezTo>
                      <a:pt x="61" y="153"/>
                      <a:pt x="61" y="183"/>
                      <a:pt x="31" y="183"/>
                    </a:cubicBezTo>
                    <a:cubicBezTo>
                      <a:pt x="31" y="214"/>
                      <a:pt x="31" y="214"/>
                      <a:pt x="31" y="214"/>
                    </a:cubicBezTo>
                    <a:cubicBezTo>
                      <a:pt x="1" y="214"/>
                      <a:pt x="1" y="244"/>
                      <a:pt x="1" y="244"/>
                    </a:cubicBezTo>
                    <a:cubicBezTo>
                      <a:pt x="1" y="244"/>
                      <a:pt x="1" y="274"/>
                      <a:pt x="1" y="274"/>
                    </a:cubicBezTo>
                    <a:cubicBezTo>
                      <a:pt x="1" y="319"/>
                      <a:pt x="17" y="347"/>
                      <a:pt x="37" y="347"/>
                    </a:cubicBezTo>
                    <a:cubicBezTo>
                      <a:pt x="45" y="347"/>
                      <a:pt x="53" y="343"/>
                      <a:pt x="61" y="335"/>
                    </a:cubicBezTo>
                    <a:cubicBezTo>
                      <a:pt x="92" y="335"/>
                      <a:pt x="122" y="305"/>
                      <a:pt x="122" y="274"/>
                    </a:cubicBezTo>
                    <a:cubicBezTo>
                      <a:pt x="153" y="274"/>
                      <a:pt x="153" y="244"/>
                      <a:pt x="183" y="214"/>
                    </a:cubicBezTo>
                    <a:cubicBezTo>
                      <a:pt x="213" y="183"/>
                      <a:pt x="244" y="153"/>
                      <a:pt x="274" y="92"/>
                    </a:cubicBezTo>
                    <a:cubicBezTo>
                      <a:pt x="304" y="92"/>
                      <a:pt x="304" y="92"/>
                      <a:pt x="304" y="62"/>
                    </a:cubicBezTo>
                    <a:cubicBezTo>
                      <a:pt x="304" y="31"/>
                      <a:pt x="304" y="31"/>
                      <a:pt x="2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15"/>
              <p:cNvSpPr/>
              <p:nvPr/>
            </p:nvSpPr>
            <p:spPr>
              <a:xfrm>
                <a:off x="11897900" y="2580125"/>
                <a:ext cx="3825" cy="3050"/>
              </a:xfrm>
              <a:custGeom>
                <a:rect b="b" l="l" r="r" t="t"/>
                <a:pathLst>
                  <a:path extrusionOk="0" h="122" w="153">
                    <a:moveTo>
                      <a:pt x="31" y="0"/>
                    </a:moveTo>
                    <a:cubicBezTo>
                      <a:pt x="1" y="0"/>
                      <a:pt x="1" y="31"/>
                      <a:pt x="1" y="31"/>
                    </a:cubicBezTo>
                    <a:cubicBezTo>
                      <a:pt x="1" y="31"/>
                      <a:pt x="1" y="61"/>
                      <a:pt x="1" y="61"/>
                    </a:cubicBezTo>
                    <a:cubicBezTo>
                      <a:pt x="1" y="61"/>
                      <a:pt x="1" y="91"/>
                      <a:pt x="31" y="91"/>
                    </a:cubicBezTo>
                    <a:cubicBezTo>
                      <a:pt x="31" y="122"/>
                      <a:pt x="61" y="122"/>
                      <a:pt x="61" y="122"/>
                    </a:cubicBezTo>
                    <a:lnTo>
                      <a:pt x="122" y="122"/>
                    </a:lnTo>
                    <a:cubicBezTo>
                      <a:pt x="122" y="122"/>
                      <a:pt x="153" y="91"/>
                      <a:pt x="153" y="91"/>
                    </a:cubicBezTo>
                    <a:cubicBezTo>
                      <a:pt x="153" y="61"/>
                      <a:pt x="153" y="61"/>
                      <a:pt x="153" y="61"/>
                    </a:cubicBezTo>
                    <a:cubicBezTo>
                      <a:pt x="153" y="31"/>
                      <a:pt x="153" y="31"/>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15"/>
              <p:cNvSpPr/>
              <p:nvPr/>
            </p:nvSpPr>
            <p:spPr>
              <a:xfrm>
                <a:off x="11886500" y="2772375"/>
                <a:ext cx="4600" cy="15775"/>
              </a:xfrm>
              <a:custGeom>
                <a:rect b="b" l="l" r="r" t="t"/>
                <a:pathLst>
                  <a:path extrusionOk="0" h="631" w="184">
                    <a:moveTo>
                      <a:pt x="122" y="0"/>
                    </a:moveTo>
                    <a:cubicBezTo>
                      <a:pt x="92" y="0"/>
                      <a:pt x="62" y="31"/>
                      <a:pt x="62" y="61"/>
                    </a:cubicBezTo>
                    <a:cubicBezTo>
                      <a:pt x="62" y="152"/>
                      <a:pt x="31" y="243"/>
                      <a:pt x="31" y="335"/>
                    </a:cubicBezTo>
                    <a:cubicBezTo>
                      <a:pt x="31" y="365"/>
                      <a:pt x="31" y="426"/>
                      <a:pt x="31" y="456"/>
                    </a:cubicBezTo>
                    <a:cubicBezTo>
                      <a:pt x="31" y="517"/>
                      <a:pt x="1" y="578"/>
                      <a:pt x="31" y="608"/>
                    </a:cubicBezTo>
                    <a:cubicBezTo>
                      <a:pt x="46" y="623"/>
                      <a:pt x="62" y="631"/>
                      <a:pt x="77" y="631"/>
                    </a:cubicBezTo>
                    <a:cubicBezTo>
                      <a:pt x="92" y="631"/>
                      <a:pt x="107" y="623"/>
                      <a:pt x="122" y="608"/>
                    </a:cubicBezTo>
                    <a:cubicBezTo>
                      <a:pt x="153" y="578"/>
                      <a:pt x="153" y="517"/>
                      <a:pt x="153" y="456"/>
                    </a:cubicBezTo>
                    <a:cubicBezTo>
                      <a:pt x="153" y="426"/>
                      <a:pt x="153" y="365"/>
                      <a:pt x="153" y="335"/>
                    </a:cubicBezTo>
                    <a:cubicBezTo>
                      <a:pt x="153" y="243"/>
                      <a:pt x="183" y="152"/>
                      <a:pt x="183" y="61"/>
                    </a:cubicBezTo>
                    <a:cubicBezTo>
                      <a:pt x="183" y="31"/>
                      <a:pt x="153"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15"/>
              <p:cNvSpPr/>
              <p:nvPr/>
            </p:nvSpPr>
            <p:spPr>
              <a:xfrm>
                <a:off x="11904750" y="2783775"/>
                <a:ext cx="4575" cy="12750"/>
              </a:xfrm>
              <a:custGeom>
                <a:rect b="b" l="l" r="r" t="t"/>
                <a:pathLst>
                  <a:path extrusionOk="0" h="510" w="183">
                    <a:moveTo>
                      <a:pt x="91" y="0"/>
                    </a:moveTo>
                    <a:cubicBezTo>
                      <a:pt x="61" y="31"/>
                      <a:pt x="31" y="31"/>
                      <a:pt x="31" y="91"/>
                    </a:cubicBezTo>
                    <a:lnTo>
                      <a:pt x="31" y="274"/>
                    </a:lnTo>
                    <a:cubicBezTo>
                      <a:pt x="0" y="304"/>
                      <a:pt x="0" y="334"/>
                      <a:pt x="0" y="365"/>
                    </a:cubicBezTo>
                    <a:cubicBezTo>
                      <a:pt x="0" y="395"/>
                      <a:pt x="0" y="395"/>
                      <a:pt x="0" y="426"/>
                    </a:cubicBezTo>
                    <a:cubicBezTo>
                      <a:pt x="0" y="426"/>
                      <a:pt x="0" y="456"/>
                      <a:pt x="0" y="486"/>
                    </a:cubicBezTo>
                    <a:cubicBezTo>
                      <a:pt x="15" y="502"/>
                      <a:pt x="38" y="509"/>
                      <a:pt x="61" y="509"/>
                    </a:cubicBezTo>
                    <a:cubicBezTo>
                      <a:pt x="84" y="509"/>
                      <a:pt x="107" y="502"/>
                      <a:pt x="122" y="486"/>
                    </a:cubicBezTo>
                    <a:lnTo>
                      <a:pt x="122" y="456"/>
                    </a:lnTo>
                    <a:cubicBezTo>
                      <a:pt x="122" y="456"/>
                      <a:pt x="122" y="426"/>
                      <a:pt x="122" y="426"/>
                    </a:cubicBezTo>
                    <a:cubicBezTo>
                      <a:pt x="122" y="395"/>
                      <a:pt x="122" y="395"/>
                      <a:pt x="122" y="365"/>
                    </a:cubicBezTo>
                    <a:cubicBezTo>
                      <a:pt x="122" y="334"/>
                      <a:pt x="152" y="304"/>
                      <a:pt x="152" y="274"/>
                    </a:cubicBezTo>
                    <a:cubicBezTo>
                      <a:pt x="152" y="213"/>
                      <a:pt x="152" y="152"/>
                      <a:pt x="183" y="61"/>
                    </a:cubicBezTo>
                    <a:cubicBezTo>
                      <a:pt x="183" y="31"/>
                      <a:pt x="122" y="0"/>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15"/>
              <p:cNvSpPr/>
              <p:nvPr/>
            </p:nvSpPr>
            <p:spPr>
              <a:xfrm>
                <a:off x="11922975" y="2791375"/>
                <a:ext cx="6875" cy="11425"/>
              </a:xfrm>
              <a:custGeom>
                <a:rect b="b" l="l" r="r" t="t"/>
                <a:pathLst>
                  <a:path extrusionOk="0" h="457" w="275">
                    <a:moveTo>
                      <a:pt x="31" y="0"/>
                    </a:moveTo>
                    <a:cubicBezTo>
                      <a:pt x="31" y="30"/>
                      <a:pt x="1" y="61"/>
                      <a:pt x="31" y="91"/>
                    </a:cubicBezTo>
                    <a:cubicBezTo>
                      <a:pt x="62" y="152"/>
                      <a:pt x="92" y="213"/>
                      <a:pt x="92" y="274"/>
                    </a:cubicBezTo>
                    <a:cubicBezTo>
                      <a:pt x="122" y="304"/>
                      <a:pt x="122" y="334"/>
                      <a:pt x="153" y="365"/>
                    </a:cubicBezTo>
                    <a:cubicBezTo>
                      <a:pt x="153" y="365"/>
                      <a:pt x="153" y="365"/>
                      <a:pt x="153" y="395"/>
                    </a:cubicBezTo>
                    <a:cubicBezTo>
                      <a:pt x="153" y="426"/>
                      <a:pt x="183" y="426"/>
                      <a:pt x="183" y="426"/>
                    </a:cubicBezTo>
                    <a:cubicBezTo>
                      <a:pt x="214" y="456"/>
                      <a:pt x="214" y="456"/>
                      <a:pt x="244" y="456"/>
                    </a:cubicBezTo>
                    <a:cubicBezTo>
                      <a:pt x="274" y="426"/>
                      <a:pt x="274" y="426"/>
                      <a:pt x="274" y="395"/>
                    </a:cubicBezTo>
                    <a:cubicBezTo>
                      <a:pt x="274" y="365"/>
                      <a:pt x="274" y="365"/>
                      <a:pt x="274" y="334"/>
                    </a:cubicBezTo>
                    <a:cubicBezTo>
                      <a:pt x="244" y="334"/>
                      <a:pt x="244" y="304"/>
                      <a:pt x="244" y="304"/>
                    </a:cubicBezTo>
                    <a:cubicBezTo>
                      <a:pt x="244" y="274"/>
                      <a:pt x="214" y="243"/>
                      <a:pt x="214" y="213"/>
                    </a:cubicBezTo>
                    <a:cubicBezTo>
                      <a:pt x="183" y="152"/>
                      <a:pt x="153" y="91"/>
                      <a:pt x="122" y="30"/>
                    </a:cubicBezTo>
                    <a:cubicBezTo>
                      <a:pt x="122" y="0"/>
                      <a:pt x="62" y="0"/>
                      <a:pt x="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15"/>
              <p:cNvSpPr/>
              <p:nvPr/>
            </p:nvSpPr>
            <p:spPr>
              <a:xfrm>
                <a:off x="11960225" y="2812650"/>
                <a:ext cx="4575" cy="3400"/>
              </a:xfrm>
              <a:custGeom>
                <a:rect b="b" l="l" r="r" t="t"/>
                <a:pathLst>
                  <a:path extrusionOk="0" h="136" w="183">
                    <a:moveTo>
                      <a:pt x="31" y="0"/>
                    </a:moveTo>
                    <a:cubicBezTo>
                      <a:pt x="0" y="31"/>
                      <a:pt x="0" y="31"/>
                      <a:pt x="0" y="61"/>
                    </a:cubicBezTo>
                    <a:cubicBezTo>
                      <a:pt x="0" y="61"/>
                      <a:pt x="0" y="91"/>
                      <a:pt x="0" y="91"/>
                    </a:cubicBezTo>
                    <a:cubicBezTo>
                      <a:pt x="31" y="91"/>
                      <a:pt x="31" y="91"/>
                      <a:pt x="31" y="122"/>
                    </a:cubicBezTo>
                    <a:cubicBezTo>
                      <a:pt x="51" y="122"/>
                      <a:pt x="58" y="135"/>
                      <a:pt x="69" y="135"/>
                    </a:cubicBezTo>
                    <a:cubicBezTo>
                      <a:pt x="74" y="135"/>
                      <a:pt x="81" y="132"/>
                      <a:pt x="91" y="122"/>
                    </a:cubicBezTo>
                    <a:lnTo>
                      <a:pt x="152" y="122"/>
                    </a:lnTo>
                    <a:cubicBezTo>
                      <a:pt x="152" y="122"/>
                      <a:pt x="152" y="91"/>
                      <a:pt x="182" y="91"/>
                    </a:cubicBezTo>
                    <a:cubicBezTo>
                      <a:pt x="182" y="91"/>
                      <a:pt x="182" y="61"/>
                      <a:pt x="182" y="61"/>
                    </a:cubicBezTo>
                    <a:cubicBezTo>
                      <a:pt x="182" y="61"/>
                      <a:pt x="182" y="31"/>
                      <a:pt x="182" y="31"/>
                    </a:cubicBezTo>
                    <a:lnTo>
                      <a:pt x="152" y="31"/>
                    </a:lnTo>
                    <a:cubicBezTo>
                      <a:pt x="152" y="0"/>
                      <a:pt x="152" y="0"/>
                      <a:pt x="15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15"/>
              <p:cNvSpPr/>
              <p:nvPr/>
            </p:nvSpPr>
            <p:spPr>
              <a:xfrm>
                <a:off x="11997450" y="2824050"/>
                <a:ext cx="5350" cy="6100"/>
              </a:xfrm>
              <a:custGeom>
                <a:rect b="b" l="l" r="r" t="t"/>
                <a:pathLst>
                  <a:path extrusionOk="0" h="244" w="214">
                    <a:moveTo>
                      <a:pt x="61" y="0"/>
                    </a:moveTo>
                    <a:cubicBezTo>
                      <a:pt x="31" y="0"/>
                      <a:pt x="31" y="30"/>
                      <a:pt x="31" y="30"/>
                    </a:cubicBezTo>
                    <a:cubicBezTo>
                      <a:pt x="1" y="30"/>
                      <a:pt x="1" y="61"/>
                      <a:pt x="1" y="61"/>
                    </a:cubicBezTo>
                    <a:cubicBezTo>
                      <a:pt x="1" y="91"/>
                      <a:pt x="1" y="91"/>
                      <a:pt x="1" y="91"/>
                    </a:cubicBezTo>
                    <a:cubicBezTo>
                      <a:pt x="1" y="122"/>
                      <a:pt x="1" y="122"/>
                      <a:pt x="31" y="122"/>
                    </a:cubicBezTo>
                    <a:cubicBezTo>
                      <a:pt x="61" y="152"/>
                      <a:pt x="92" y="182"/>
                      <a:pt x="122" y="213"/>
                    </a:cubicBezTo>
                    <a:cubicBezTo>
                      <a:pt x="152" y="243"/>
                      <a:pt x="152" y="243"/>
                      <a:pt x="152" y="243"/>
                    </a:cubicBezTo>
                    <a:cubicBezTo>
                      <a:pt x="152" y="243"/>
                      <a:pt x="183" y="213"/>
                      <a:pt x="183" y="213"/>
                    </a:cubicBezTo>
                    <a:cubicBezTo>
                      <a:pt x="213" y="213"/>
                      <a:pt x="213" y="182"/>
                      <a:pt x="213" y="182"/>
                    </a:cubicBezTo>
                    <a:lnTo>
                      <a:pt x="213" y="152"/>
                    </a:lnTo>
                    <a:lnTo>
                      <a:pt x="183" y="152"/>
                    </a:lnTo>
                    <a:cubicBezTo>
                      <a:pt x="152" y="91"/>
                      <a:pt x="122" y="61"/>
                      <a:pt x="122" y="30"/>
                    </a:cubicBezTo>
                    <a:lnTo>
                      <a:pt x="92" y="30"/>
                    </a:lnTo>
                    <a:cubicBezTo>
                      <a:pt x="92" y="0"/>
                      <a:pt x="6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15"/>
              <p:cNvSpPr/>
              <p:nvPr/>
            </p:nvSpPr>
            <p:spPr>
              <a:xfrm>
                <a:off x="12041525" y="2836200"/>
                <a:ext cx="5350" cy="4150"/>
              </a:xfrm>
              <a:custGeom>
                <a:rect b="b" l="l" r="r" t="t"/>
                <a:pathLst>
                  <a:path extrusionOk="0" h="166" w="214">
                    <a:moveTo>
                      <a:pt x="31" y="0"/>
                    </a:moveTo>
                    <a:cubicBezTo>
                      <a:pt x="31" y="0"/>
                      <a:pt x="0" y="31"/>
                      <a:pt x="0" y="31"/>
                    </a:cubicBezTo>
                    <a:cubicBezTo>
                      <a:pt x="0" y="61"/>
                      <a:pt x="0" y="61"/>
                      <a:pt x="0" y="92"/>
                    </a:cubicBezTo>
                    <a:cubicBezTo>
                      <a:pt x="0" y="122"/>
                      <a:pt x="31" y="122"/>
                      <a:pt x="31" y="152"/>
                    </a:cubicBezTo>
                    <a:lnTo>
                      <a:pt x="152" y="152"/>
                    </a:lnTo>
                    <a:cubicBezTo>
                      <a:pt x="152" y="163"/>
                      <a:pt x="156" y="166"/>
                      <a:pt x="160" y="166"/>
                    </a:cubicBezTo>
                    <a:cubicBezTo>
                      <a:pt x="169" y="166"/>
                      <a:pt x="183" y="152"/>
                      <a:pt x="183" y="152"/>
                    </a:cubicBezTo>
                    <a:cubicBezTo>
                      <a:pt x="183" y="122"/>
                      <a:pt x="213" y="122"/>
                      <a:pt x="213" y="122"/>
                    </a:cubicBezTo>
                    <a:cubicBezTo>
                      <a:pt x="213" y="122"/>
                      <a:pt x="183" y="92"/>
                      <a:pt x="183" y="92"/>
                    </a:cubicBezTo>
                    <a:cubicBezTo>
                      <a:pt x="152" y="61"/>
                      <a:pt x="122" y="31"/>
                      <a:pt x="92" y="31"/>
                    </a:cubicBezTo>
                    <a:cubicBezTo>
                      <a:pt x="92" y="31"/>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15"/>
              <p:cNvSpPr/>
              <p:nvPr/>
            </p:nvSpPr>
            <p:spPr>
              <a:xfrm>
                <a:off x="12078000" y="2840000"/>
                <a:ext cx="5350" cy="5350"/>
              </a:xfrm>
              <a:custGeom>
                <a:rect b="b" l="l" r="r" t="t"/>
                <a:pathLst>
                  <a:path extrusionOk="0" h="214" w="214">
                    <a:moveTo>
                      <a:pt x="61" y="0"/>
                    </a:moveTo>
                    <a:cubicBezTo>
                      <a:pt x="61" y="0"/>
                      <a:pt x="31" y="0"/>
                      <a:pt x="31" y="31"/>
                    </a:cubicBezTo>
                    <a:cubicBezTo>
                      <a:pt x="0" y="31"/>
                      <a:pt x="0" y="61"/>
                      <a:pt x="0" y="61"/>
                    </a:cubicBezTo>
                    <a:cubicBezTo>
                      <a:pt x="0" y="92"/>
                      <a:pt x="0" y="92"/>
                      <a:pt x="31" y="122"/>
                    </a:cubicBezTo>
                    <a:cubicBezTo>
                      <a:pt x="61" y="152"/>
                      <a:pt x="92" y="152"/>
                      <a:pt x="122" y="183"/>
                    </a:cubicBezTo>
                    <a:cubicBezTo>
                      <a:pt x="122" y="213"/>
                      <a:pt x="152" y="213"/>
                      <a:pt x="152" y="213"/>
                    </a:cubicBezTo>
                    <a:cubicBezTo>
                      <a:pt x="183" y="213"/>
                      <a:pt x="183" y="213"/>
                      <a:pt x="213" y="183"/>
                    </a:cubicBezTo>
                    <a:cubicBezTo>
                      <a:pt x="213" y="183"/>
                      <a:pt x="213" y="183"/>
                      <a:pt x="213" y="152"/>
                    </a:cubicBezTo>
                    <a:cubicBezTo>
                      <a:pt x="213" y="122"/>
                      <a:pt x="213" y="122"/>
                      <a:pt x="183" y="122"/>
                    </a:cubicBezTo>
                    <a:cubicBezTo>
                      <a:pt x="152" y="92"/>
                      <a:pt x="152" y="61"/>
                      <a:pt x="122" y="31"/>
                    </a:cubicBezTo>
                    <a:cubicBezTo>
                      <a:pt x="92" y="0"/>
                      <a:pt x="9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15"/>
              <p:cNvSpPr/>
              <p:nvPr/>
            </p:nvSpPr>
            <p:spPr>
              <a:xfrm>
                <a:off x="12105025" y="2843175"/>
                <a:ext cx="14800" cy="17375"/>
              </a:xfrm>
              <a:custGeom>
                <a:rect b="b" l="l" r="r" t="t"/>
                <a:pathLst>
                  <a:path extrusionOk="0" h="695" w="592">
                    <a:moveTo>
                      <a:pt x="106" y="1"/>
                    </a:moveTo>
                    <a:cubicBezTo>
                      <a:pt x="51" y="1"/>
                      <a:pt x="0" y="51"/>
                      <a:pt x="44" y="117"/>
                    </a:cubicBezTo>
                    <a:cubicBezTo>
                      <a:pt x="105" y="208"/>
                      <a:pt x="166" y="329"/>
                      <a:pt x="257" y="421"/>
                    </a:cubicBezTo>
                    <a:cubicBezTo>
                      <a:pt x="287" y="481"/>
                      <a:pt x="348" y="542"/>
                      <a:pt x="378" y="573"/>
                    </a:cubicBezTo>
                    <a:cubicBezTo>
                      <a:pt x="409" y="603"/>
                      <a:pt x="409" y="633"/>
                      <a:pt x="439" y="633"/>
                    </a:cubicBezTo>
                    <a:cubicBezTo>
                      <a:pt x="470" y="664"/>
                      <a:pt x="500" y="694"/>
                      <a:pt x="530" y="694"/>
                    </a:cubicBezTo>
                    <a:cubicBezTo>
                      <a:pt x="561" y="694"/>
                      <a:pt x="591" y="694"/>
                      <a:pt x="591" y="664"/>
                    </a:cubicBezTo>
                    <a:cubicBezTo>
                      <a:pt x="591" y="633"/>
                      <a:pt x="561" y="603"/>
                      <a:pt x="530" y="573"/>
                    </a:cubicBezTo>
                    <a:cubicBezTo>
                      <a:pt x="530" y="542"/>
                      <a:pt x="500" y="512"/>
                      <a:pt x="470" y="481"/>
                    </a:cubicBezTo>
                    <a:cubicBezTo>
                      <a:pt x="439" y="451"/>
                      <a:pt x="409" y="390"/>
                      <a:pt x="348" y="360"/>
                    </a:cubicBezTo>
                    <a:cubicBezTo>
                      <a:pt x="287" y="238"/>
                      <a:pt x="226" y="147"/>
                      <a:pt x="166" y="25"/>
                    </a:cubicBezTo>
                    <a:cubicBezTo>
                      <a:pt x="149" y="8"/>
                      <a:pt x="127" y="1"/>
                      <a:pt x="1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15"/>
              <p:cNvSpPr/>
              <p:nvPr/>
            </p:nvSpPr>
            <p:spPr>
              <a:xfrm>
                <a:off x="12135750" y="2847025"/>
                <a:ext cx="12950" cy="18075"/>
              </a:xfrm>
              <a:custGeom>
                <a:rect b="b" l="l" r="r" t="t"/>
                <a:pathLst>
                  <a:path extrusionOk="0" h="723" w="518">
                    <a:moveTo>
                      <a:pt x="88" y="1"/>
                    </a:moveTo>
                    <a:cubicBezTo>
                      <a:pt x="69" y="1"/>
                      <a:pt x="46" y="8"/>
                      <a:pt x="31" y="23"/>
                    </a:cubicBezTo>
                    <a:cubicBezTo>
                      <a:pt x="1" y="54"/>
                      <a:pt x="1" y="84"/>
                      <a:pt x="31" y="115"/>
                    </a:cubicBezTo>
                    <a:cubicBezTo>
                      <a:pt x="122" y="206"/>
                      <a:pt x="183" y="297"/>
                      <a:pt x="244" y="419"/>
                    </a:cubicBezTo>
                    <a:cubicBezTo>
                      <a:pt x="274" y="449"/>
                      <a:pt x="304" y="510"/>
                      <a:pt x="335" y="570"/>
                    </a:cubicBezTo>
                    <a:cubicBezTo>
                      <a:pt x="365" y="631"/>
                      <a:pt x="396" y="692"/>
                      <a:pt x="456" y="722"/>
                    </a:cubicBezTo>
                    <a:cubicBezTo>
                      <a:pt x="456" y="722"/>
                      <a:pt x="517" y="722"/>
                      <a:pt x="517" y="692"/>
                    </a:cubicBezTo>
                    <a:cubicBezTo>
                      <a:pt x="517" y="631"/>
                      <a:pt x="487" y="570"/>
                      <a:pt x="456" y="510"/>
                    </a:cubicBezTo>
                    <a:cubicBezTo>
                      <a:pt x="426" y="449"/>
                      <a:pt x="396" y="388"/>
                      <a:pt x="365" y="358"/>
                    </a:cubicBezTo>
                    <a:cubicBezTo>
                      <a:pt x="274" y="236"/>
                      <a:pt x="213" y="115"/>
                      <a:pt x="122" y="23"/>
                    </a:cubicBezTo>
                    <a:cubicBezTo>
                      <a:pt x="122" y="8"/>
                      <a:pt x="107" y="1"/>
                      <a:pt x="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15"/>
              <p:cNvSpPr/>
              <p:nvPr/>
            </p:nvSpPr>
            <p:spPr>
              <a:xfrm>
                <a:off x="12163375" y="2848325"/>
                <a:ext cx="6600" cy="16025"/>
              </a:xfrm>
              <a:custGeom>
                <a:rect b="b" l="l" r="r" t="t"/>
                <a:pathLst>
                  <a:path extrusionOk="0" h="641" w="264">
                    <a:moveTo>
                      <a:pt x="86" y="1"/>
                    </a:moveTo>
                    <a:cubicBezTo>
                      <a:pt x="44" y="1"/>
                      <a:pt x="1" y="34"/>
                      <a:pt x="20" y="93"/>
                    </a:cubicBezTo>
                    <a:cubicBezTo>
                      <a:pt x="20" y="184"/>
                      <a:pt x="51" y="275"/>
                      <a:pt x="81" y="367"/>
                    </a:cubicBezTo>
                    <a:cubicBezTo>
                      <a:pt x="81" y="397"/>
                      <a:pt x="111" y="427"/>
                      <a:pt x="111" y="488"/>
                    </a:cubicBezTo>
                    <a:cubicBezTo>
                      <a:pt x="142" y="518"/>
                      <a:pt x="142" y="518"/>
                      <a:pt x="142" y="549"/>
                    </a:cubicBezTo>
                    <a:cubicBezTo>
                      <a:pt x="142" y="579"/>
                      <a:pt x="142" y="610"/>
                      <a:pt x="172" y="610"/>
                    </a:cubicBezTo>
                    <a:cubicBezTo>
                      <a:pt x="172" y="640"/>
                      <a:pt x="203" y="640"/>
                      <a:pt x="233" y="640"/>
                    </a:cubicBezTo>
                    <a:cubicBezTo>
                      <a:pt x="263" y="610"/>
                      <a:pt x="263" y="610"/>
                      <a:pt x="263" y="579"/>
                    </a:cubicBezTo>
                    <a:cubicBezTo>
                      <a:pt x="263" y="549"/>
                      <a:pt x="263" y="488"/>
                      <a:pt x="233" y="458"/>
                    </a:cubicBezTo>
                    <a:cubicBezTo>
                      <a:pt x="233" y="397"/>
                      <a:pt x="233" y="367"/>
                      <a:pt x="203" y="306"/>
                    </a:cubicBezTo>
                    <a:cubicBezTo>
                      <a:pt x="172" y="215"/>
                      <a:pt x="142" y="123"/>
                      <a:pt x="142" y="32"/>
                    </a:cubicBezTo>
                    <a:cubicBezTo>
                      <a:pt x="131" y="11"/>
                      <a:pt x="109" y="1"/>
                      <a:pt x="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15"/>
              <p:cNvSpPr/>
              <p:nvPr/>
            </p:nvSpPr>
            <p:spPr>
              <a:xfrm>
                <a:off x="12187425" y="2848175"/>
                <a:ext cx="5350" cy="26925"/>
              </a:xfrm>
              <a:custGeom>
                <a:rect b="b" l="l" r="r" t="t"/>
                <a:pathLst>
                  <a:path extrusionOk="0" h="1077" w="214">
                    <a:moveTo>
                      <a:pt x="61" y="0"/>
                    </a:moveTo>
                    <a:cubicBezTo>
                      <a:pt x="31" y="0"/>
                      <a:pt x="0" y="23"/>
                      <a:pt x="0" y="69"/>
                    </a:cubicBezTo>
                    <a:cubicBezTo>
                      <a:pt x="0" y="221"/>
                      <a:pt x="31" y="403"/>
                      <a:pt x="31" y="555"/>
                    </a:cubicBezTo>
                    <a:cubicBezTo>
                      <a:pt x="31" y="646"/>
                      <a:pt x="31" y="707"/>
                      <a:pt x="61" y="798"/>
                    </a:cubicBezTo>
                    <a:cubicBezTo>
                      <a:pt x="61" y="889"/>
                      <a:pt x="61" y="950"/>
                      <a:pt x="92" y="1041"/>
                    </a:cubicBezTo>
                    <a:cubicBezTo>
                      <a:pt x="92" y="1059"/>
                      <a:pt x="122" y="1076"/>
                      <a:pt x="148" y="1076"/>
                    </a:cubicBezTo>
                    <a:cubicBezTo>
                      <a:pt x="167" y="1076"/>
                      <a:pt x="183" y="1067"/>
                      <a:pt x="183" y="1041"/>
                    </a:cubicBezTo>
                    <a:cubicBezTo>
                      <a:pt x="213" y="950"/>
                      <a:pt x="183" y="889"/>
                      <a:pt x="183" y="798"/>
                    </a:cubicBezTo>
                    <a:cubicBezTo>
                      <a:pt x="183" y="707"/>
                      <a:pt x="183" y="646"/>
                      <a:pt x="152" y="555"/>
                    </a:cubicBezTo>
                    <a:cubicBezTo>
                      <a:pt x="152" y="403"/>
                      <a:pt x="152" y="221"/>
                      <a:pt x="122" y="69"/>
                    </a:cubicBezTo>
                    <a:cubicBezTo>
                      <a:pt x="122" y="23"/>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15"/>
              <p:cNvSpPr/>
              <p:nvPr/>
            </p:nvSpPr>
            <p:spPr>
              <a:xfrm>
                <a:off x="12205650" y="2856850"/>
                <a:ext cx="7625" cy="19650"/>
              </a:xfrm>
              <a:custGeom>
                <a:rect b="b" l="l" r="r" t="t"/>
                <a:pathLst>
                  <a:path extrusionOk="0" h="786" w="305">
                    <a:moveTo>
                      <a:pt x="102" y="1"/>
                    </a:moveTo>
                    <a:cubicBezTo>
                      <a:pt x="73" y="1"/>
                      <a:pt x="44" y="18"/>
                      <a:pt x="31" y="56"/>
                    </a:cubicBezTo>
                    <a:cubicBezTo>
                      <a:pt x="1" y="177"/>
                      <a:pt x="1" y="299"/>
                      <a:pt x="31" y="451"/>
                    </a:cubicBezTo>
                    <a:cubicBezTo>
                      <a:pt x="62" y="512"/>
                      <a:pt x="62" y="573"/>
                      <a:pt x="92" y="633"/>
                    </a:cubicBezTo>
                    <a:cubicBezTo>
                      <a:pt x="123" y="694"/>
                      <a:pt x="153" y="785"/>
                      <a:pt x="244" y="785"/>
                    </a:cubicBezTo>
                    <a:cubicBezTo>
                      <a:pt x="244" y="785"/>
                      <a:pt x="274" y="755"/>
                      <a:pt x="274" y="755"/>
                    </a:cubicBezTo>
                    <a:cubicBezTo>
                      <a:pt x="305" y="694"/>
                      <a:pt x="274" y="694"/>
                      <a:pt x="244" y="664"/>
                    </a:cubicBezTo>
                    <a:lnTo>
                      <a:pt x="214" y="573"/>
                    </a:lnTo>
                    <a:cubicBezTo>
                      <a:pt x="183" y="512"/>
                      <a:pt x="183" y="451"/>
                      <a:pt x="153" y="421"/>
                    </a:cubicBezTo>
                    <a:cubicBezTo>
                      <a:pt x="123" y="299"/>
                      <a:pt x="153" y="177"/>
                      <a:pt x="183" y="86"/>
                    </a:cubicBezTo>
                    <a:cubicBezTo>
                      <a:pt x="183" y="33"/>
                      <a:pt x="142" y="1"/>
                      <a:pt x="1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15"/>
              <p:cNvSpPr/>
              <p:nvPr/>
            </p:nvSpPr>
            <p:spPr>
              <a:xfrm>
                <a:off x="12229225" y="2862800"/>
                <a:ext cx="3050" cy="9700"/>
              </a:xfrm>
              <a:custGeom>
                <a:rect b="b" l="l" r="r" t="t"/>
                <a:pathLst>
                  <a:path extrusionOk="0" h="388" w="122">
                    <a:moveTo>
                      <a:pt x="61" y="0"/>
                    </a:moveTo>
                    <a:cubicBezTo>
                      <a:pt x="31" y="0"/>
                      <a:pt x="0" y="31"/>
                      <a:pt x="0" y="61"/>
                    </a:cubicBezTo>
                    <a:lnTo>
                      <a:pt x="0" y="213"/>
                    </a:lnTo>
                    <a:cubicBezTo>
                      <a:pt x="0" y="243"/>
                      <a:pt x="0" y="243"/>
                      <a:pt x="0" y="274"/>
                    </a:cubicBezTo>
                    <a:cubicBezTo>
                      <a:pt x="0" y="304"/>
                      <a:pt x="0" y="304"/>
                      <a:pt x="0" y="335"/>
                    </a:cubicBezTo>
                    <a:cubicBezTo>
                      <a:pt x="0" y="335"/>
                      <a:pt x="0" y="365"/>
                      <a:pt x="31" y="365"/>
                    </a:cubicBezTo>
                    <a:cubicBezTo>
                      <a:pt x="31" y="380"/>
                      <a:pt x="38" y="388"/>
                      <a:pt x="50" y="388"/>
                    </a:cubicBezTo>
                    <a:cubicBezTo>
                      <a:pt x="61" y="388"/>
                      <a:pt x="76" y="380"/>
                      <a:pt x="91" y="365"/>
                    </a:cubicBezTo>
                    <a:cubicBezTo>
                      <a:pt x="91" y="365"/>
                      <a:pt x="122" y="335"/>
                      <a:pt x="122" y="335"/>
                    </a:cubicBezTo>
                    <a:cubicBezTo>
                      <a:pt x="122" y="304"/>
                      <a:pt x="122" y="304"/>
                      <a:pt x="122" y="274"/>
                    </a:cubicBezTo>
                    <a:cubicBezTo>
                      <a:pt x="122" y="274"/>
                      <a:pt x="122" y="243"/>
                      <a:pt x="122" y="213"/>
                    </a:cubicBezTo>
                    <a:lnTo>
                      <a:pt x="122" y="61"/>
                    </a:lnTo>
                    <a:cubicBezTo>
                      <a:pt x="122" y="31"/>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15"/>
              <p:cNvSpPr/>
              <p:nvPr/>
            </p:nvSpPr>
            <p:spPr>
              <a:xfrm>
                <a:off x="11976175" y="3093050"/>
                <a:ext cx="25" cy="25"/>
              </a:xfrm>
              <a:custGeom>
                <a:rect b="b" l="l" r="r" t="t"/>
                <a:pathLst>
                  <a:path extrusionOk="0" h="1" w="1">
                    <a:moveTo>
                      <a:pt x="0" y="0"/>
                    </a:moveTo>
                    <a:cubicBezTo>
                      <a:pt x="0" y="0"/>
                      <a:pt x="0"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15"/>
              <p:cNvSpPr/>
              <p:nvPr/>
            </p:nvSpPr>
            <p:spPr>
              <a:xfrm>
                <a:off x="11971625" y="3088475"/>
                <a:ext cx="5100" cy="17575"/>
              </a:xfrm>
              <a:custGeom>
                <a:rect b="b" l="l" r="r" t="t"/>
                <a:pathLst>
                  <a:path extrusionOk="0" h="703" w="204">
                    <a:moveTo>
                      <a:pt x="61" y="1"/>
                    </a:moveTo>
                    <a:cubicBezTo>
                      <a:pt x="30" y="1"/>
                      <a:pt x="0" y="31"/>
                      <a:pt x="0" y="62"/>
                    </a:cubicBezTo>
                    <a:cubicBezTo>
                      <a:pt x="0" y="153"/>
                      <a:pt x="0" y="274"/>
                      <a:pt x="0" y="366"/>
                    </a:cubicBezTo>
                    <a:lnTo>
                      <a:pt x="0" y="517"/>
                    </a:lnTo>
                    <a:cubicBezTo>
                      <a:pt x="0" y="578"/>
                      <a:pt x="30" y="609"/>
                      <a:pt x="30" y="669"/>
                    </a:cubicBezTo>
                    <a:cubicBezTo>
                      <a:pt x="42" y="693"/>
                      <a:pt x="58" y="703"/>
                      <a:pt x="74" y="703"/>
                    </a:cubicBezTo>
                    <a:cubicBezTo>
                      <a:pt x="98" y="703"/>
                      <a:pt x="122" y="677"/>
                      <a:pt x="122" y="639"/>
                    </a:cubicBezTo>
                    <a:cubicBezTo>
                      <a:pt x="152" y="609"/>
                      <a:pt x="122" y="548"/>
                      <a:pt x="122" y="487"/>
                    </a:cubicBezTo>
                    <a:cubicBezTo>
                      <a:pt x="122" y="457"/>
                      <a:pt x="122" y="396"/>
                      <a:pt x="122" y="366"/>
                    </a:cubicBezTo>
                    <a:cubicBezTo>
                      <a:pt x="103" y="290"/>
                      <a:pt x="96" y="225"/>
                      <a:pt x="100" y="166"/>
                    </a:cubicBezTo>
                    <a:lnTo>
                      <a:pt x="100" y="166"/>
                    </a:lnTo>
                    <a:cubicBezTo>
                      <a:pt x="108" y="174"/>
                      <a:pt x="119" y="178"/>
                      <a:pt x="129" y="178"/>
                    </a:cubicBezTo>
                    <a:cubicBezTo>
                      <a:pt x="165" y="178"/>
                      <a:pt x="204" y="135"/>
                      <a:pt x="182" y="92"/>
                    </a:cubicBezTo>
                    <a:cubicBezTo>
                      <a:pt x="152" y="31"/>
                      <a:pt x="12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15"/>
              <p:cNvSpPr/>
              <p:nvPr/>
            </p:nvSpPr>
            <p:spPr>
              <a:xfrm>
                <a:off x="11977700" y="3092100"/>
                <a:ext cx="3050" cy="23575"/>
              </a:xfrm>
              <a:custGeom>
                <a:rect b="b" l="l" r="r" t="t"/>
                <a:pathLst>
                  <a:path extrusionOk="0" h="943" w="122">
                    <a:moveTo>
                      <a:pt x="61" y="0"/>
                    </a:moveTo>
                    <a:cubicBezTo>
                      <a:pt x="31" y="0"/>
                      <a:pt x="0" y="23"/>
                      <a:pt x="0" y="69"/>
                    </a:cubicBezTo>
                    <a:cubicBezTo>
                      <a:pt x="0" y="221"/>
                      <a:pt x="0" y="342"/>
                      <a:pt x="0" y="494"/>
                    </a:cubicBezTo>
                    <a:lnTo>
                      <a:pt x="0" y="707"/>
                    </a:lnTo>
                    <a:lnTo>
                      <a:pt x="0" y="798"/>
                    </a:lnTo>
                    <a:cubicBezTo>
                      <a:pt x="0" y="828"/>
                      <a:pt x="0" y="889"/>
                      <a:pt x="31" y="920"/>
                    </a:cubicBezTo>
                    <a:cubicBezTo>
                      <a:pt x="31" y="935"/>
                      <a:pt x="46" y="942"/>
                      <a:pt x="61" y="942"/>
                    </a:cubicBezTo>
                    <a:cubicBezTo>
                      <a:pt x="76" y="942"/>
                      <a:pt x="91" y="935"/>
                      <a:pt x="91" y="920"/>
                    </a:cubicBezTo>
                    <a:cubicBezTo>
                      <a:pt x="122" y="889"/>
                      <a:pt x="122" y="828"/>
                      <a:pt x="122" y="798"/>
                    </a:cubicBezTo>
                    <a:lnTo>
                      <a:pt x="122" y="707"/>
                    </a:lnTo>
                    <a:lnTo>
                      <a:pt x="122" y="494"/>
                    </a:lnTo>
                    <a:cubicBezTo>
                      <a:pt x="122" y="342"/>
                      <a:pt x="122" y="221"/>
                      <a:pt x="122" y="69"/>
                    </a:cubicBezTo>
                    <a:cubicBezTo>
                      <a:pt x="122" y="23"/>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15"/>
              <p:cNvSpPr/>
              <p:nvPr/>
            </p:nvSpPr>
            <p:spPr>
              <a:xfrm>
                <a:off x="11986800" y="3097225"/>
                <a:ext cx="6125" cy="27500"/>
              </a:xfrm>
              <a:custGeom>
                <a:rect b="b" l="l" r="r" t="t"/>
                <a:pathLst>
                  <a:path extrusionOk="0" h="1100" w="245">
                    <a:moveTo>
                      <a:pt x="92" y="0"/>
                    </a:moveTo>
                    <a:cubicBezTo>
                      <a:pt x="62" y="0"/>
                      <a:pt x="31" y="16"/>
                      <a:pt x="31" y="46"/>
                    </a:cubicBezTo>
                    <a:cubicBezTo>
                      <a:pt x="1" y="228"/>
                      <a:pt x="1" y="411"/>
                      <a:pt x="31" y="563"/>
                    </a:cubicBezTo>
                    <a:cubicBezTo>
                      <a:pt x="31" y="654"/>
                      <a:pt x="62" y="745"/>
                      <a:pt x="62" y="836"/>
                    </a:cubicBezTo>
                    <a:cubicBezTo>
                      <a:pt x="92" y="867"/>
                      <a:pt x="92" y="927"/>
                      <a:pt x="92" y="958"/>
                    </a:cubicBezTo>
                    <a:cubicBezTo>
                      <a:pt x="92" y="988"/>
                      <a:pt x="92" y="1019"/>
                      <a:pt x="123" y="1019"/>
                    </a:cubicBezTo>
                    <a:cubicBezTo>
                      <a:pt x="123" y="1049"/>
                      <a:pt x="123" y="1079"/>
                      <a:pt x="153" y="1079"/>
                    </a:cubicBezTo>
                    <a:cubicBezTo>
                      <a:pt x="153" y="1092"/>
                      <a:pt x="169" y="1099"/>
                      <a:pt x="185" y="1099"/>
                    </a:cubicBezTo>
                    <a:cubicBezTo>
                      <a:pt x="208" y="1099"/>
                      <a:pt x="232" y="1085"/>
                      <a:pt x="214" y="1049"/>
                    </a:cubicBezTo>
                    <a:cubicBezTo>
                      <a:pt x="214" y="1049"/>
                      <a:pt x="244" y="1019"/>
                      <a:pt x="244" y="988"/>
                    </a:cubicBezTo>
                    <a:cubicBezTo>
                      <a:pt x="244" y="988"/>
                      <a:pt x="214" y="958"/>
                      <a:pt x="214" y="927"/>
                    </a:cubicBezTo>
                    <a:lnTo>
                      <a:pt x="183" y="806"/>
                    </a:lnTo>
                    <a:cubicBezTo>
                      <a:pt x="183" y="715"/>
                      <a:pt x="153" y="654"/>
                      <a:pt x="153" y="563"/>
                    </a:cubicBezTo>
                    <a:cubicBezTo>
                      <a:pt x="153" y="380"/>
                      <a:pt x="123" y="228"/>
                      <a:pt x="153" y="46"/>
                    </a:cubicBezTo>
                    <a:cubicBezTo>
                      <a:pt x="153" y="16"/>
                      <a:pt x="123"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15"/>
              <p:cNvSpPr/>
              <p:nvPr/>
            </p:nvSpPr>
            <p:spPr>
              <a:xfrm>
                <a:off x="11999725" y="3106525"/>
                <a:ext cx="6100" cy="31000"/>
              </a:xfrm>
              <a:custGeom>
                <a:rect b="b" l="l" r="r" t="t"/>
                <a:pathLst>
                  <a:path extrusionOk="0" h="1240" w="244">
                    <a:moveTo>
                      <a:pt x="61" y="1"/>
                    </a:moveTo>
                    <a:cubicBezTo>
                      <a:pt x="31" y="1"/>
                      <a:pt x="1" y="23"/>
                      <a:pt x="1" y="69"/>
                    </a:cubicBezTo>
                    <a:lnTo>
                      <a:pt x="61" y="647"/>
                    </a:lnTo>
                    <a:cubicBezTo>
                      <a:pt x="92" y="829"/>
                      <a:pt x="92" y="1011"/>
                      <a:pt x="122" y="1194"/>
                    </a:cubicBezTo>
                    <a:cubicBezTo>
                      <a:pt x="137" y="1224"/>
                      <a:pt x="160" y="1239"/>
                      <a:pt x="183" y="1239"/>
                    </a:cubicBezTo>
                    <a:cubicBezTo>
                      <a:pt x="206" y="1239"/>
                      <a:pt x="229" y="1224"/>
                      <a:pt x="244" y="1194"/>
                    </a:cubicBezTo>
                    <a:cubicBezTo>
                      <a:pt x="244" y="1102"/>
                      <a:pt x="213" y="1011"/>
                      <a:pt x="213" y="920"/>
                    </a:cubicBezTo>
                    <a:cubicBezTo>
                      <a:pt x="213" y="799"/>
                      <a:pt x="183" y="707"/>
                      <a:pt x="183" y="616"/>
                    </a:cubicBezTo>
                    <a:lnTo>
                      <a:pt x="122" y="69"/>
                    </a:lnTo>
                    <a:cubicBezTo>
                      <a:pt x="122" y="23"/>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15"/>
              <p:cNvSpPr/>
              <p:nvPr/>
            </p:nvSpPr>
            <p:spPr>
              <a:xfrm>
                <a:off x="12015700" y="3112600"/>
                <a:ext cx="3800" cy="33025"/>
              </a:xfrm>
              <a:custGeom>
                <a:rect b="b" l="l" r="r" t="t"/>
                <a:pathLst>
                  <a:path extrusionOk="0" h="1321" w="152">
                    <a:moveTo>
                      <a:pt x="65" y="1"/>
                    </a:moveTo>
                    <a:cubicBezTo>
                      <a:pt x="38" y="1"/>
                      <a:pt x="15" y="24"/>
                      <a:pt x="30" y="69"/>
                    </a:cubicBezTo>
                    <a:cubicBezTo>
                      <a:pt x="30" y="282"/>
                      <a:pt x="30" y="464"/>
                      <a:pt x="30" y="677"/>
                    </a:cubicBezTo>
                    <a:cubicBezTo>
                      <a:pt x="30" y="799"/>
                      <a:pt x="30" y="890"/>
                      <a:pt x="0" y="981"/>
                    </a:cubicBezTo>
                    <a:cubicBezTo>
                      <a:pt x="0" y="1042"/>
                      <a:pt x="0" y="1072"/>
                      <a:pt x="0" y="1133"/>
                    </a:cubicBezTo>
                    <a:cubicBezTo>
                      <a:pt x="0" y="1194"/>
                      <a:pt x="0" y="1224"/>
                      <a:pt x="0" y="1285"/>
                    </a:cubicBezTo>
                    <a:cubicBezTo>
                      <a:pt x="0" y="1303"/>
                      <a:pt x="20" y="1320"/>
                      <a:pt x="43" y="1320"/>
                    </a:cubicBezTo>
                    <a:cubicBezTo>
                      <a:pt x="60" y="1320"/>
                      <a:pt x="78" y="1311"/>
                      <a:pt x="91" y="1285"/>
                    </a:cubicBezTo>
                    <a:cubicBezTo>
                      <a:pt x="122" y="1224"/>
                      <a:pt x="122" y="1103"/>
                      <a:pt x="122" y="1011"/>
                    </a:cubicBezTo>
                    <a:cubicBezTo>
                      <a:pt x="152" y="920"/>
                      <a:pt x="152" y="799"/>
                      <a:pt x="152" y="708"/>
                    </a:cubicBezTo>
                    <a:cubicBezTo>
                      <a:pt x="152" y="495"/>
                      <a:pt x="152" y="282"/>
                      <a:pt x="122" y="69"/>
                    </a:cubicBezTo>
                    <a:cubicBezTo>
                      <a:pt x="122" y="24"/>
                      <a:pt x="91" y="1"/>
                      <a:pt x="6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15"/>
              <p:cNvSpPr/>
              <p:nvPr/>
            </p:nvSpPr>
            <p:spPr>
              <a:xfrm>
                <a:off x="12032400" y="3116975"/>
                <a:ext cx="4600" cy="32450"/>
              </a:xfrm>
              <a:custGeom>
                <a:rect b="b" l="l" r="r" t="t"/>
                <a:pathLst>
                  <a:path extrusionOk="0" h="1298" w="184">
                    <a:moveTo>
                      <a:pt x="58" y="1"/>
                    </a:moveTo>
                    <a:cubicBezTo>
                      <a:pt x="31" y="1"/>
                      <a:pt x="1" y="16"/>
                      <a:pt x="1" y="46"/>
                    </a:cubicBezTo>
                    <a:cubicBezTo>
                      <a:pt x="1" y="259"/>
                      <a:pt x="1" y="472"/>
                      <a:pt x="1" y="684"/>
                    </a:cubicBezTo>
                    <a:cubicBezTo>
                      <a:pt x="1" y="776"/>
                      <a:pt x="31" y="867"/>
                      <a:pt x="31" y="988"/>
                    </a:cubicBezTo>
                    <a:cubicBezTo>
                      <a:pt x="31" y="1080"/>
                      <a:pt x="62" y="1171"/>
                      <a:pt x="92" y="1262"/>
                    </a:cubicBezTo>
                    <a:cubicBezTo>
                      <a:pt x="105" y="1288"/>
                      <a:pt x="123" y="1297"/>
                      <a:pt x="140" y="1297"/>
                    </a:cubicBezTo>
                    <a:cubicBezTo>
                      <a:pt x="163" y="1297"/>
                      <a:pt x="183" y="1280"/>
                      <a:pt x="183" y="1262"/>
                    </a:cubicBezTo>
                    <a:cubicBezTo>
                      <a:pt x="183" y="1171"/>
                      <a:pt x="153" y="1049"/>
                      <a:pt x="153" y="958"/>
                    </a:cubicBezTo>
                    <a:cubicBezTo>
                      <a:pt x="122" y="867"/>
                      <a:pt x="122" y="745"/>
                      <a:pt x="122" y="654"/>
                    </a:cubicBezTo>
                    <a:cubicBezTo>
                      <a:pt x="92" y="441"/>
                      <a:pt x="92" y="259"/>
                      <a:pt x="92" y="46"/>
                    </a:cubicBezTo>
                    <a:cubicBezTo>
                      <a:pt x="107" y="16"/>
                      <a:pt x="84"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15"/>
              <p:cNvSpPr/>
              <p:nvPr/>
            </p:nvSpPr>
            <p:spPr>
              <a:xfrm>
                <a:off x="12047600" y="3120025"/>
                <a:ext cx="6100" cy="32625"/>
              </a:xfrm>
              <a:custGeom>
                <a:rect b="b" l="l" r="r" t="t"/>
                <a:pathLst>
                  <a:path extrusionOk="0" h="1305" w="244">
                    <a:moveTo>
                      <a:pt x="77" y="0"/>
                    </a:moveTo>
                    <a:cubicBezTo>
                      <a:pt x="54" y="0"/>
                      <a:pt x="31" y="15"/>
                      <a:pt x="31" y="46"/>
                    </a:cubicBezTo>
                    <a:cubicBezTo>
                      <a:pt x="1" y="259"/>
                      <a:pt x="1" y="471"/>
                      <a:pt x="31" y="684"/>
                    </a:cubicBezTo>
                    <a:cubicBezTo>
                      <a:pt x="31" y="806"/>
                      <a:pt x="61" y="897"/>
                      <a:pt x="61" y="1018"/>
                    </a:cubicBezTo>
                    <a:cubicBezTo>
                      <a:pt x="92" y="1049"/>
                      <a:pt x="92" y="1110"/>
                      <a:pt x="122" y="1170"/>
                    </a:cubicBezTo>
                    <a:cubicBezTo>
                      <a:pt x="122" y="1201"/>
                      <a:pt x="122" y="1262"/>
                      <a:pt x="153" y="1292"/>
                    </a:cubicBezTo>
                    <a:cubicBezTo>
                      <a:pt x="162" y="1301"/>
                      <a:pt x="170" y="1305"/>
                      <a:pt x="179" y="1305"/>
                    </a:cubicBezTo>
                    <a:cubicBezTo>
                      <a:pt x="198" y="1305"/>
                      <a:pt x="213" y="1283"/>
                      <a:pt x="213" y="1262"/>
                    </a:cubicBezTo>
                    <a:cubicBezTo>
                      <a:pt x="244" y="1231"/>
                      <a:pt x="213" y="1170"/>
                      <a:pt x="213" y="1140"/>
                    </a:cubicBezTo>
                    <a:cubicBezTo>
                      <a:pt x="213" y="1079"/>
                      <a:pt x="213" y="1018"/>
                      <a:pt x="183" y="958"/>
                    </a:cubicBezTo>
                    <a:cubicBezTo>
                      <a:pt x="183" y="866"/>
                      <a:pt x="153" y="775"/>
                      <a:pt x="153" y="654"/>
                    </a:cubicBezTo>
                    <a:cubicBezTo>
                      <a:pt x="122" y="471"/>
                      <a:pt x="122" y="259"/>
                      <a:pt x="122" y="46"/>
                    </a:cubicBezTo>
                    <a:cubicBezTo>
                      <a:pt x="122" y="15"/>
                      <a:pt x="99" y="0"/>
                      <a:pt x="7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15"/>
              <p:cNvSpPr/>
              <p:nvPr/>
            </p:nvSpPr>
            <p:spPr>
              <a:xfrm>
                <a:off x="12061625" y="3114400"/>
                <a:ext cx="8050" cy="32625"/>
              </a:xfrm>
              <a:custGeom>
                <a:rect b="b" l="l" r="r" t="t"/>
                <a:pathLst>
                  <a:path extrusionOk="0" h="1305" w="322">
                    <a:moveTo>
                      <a:pt x="47" y="0"/>
                    </a:moveTo>
                    <a:cubicBezTo>
                      <a:pt x="20" y="0"/>
                      <a:pt x="0" y="25"/>
                      <a:pt x="17" y="58"/>
                    </a:cubicBezTo>
                    <a:cubicBezTo>
                      <a:pt x="78" y="271"/>
                      <a:pt x="108" y="484"/>
                      <a:pt x="169" y="696"/>
                    </a:cubicBezTo>
                    <a:cubicBezTo>
                      <a:pt x="169" y="787"/>
                      <a:pt x="200" y="909"/>
                      <a:pt x="200" y="1000"/>
                    </a:cubicBezTo>
                    <a:lnTo>
                      <a:pt x="200" y="1183"/>
                    </a:lnTo>
                    <a:cubicBezTo>
                      <a:pt x="200" y="1213"/>
                      <a:pt x="200" y="1274"/>
                      <a:pt x="230" y="1304"/>
                    </a:cubicBezTo>
                    <a:lnTo>
                      <a:pt x="291" y="1304"/>
                    </a:lnTo>
                    <a:cubicBezTo>
                      <a:pt x="321" y="1243"/>
                      <a:pt x="321" y="1213"/>
                      <a:pt x="321" y="1152"/>
                    </a:cubicBezTo>
                    <a:cubicBezTo>
                      <a:pt x="321" y="1091"/>
                      <a:pt x="321" y="1061"/>
                      <a:pt x="321" y="1000"/>
                    </a:cubicBezTo>
                    <a:cubicBezTo>
                      <a:pt x="321" y="879"/>
                      <a:pt x="291" y="787"/>
                      <a:pt x="291" y="696"/>
                    </a:cubicBezTo>
                    <a:cubicBezTo>
                      <a:pt x="260" y="453"/>
                      <a:pt x="200" y="240"/>
                      <a:pt x="108" y="58"/>
                    </a:cubicBezTo>
                    <a:cubicBezTo>
                      <a:pt x="95" y="17"/>
                      <a:pt x="69" y="0"/>
                      <a:pt x="4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15"/>
              <p:cNvSpPr/>
              <p:nvPr/>
            </p:nvSpPr>
            <p:spPr>
              <a:xfrm>
                <a:off x="12078750" y="3108925"/>
                <a:ext cx="7625" cy="24425"/>
              </a:xfrm>
              <a:custGeom>
                <a:rect b="b" l="l" r="r" t="t"/>
                <a:pathLst>
                  <a:path extrusionOk="0" h="977" w="305">
                    <a:moveTo>
                      <a:pt x="69" y="1"/>
                    </a:moveTo>
                    <a:cubicBezTo>
                      <a:pt x="36" y="1"/>
                      <a:pt x="1" y="27"/>
                      <a:pt x="1" y="64"/>
                    </a:cubicBezTo>
                    <a:cubicBezTo>
                      <a:pt x="31" y="216"/>
                      <a:pt x="62" y="399"/>
                      <a:pt x="92" y="551"/>
                    </a:cubicBezTo>
                    <a:cubicBezTo>
                      <a:pt x="122" y="611"/>
                      <a:pt x="122" y="703"/>
                      <a:pt x="153" y="794"/>
                    </a:cubicBezTo>
                    <a:cubicBezTo>
                      <a:pt x="153" y="855"/>
                      <a:pt x="153" y="946"/>
                      <a:pt x="244" y="976"/>
                    </a:cubicBezTo>
                    <a:lnTo>
                      <a:pt x="274" y="976"/>
                    </a:lnTo>
                    <a:cubicBezTo>
                      <a:pt x="305" y="946"/>
                      <a:pt x="305" y="915"/>
                      <a:pt x="274" y="885"/>
                    </a:cubicBezTo>
                    <a:cubicBezTo>
                      <a:pt x="274" y="824"/>
                      <a:pt x="274" y="794"/>
                      <a:pt x="274" y="763"/>
                    </a:cubicBezTo>
                    <a:cubicBezTo>
                      <a:pt x="244" y="672"/>
                      <a:pt x="244" y="581"/>
                      <a:pt x="214" y="520"/>
                    </a:cubicBezTo>
                    <a:cubicBezTo>
                      <a:pt x="183" y="368"/>
                      <a:pt x="153" y="186"/>
                      <a:pt x="122" y="34"/>
                    </a:cubicBezTo>
                    <a:cubicBezTo>
                      <a:pt x="111" y="11"/>
                      <a:pt x="90" y="1"/>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15"/>
              <p:cNvSpPr/>
              <p:nvPr/>
            </p:nvSpPr>
            <p:spPr>
              <a:xfrm>
                <a:off x="12093200" y="3101075"/>
                <a:ext cx="3050" cy="9475"/>
              </a:xfrm>
              <a:custGeom>
                <a:rect b="b" l="l" r="r" t="t"/>
                <a:pathLst>
                  <a:path extrusionOk="0" h="379" w="122">
                    <a:moveTo>
                      <a:pt x="65" y="1"/>
                    </a:moveTo>
                    <a:cubicBezTo>
                      <a:pt x="43" y="1"/>
                      <a:pt x="22" y="22"/>
                      <a:pt x="0" y="44"/>
                    </a:cubicBezTo>
                    <a:cubicBezTo>
                      <a:pt x="0" y="74"/>
                      <a:pt x="0" y="135"/>
                      <a:pt x="0" y="196"/>
                    </a:cubicBezTo>
                    <a:cubicBezTo>
                      <a:pt x="0" y="226"/>
                      <a:pt x="0" y="257"/>
                      <a:pt x="0" y="287"/>
                    </a:cubicBezTo>
                    <a:cubicBezTo>
                      <a:pt x="0" y="317"/>
                      <a:pt x="31" y="348"/>
                      <a:pt x="31" y="378"/>
                    </a:cubicBezTo>
                    <a:lnTo>
                      <a:pt x="92" y="378"/>
                    </a:lnTo>
                    <a:cubicBezTo>
                      <a:pt x="122" y="378"/>
                      <a:pt x="122" y="378"/>
                      <a:pt x="122" y="348"/>
                    </a:cubicBezTo>
                    <a:cubicBezTo>
                      <a:pt x="122" y="317"/>
                      <a:pt x="122" y="287"/>
                      <a:pt x="122" y="257"/>
                    </a:cubicBezTo>
                    <a:cubicBezTo>
                      <a:pt x="122" y="257"/>
                      <a:pt x="122" y="226"/>
                      <a:pt x="122" y="226"/>
                    </a:cubicBezTo>
                    <a:lnTo>
                      <a:pt x="122" y="196"/>
                    </a:lnTo>
                    <a:cubicBezTo>
                      <a:pt x="92" y="165"/>
                      <a:pt x="92" y="165"/>
                      <a:pt x="92" y="135"/>
                    </a:cubicBezTo>
                    <a:cubicBezTo>
                      <a:pt x="92" y="135"/>
                      <a:pt x="92" y="105"/>
                      <a:pt x="122" y="105"/>
                    </a:cubicBezTo>
                    <a:lnTo>
                      <a:pt x="122" y="74"/>
                    </a:lnTo>
                    <a:cubicBezTo>
                      <a:pt x="122" y="44"/>
                      <a:pt x="92" y="13"/>
                      <a:pt x="92" y="13"/>
                    </a:cubicBezTo>
                    <a:cubicBezTo>
                      <a:pt x="83" y="5"/>
                      <a:pt x="74" y="1"/>
                      <a:pt x="6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15"/>
              <p:cNvSpPr/>
              <p:nvPr/>
            </p:nvSpPr>
            <p:spPr>
              <a:xfrm>
                <a:off x="12100800" y="3094550"/>
                <a:ext cx="2300" cy="3075"/>
              </a:xfrm>
              <a:custGeom>
                <a:rect b="b" l="l" r="r" t="t"/>
                <a:pathLst>
                  <a:path extrusionOk="0" h="123" w="92">
                    <a:moveTo>
                      <a:pt x="31" y="1"/>
                    </a:moveTo>
                    <a:cubicBezTo>
                      <a:pt x="31" y="1"/>
                      <a:pt x="0" y="1"/>
                      <a:pt x="0" y="31"/>
                    </a:cubicBezTo>
                    <a:cubicBezTo>
                      <a:pt x="0" y="31"/>
                      <a:pt x="0" y="62"/>
                      <a:pt x="0" y="62"/>
                    </a:cubicBezTo>
                    <a:cubicBezTo>
                      <a:pt x="0" y="92"/>
                      <a:pt x="0" y="92"/>
                      <a:pt x="0" y="92"/>
                    </a:cubicBezTo>
                    <a:cubicBezTo>
                      <a:pt x="0" y="123"/>
                      <a:pt x="0" y="123"/>
                      <a:pt x="0" y="123"/>
                    </a:cubicBezTo>
                    <a:lnTo>
                      <a:pt x="61" y="123"/>
                    </a:lnTo>
                    <a:cubicBezTo>
                      <a:pt x="61" y="123"/>
                      <a:pt x="92" y="123"/>
                      <a:pt x="92" y="92"/>
                    </a:cubicBezTo>
                    <a:cubicBezTo>
                      <a:pt x="92" y="92"/>
                      <a:pt x="92" y="92"/>
                      <a:pt x="92" y="62"/>
                    </a:cubicBezTo>
                    <a:cubicBezTo>
                      <a:pt x="92" y="62"/>
                      <a:pt x="92" y="31"/>
                      <a:pt x="92" y="31"/>
                    </a:cubicBezTo>
                    <a:cubicBezTo>
                      <a:pt x="61" y="1"/>
                      <a:pt x="61" y="1"/>
                      <a:pt x="3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15"/>
              <p:cNvSpPr/>
              <p:nvPr/>
            </p:nvSpPr>
            <p:spPr>
              <a:xfrm>
                <a:off x="11620550" y="3109750"/>
                <a:ext cx="4575" cy="20350"/>
              </a:xfrm>
              <a:custGeom>
                <a:rect b="b" l="l" r="r" t="t"/>
                <a:pathLst>
                  <a:path extrusionOk="0" h="814" w="183">
                    <a:moveTo>
                      <a:pt x="61" y="1"/>
                    </a:moveTo>
                    <a:cubicBezTo>
                      <a:pt x="31" y="1"/>
                      <a:pt x="0" y="31"/>
                      <a:pt x="0" y="62"/>
                    </a:cubicBezTo>
                    <a:cubicBezTo>
                      <a:pt x="0" y="183"/>
                      <a:pt x="0" y="305"/>
                      <a:pt x="31" y="426"/>
                    </a:cubicBezTo>
                    <a:lnTo>
                      <a:pt x="61" y="609"/>
                    </a:lnTo>
                    <a:cubicBezTo>
                      <a:pt x="61" y="639"/>
                      <a:pt x="61" y="670"/>
                      <a:pt x="61" y="700"/>
                    </a:cubicBezTo>
                    <a:cubicBezTo>
                      <a:pt x="61" y="730"/>
                      <a:pt x="61" y="761"/>
                      <a:pt x="91" y="791"/>
                    </a:cubicBezTo>
                    <a:cubicBezTo>
                      <a:pt x="107" y="806"/>
                      <a:pt x="122" y="814"/>
                      <a:pt x="137" y="814"/>
                    </a:cubicBezTo>
                    <a:cubicBezTo>
                      <a:pt x="152" y="814"/>
                      <a:pt x="167" y="806"/>
                      <a:pt x="183" y="791"/>
                    </a:cubicBezTo>
                    <a:cubicBezTo>
                      <a:pt x="183" y="761"/>
                      <a:pt x="183" y="730"/>
                      <a:pt x="183" y="700"/>
                    </a:cubicBezTo>
                    <a:cubicBezTo>
                      <a:pt x="183" y="670"/>
                      <a:pt x="183" y="639"/>
                      <a:pt x="183" y="609"/>
                    </a:cubicBezTo>
                    <a:cubicBezTo>
                      <a:pt x="152" y="548"/>
                      <a:pt x="152" y="487"/>
                      <a:pt x="152" y="426"/>
                    </a:cubicBezTo>
                    <a:cubicBezTo>
                      <a:pt x="122" y="305"/>
                      <a:pt x="122" y="183"/>
                      <a:pt x="122" y="62"/>
                    </a:cubicBezTo>
                    <a:cubicBezTo>
                      <a:pt x="91" y="31"/>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15"/>
              <p:cNvSpPr/>
              <p:nvPr/>
            </p:nvSpPr>
            <p:spPr>
              <a:xfrm>
                <a:off x="11627375" y="3112425"/>
                <a:ext cx="3825" cy="35725"/>
              </a:xfrm>
              <a:custGeom>
                <a:rect b="b" l="l" r="r" t="t"/>
                <a:pathLst>
                  <a:path extrusionOk="0" h="1429" w="153">
                    <a:moveTo>
                      <a:pt x="77" y="0"/>
                    </a:moveTo>
                    <a:cubicBezTo>
                      <a:pt x="54" y="0"/>
                      <a:pt x="31" y="15"/>
                      <a:pt x="31" y="46"/>
                    </a:cubicBezTo>
                    <a:cubicBezTo>
                      <a:pt x="31" y="502"/>
                      <a:pt x="1" y="927"/>
                      <a:pt x="31" y="1383"/>
                    </a:cubicBezTo>
                    <a:cubicBezTo>
                      <a:pt x="31" y="1414"/>
                      <a:pt x="54" y="1429"/>
                      <a:pt x="77" y="1429"/>
                    </a:cubicBezTo>
                    <a:cubicBezTo>
                      <a:pt x="100" y="1429"/>
                      <a:pt x="122" y="1414"/>
                      <a:pt x="122" y="1383"/>
                    </a:cubicBezTo>
                    <a:cubicBezTo>
                      <a:pt x="153" y="927"/>
                      <a:pt x="122" y="502"/>
                      <a:pt x="122" y="46"/>
                    </a:cubicBezTo>
                    <a:cubicBezTo>
                      <a:pt x="122" y="15"/>
                      <a:pt x="100" y="0"/>
                      <a:pt x="7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15"/>
              <p:cNvSpPr/>
              <p:nvPr/>
            </p:nvSpPr>
            <p:spPr>
              <a:xfrm>
                <a:off x="11636500" y="3119250"/>
                <a:ext cx="6100" cy="35875"/>
              </a:xfrm>
              <a:custGeom>
                <a:rect b="b" l="l" r="r" t="t"/>
                <a:pathLst>
                  <a:path extrusionOk="0" h="1435" w="244">
                    <a:moveTo>
                      <a:pt x="61" y="1"/>
                    </a:moveTo>
                    <a:cubicBezTo>
                      <a:pt x="31" y="1"/>
                      <a:pt x="1" y="16"/>
                      <a:pt x="1" y="46"/>
                    </a:cubicBezTo>
                    <a:cubicBezTo>
                      <a:pt x="31" y="290"/>
                      <a:pt x="31" y="533"/>
                      <a:pt x="61" y="745"/>
                    </a:cubicBezTo>
                    <a:cubicBezTo>
                      <a:pt x="61" y="867"/>
                      <a:pt x="61" y="989"/>
                      <a:pt x="92" y="1080"/>
                    </a:cubicBezTo>
                    <a:cubicBezTo>
                      <a:pt x="92" y="1141"/>
                      <a:pt x="92" y="1201"/>
                      <a:pt x="92" y="1262"/>
                    </a:cubicBezTo>
                    <a:cubicBezTo>
                      <a:pt x="122" y="1293"/>
                      <a:pt x="122" y="1353"/>
                      <a:pt x="122" y="1414"/>
                    </a:cubicBezTo>
                    <a:cubicBezTo>
                      <a:pt x="135" y="1427"/>
                      <a:pt x="153" y="1434"/>
                      <a:pt x="169" y="1434"/>
                    </a:cubicBezTo>
                    <a:cubicBezTo>
                      <a:pt x="192" y="1434"/>
                      <a:pt x="213" y="1419"/>
                      <a:pt x="213" y="1384"/>
                    </a:cubicBezTo>
                    <a:cubicBezTo>
                      <a:pt x="244" y="1353"/>
                      <a:pt x="213" y="1293"/>
                      <a:pt x="213" y="1232"/>
                    </a:cubicBezTo>
                    <a:cubicBezTo>
                      <a:pt x="213" y="1171"/>
                      <a:pt x="213" y="1141"/>
                      <a:pt x="183" y="1080"/>
                    </a:cubicBezTo>
                    <a:cubicBezTo>
                      <a:pt x="183" y="958"/>
                      <a:pt x="183" y="837"/>
                      <a:pt x="153" y="745"/>
                    </a:cubicBezTo>
                    <a:cubicBezTo>
                      <a:pt x="153" y="502"/>
                      <a:pt x="122" y="290"/>
                      <a:pt x="122" y="46"/>
                    </a:cubicBezTo>
                    <a:cubicBezTo>
                      <a:pt x="122" y="16"/>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15"/>
              <p:cNvSpPr/>
              <p:nvPr/>
            </p:nvSpPr>
            <p:spPr>
              <a:xfrm>
                <a:off x="11648650" y="3123125"/>
                <a:ext cx="6125" cy="37700"/>
              </a:xfrm>
              <a:custGeom>
                <a:rect b="b" l="l" r="r" t="t"/>
                <a:pathLst>
                  <a:path extrusionOk="0" h="1508" w="245">
                    <a:moveTo>
                      <a:pt x="52" y="1"/>
                    </a:moveTo>
                    <a:cubicBezTo>
                      <a:pt x="25" y="1"/>
                      <a:pt x="1" y="16"/>
                      <a:pt x="1" y="43"/>
                    </a:cubicBezTo>
                    <a:cubicBezTo>
                      <a:pt x="31" y="287"/>
                      <a:pt x="31" y="530"/>
                      <a:pt x="62" y="773"/>
                    </a:cubicBezTo>
                    <a:cubicBezTo>
                      <a:pt x="62" y="894"/>
                      <a:pt x="92" y="1016"/>
                      <a:pt x="92" y="1138"/>
                    </a:cubicBezTo>
                    <a:cubicBezTo>
                      <a:pt x="92" y="1198"/>
                      <a:pt x="92" y="1259"/>
                      <a:pt x="92" y="1320"/>
                    </a:cubicBezTo>
                    <a:cubicBezTo>
                      <a:pt x="122" y="1381"/>
                      <a:pt x="122" y="1442"/>
                      <a:pt x="122" y="1472"/>
                    </a:cubicBezTo>
                    <a:cubicBezTo>
                      <a:pt x="135" y="1498"/>
                      <a:pt x="154" y="1507"/>
                      <a:pt x="170" y="1507"/>
                    </a:cubicBezTo>
                    <a:cubicBezTo>
                      <a:pt x="193" y="1507"/>
                      <a:pt x="214" y="1489"/>
                      <a:pt x="214" y="1472"/>
                    </a:cubicBezTo>
                    <a:cubicBezTo>
                      <a:pt x="244" y="1411"/>
                      <a:pt x="214" y="1350"/>
                      <a:pt x="214" y="1290"/>
                    </a:cubicBezTo>
                    <a:cubicBezTo>
                      <a:pt x="214" y="1229"/>
                      <a:pt x="214" y="1168"/>
                      <a:pt x="214" y="1138"/>
                    </a:cubicBezTo>
                    <a:cubicBezTo>
                      <a:pt x="214" y="1016"/>
                      <a:pt x="183" y="894"/>
                      <a:pt x="183" y="773"/>
                    </a:cubicBezTo>
                    <a:cubicBezTo>
                      <a:pt x="153" y="530"/>
                      <a:pt x="153" y="287"/>
                      <a:pt x="122" y="74"/>
                    </a:cubicBezTo>
                    <a:cubicBezTo>
                      <a:pt x="122" y="24"/>
                      <a:pt x="86" y="1"/>
                      <a:pt x="5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15"/>
              <p:cNvSpPr/>
              <p:nvPr/>
            </p:nvSpPr>
            <p:spPr>
              <a:xfrm>
                <a:off x="11660825" y="3130075"/>
                <a:ext cx="6100" cy="34550"/>
              </a:xfrm>
              <a:custGeom>
                <a:rect b="b" l="l" r="r" t="t"/>
                <a:pathLst>
                  <a:path extrusionOk="0" h="1382" w="244">
                    <a:moveTo>
                      <a:pt x="50" y="1"/>
                    </a:moveTo>
                    <a:cubicBezTo>
                      <a:pt x="23" y="1"/>
                      <a:pt x="0" y="24"/>
                      <a:pt x="0" y="69"/>
                    </a:cubicBezTo>
                    <a:cubicBezTo>
                      <a:pt x="31" y="282"/>
                      <a:pt x="31" y="495"/>
                      <a:pt x="61" y="738"/>
                    </a:cubicBezTo>
                    <a:cubicBezTo>
                      <a:pt x="61" y="829"/>
                      <a:pt x="91" y="951"/>
                      <a:pt x="91" y="1042"/>
                    </a:cubicBezTo>
                    <a:cubicBezTo>
                      <a:pt x="91" y="1103"/>
                      <a:pt x="91" y="1164"/>
                      <a:pt x="91" y="1224"/>
                    </a:cubicBezTo>
                    <a:cubicBezTo>
                      <a:pt x="122" y="1255"/>
                      <a:pt x="122" y="1316"/>
                      <a:pt x="122" y="1346"/>
                    </a:cubicBezTo>
                    <a:cubicBezTo>
                      <a:pt x="135" y="1372"/>
                      <a:pt x="153" y="1381"/>
                      <a:pt x="170" y="1381"/>
                    </a:cubicBezTo>
                    <a:cubicBezTo>
                      <a:pt x="193" y="1381"/>
                      <a:pt x="213" y="1363"/>
                      <a:pt x="213" y="1346"/>
                    </a:cubicBezTo>
                    <a:cubicBezTo>
                      <a:pt x="243" y="1285"/>
                      <a:pt x="213" y="1224"/>
                      <a:pt x="213" y="1194"/>
                    </a:cubicBezTo>
                    <a:cubicBezTo>
                      <a:pt x="213" y="1133"/>
                      <a:pt x="213" y="1072"/>
                      <a:pt x="213" y="1042"/>
                    </a:cubicBezTo>
                    <a:cubicBezTo>
                      <a:pt x="213" y="920"/>
                      <a:pt x="183" y="829"/>
                      <a:pt x="183" y="708"/>
                    </a:cubicBezTo>
                    <a:cubicBezTo>
                      <a:pt x="152" y="495"/>
                      <a:pt x="152" y="282"/>
                      <a:pt x="122" y="69"/>
                    </a:cubicBezTo>
                    <a:cubicBezTo>
                      <a:pt x="107" y="24"/>
                      <a:pt x="76" y="1"/>
                      <a:pt x="5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15"/>
              <p:cNvSpPr/>
              <p:nvPr/>
            </p:nvSpPr>
            <p:spPr>
              <a:xfrm>
                <a:off x="11675250" y="3124900"/>
                <a:ext cx="6100" cy="36625"/>
              </a:xfrm>
              <a:custGeom>
                <a:rect b="b" l="l" r="r" t="t"/>
                <a:pathLst>
                  <a:path extrusionOk="0" h="1465" w="244">
                    <a:moveTo>
                      <a:pt x="69" y="0"/>
                    </a:moveTo>
                    <a:cubicBezTo>
                      <a:pt x="36" y="0"/>
                      <a:pt x="1" y="26"/>
                      <a:pt x="1" y="64"/>
                    </a:cubicBezTo>
                    <a:cubicBezTo>
                      <a:pt x="62" y="276"/>
                      <a:pt x="92" y="519"/>
                      <a:pt x="92" y="732"/>
                    </a:cubicBezTo>
                    <a:cubicBezTo>
                      <a:pt x="122" y="945"/>
                      <a:pt x="92" y="1188"/>
                      <a:pt x="92" y="1401"/>
                    </a:cubicBezTo>
                    <a:cubicBezTo>
                      <a:pt x="92" y="1439"/>
                      <a:pt x="127" y="1464"/>
                      <a:pt x="161" y="1464"/>
                    </a:cubicBezTo>
                    <a:cubicBezTo>
                      <a:pt x="181" y="1464"/>
                      <a:pt x="202" y="1455"/>
                      <a:pt x="214" y="1431"/>
                    </a:cubicBezTo>
                    <a:cubicBezTo>
                      <a:pt x="244" y="1188"/>
                      <a:pt x="214" y="945"/>
                      <a:pt x="214" y="732"/>
                    </a:cubicBezTo>
                    <a:cubicBezTo>
                      <a:pt x="183" y="489"/>
                      <a:pt x="153" y="246"/>
                      <a:pt x="122" y="33"/>
                    </a:cubicBezTo>
                    <a:cubicBezTo>
                      <a:pt x="111" y="10"/>
                      <a:pt x="90" y="0"/>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15"/>
              <p:cNvSpPr/>
              <p:nvPr/>
            </p:nvSpPr>
            <p:spPr>
              <a:xfrm>
                <a:off x="11688175" y="3119350"/>
                <a:ext cx="6100" cy="18350"/>
              </a:xfrm>
              <a:custGeom>
                <a:rect b="b" l="l" r="r" t="t"/>
                <a:pathLst>
                  <a:path extrusionOk="0" h="734" w="244">
                    <a:moveTo>
                      <a:pt x="53" y="0"/>
                    </a:moveTo>
                    <a:cubicBezTo>
                      <a:pt x="28" y="0"/>
                      <a:pt x="0" y="23"/>
                      <a:pt x="0" y="73"/>
                    </a:cubicBezTo>
                    <a:cubicBezTo>
                      <a:pt x="31" y="164"/>
                      <a:pt x="61" y="286"/>
                      <a:pt x="92" y="377"/>
                    </a:cubicBezTo>
                    <a:cubicBezTo>
                      <a:pt x="92" y="438"/>
                      <a:pt x="122" y="498"/>
                      <a:pt x="122" y="529"/>
                    </a:cubicBezTo>
                    <a:cubicBezTo>
                      <a:pt x="122" y="589"/>
                      <a:pt x="122" y="650"/>
                      <a:pt x="152" y="711"/>
                    </a:cubicBezTo>
                    <a:cubicBezTo>
                      <a:pt x="168" y="726"/>
                      <a:pt x="183" y="734"/>
                      <a:pt x="198" y="734"/>
                    </a:cubicBezTo>
                    <a:cubicBezTo>
                      <a:pt x="213" y="734"/>
                      <a:pt x="228" y="726"/>
                      <a:pt x="244" y="711"/>
                    </a:cubicBezTo>
                    <a:cubicBezTo>
                      <a:pt x="244" y="681"/>
                      <a:pt x="244" y="650"/>
                      <a:pt x="244" y="620"/>
                    </a:cubicBezTo>
                    <a:cubicBezTo>
                      <a:pt x="244" y="589"/>
                      <a:pt x="244" y="559"/>
                      <a:pt x="213" y="529"/>
                    </a:cubicBezTo>
                    <a:cubicBezTo>
                      <a:pt x="213" y="468"/>
                      <a:pt x="213" y="407"/>
                      <a:pt x="183" y="377"/>
                    </a:cubicBezTo>
                    <a:cubicBezTo>
                      <a:pt x="152" y="255"/>
                      <a:pt x="122" y="134"/>
                      <a:pt x="92" y="42"/>
                    </a:cubicBezTo>
                    <a:cubicBezTo>
                      <a:pt x="92" y="15"/>
                      <a:pt x="73" y="0"/>
                      <a:pt x="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15"/>
              <p:cNvSpPr/>
              <p:nvPr/>
            </p:nvSpPr>
            <p:spPr>
              <a:xfrm>
                <a:off x="11699575" y="3108250"/>
                <a:ext cx="3050" cy="3050"/>
              </a:xfrm>
              <a:custGeom>
                <a:rect b="b" l="l" r="r" t="t"/>
                <a:pathLst>
                  <a:path extrusionOk="0" h="122" w="122">
                    <a:moveTo>
                      <a:pt x="31" y="0"/>
                    </a:moveTo>
                    <a:cubicBezTo>
                      <a:pt x="31" y="30"/>
                      <a:pt x="0" y="61"/>
                      <a:pt x="31" y="61"/>
                    </a:cubicBezTo>
                    <a:cubicBezTo>
                      <a:pt x="31" y="91"/>
                      <a:pt x="31" y="91"/>
                      <a:pt x="31" y="91"/>
                    </a:cubicBezTo>
                    <a:cubicBezTo>
                      <a:pt x="31" y="91"/>
                      <a:pt x="31" y="122"/>
                      <a:pt x="61" y="122"/>
                    </a:cubicBezTo>
                    <a:lnTo>
                      <a:pt x="92" y="122"/>
                    </a:lnTo>
                    <a:cubicBezTo>
                      <a:pt x="92" y="122"/>
                      <a:pt x="122" y="91"/>
                      <a:pt x="122" y="91"/>
                    </a:cubicBezTo>
                    <a:cubicBezTo>
                      <a:pt x="122" y="91"/>
                      <a:pt x="122" y="61"/>
                      <a:pt x="122" y="61"/>
                    </a:cubicBezTo>
                    <a:cubicBezTo>
                      <a:pt x="122" y="30"/>
                      <a:pt x="122" y="3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15"/>
              <p:cNvSpPr/>
              <p:nvPr/>
            </p:nvSpPr>
            <p:spPr>
              <a:xfrm>
                <a:off x="11538475" y="3374950"/>
                <a:ext cx="9150" cy="22575"/>
              </a:xfrm>
              <a:custGeom>
                <a:rect b="b" l="l" r="r" t="t"/>
                <a:pathLst>
                  <a:path extrusionOk="0" h="903" w="366">
                    <a:moveTo>
                      <a:pt x="61" y="1"/>
                    </a:moveTo>
                    <a:cubicBezTo>
                      <a:pt x="31" y="31"/>
                      <a:pt x="1" y="62"/>
                      <a:pt x="31" y="92"/>
                    </a:cubicBezTo>
                    <a:cubicBezTo>
                      <a:pt x="92" y="214"/>
                      <a:pt x="122" y="335"/>
                      <a:pt x="152" y="487"/>
                    </a:cubicBezTo>
                    <a:lnTo>
                      <a:pt x="213" y="670"/>
                    </a:lnTo>
                    <a:cubicBezTo>
                      <a:pt x="213" y="730"/>
                      <a:pt x="213" y="822"/>
                      <a:pt x="244" y="882"/>
                    </a:cubicBezTo>
                    <a:cubicBezTo>
                      <a:pt x="256" y="895"/>
                      <a:pt x="274" y="902"/>
                      <a:pt x="291" y="902"/>
                    </a:cubicBezTo>
                    <a:cubicBezTo>
                      <a:pt x="314" y="902"/>
                      <a:pt x="335" y="888"/>
                      <a:pt x="335" y="852"/>
                    </a:cubicBezTo>
                    <a:cubicBezTo>
                      <a:pt x="365" y="791"/>
                      <a:pt x="335" y="730"/>
                      <a:pt x="335" y="639"/>
                    </a:cubicBezTo>
                    <a:cubicBezTo>
                      <a:pt x="304" y="578"/>
                      <a:pt x="304" y="518"/>
                      <a:pt x="274" y="457"/>
                    </a:cubicBezTo>
                    <a:cubicBezTo>
                      <a:pt x="244" y="305"/>
                      <a:pt x="213" y="183"/>
                      <a:pt x="152" y="62"/>
                    </a:cubicBezTo>
                    <a:cubicBezTo>
                      <a:pt x="152" y="31"/>
                      <a:pt x="12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15"/>
              <p:cNvSpPr/>
              <p:nvPr/>
            </p:nvSpPr>
            <p:spPr>
              <a:xfrm>
                <a:off x="11560500" y="3388600"/>
                <a:ext cx="8925" cy="28800"/>
              </a:xfrm>
              <a:custGeom>
                <a:rect b="b" l="l" r="r" t="t"/>
                <a:pathLst>
                  <a:path extrusionOk="0" h="1152" w="357">
                    <a:moveTo>
                      <a:pt x="118" y="1"/>
                    </a:moveTo>
                    <a:cubicBezTo>
                      <a:pt x="95" y="1"/>
                      <a:pt x="73" y="11"/>
                      <a:pt x="62" y="32"/>
                    </a:cubicBezTo>
                    <a:cubicBezTo>
                      <a:pt x="1" y="397"/>
                      <a:pt x="62" y="792"/>
                      <a:pt x="244" y="1127"/>
                    </a:cubicBezTo>
                    <a:cubicBezTo>
                      <a:pt x="253" y="1144"/>
                      <a:pt x="267" y="1152"/>
                      <a:pt x="282" y="1152"/>
                    </a:cubicBezTo>
                    <a:cubicBezTo>
                      <a:pt x="318" y="1152"/>
                      <a:pt x="357" y="1109"/>
                      <a:pt x="335" y="1066"/>
                    </a:cubicBezTo>
                    <a:cubicBezTo>
                      <a:pt x="183" y="762"/>
                      <a:pt x="123" y="428"/>
                      <a:pt x="183" y="93"/>
                    </a:cubicBezTo>
                    <a:cubicBezTo>
                      <a:pt x="203" y="34"/>
                      <a:pt x="159" y="1"/>
                      <a:pt x="1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15"/>
              <p:cNvSpPr/>
              <p:nvPr/>
            </p:nvSpPr>
            <p:spPr>
              <a:xfrm>
                <a:off x="11578000" y="3400600"/>
                <a:ext cx="8850" cy="39050"/>
              </a:xfrm>
              <a:custGeom>
                <a:rect b="b" l="l" r="r" t="t"/>
                <a:pathLst>
                  <a:path extrusionOk="0" h="1562" w="354">
                    <a:moveTo>
                      <a:pt x="91" y="1"/>
                    </a:moveTo>
                    <a:cubicBezTo>
                      <a:pt x="61" y="1"/>
                      <a:pt x="30" y="24"/>
                      <a:pt x="30" y="69"/>
                    </a:cubicBezTo>
                    <a:cubicBezTo>
                      <a:pt x="0" y="312"/>
                      <a:pt x="30" y="555"/>
                      <a:pt x="61" y="799"/>
                    </a:cubicBezTo>
                    <a:cubicBezTo>
                      <a:pt x="91" y="1042"/>
                      <a:pt x="122" y="1315"/>
                      <a:pt x="213" y="1528"/>
                    </a:cubicBezTo>
                    <a:cubicBezTo>
                      <a:pt x="224" y="1551"/>
                      <a:pt x="249" y="1561"/>
                      <a:pt x="274" y="1561"/>
                    </a:cubicBezTo>
                    <a:cubicBezTo>
                      <a:pt x="314" y="1561"/>
                      <a:pt x="353" y="1535"/>
                      <a:pt x="334" y="1498"/>
                    </a:cubicBezTo>
                    <a:cubicBezTo>
                      <a:pt x="274" y="1255"/>
                      <a:pt x="213" y="1011"/>
                      <a:pt x="182" y="768"/>
                    </a:cubicBezTo>
                    <a:cubicBezTo>
                      <a:pt x="152" y="555"/>
                      <a:pt x="152" y="312"/>
                      <a:pt x="152" y="69"/>
                    </a:cubicBezTo>
                    <a:cubicBezTo>
                      <a:pt x="152" y="24"/>
                      <a:pt x="122" y="1"/>
                      <a:pt x="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15"/>
              <p:cNvSpPr/>
              <p:nvPr/>
            </p:nvSpPr>
            <p:spPr>
              <a:xfrm>
                <a:off x="11600025" y="3415625"/>
                <a:ext cx="9150" cy="50850"/>
              </a:xfrm>
              <a:custGeom>
                <a:rect b="b" l="l" r="r" t="t"/>
                <a:pathLst>
                  <a:path extrusionOk="0" h="2034" w="366">
                    <a:moveTo>
                      <a:pt x="103" y="0"/>
                    </a:moveTo>
                    <a:cubicBezTo>
                      <a:pt x="69" y="0"/>
                      <a:pt x="31" y="15"/>
                      <a:pt x="31" y="46"/>
                    </a:cubicBezTo>
                    <a:cubicBezTo>
                      <a:pt x="1" y="410"/>
                      <a:pt x="31" y="714"/>
                      <a:pt x="61" y="1049"/>
                    </a:cubicBezTo>
                    <a:cubicBezTo>
                      <a:pt x="61" y="1231"/>
                      <a:pt x="92" y="1383"/>
                      <a:pt x="122" y="1535"/>
                    </a:cubicBezTo>
                    <a:cubicBezTo>
                      <a:pt x="153" y="1687"/>
                      <a:pt x="183" y="1869"/>
                      <a:pt x="274" y="2021"/>
                    </a:cubicBezTo>
                    <a:cubicBezTo>
                      <a:pt x="274" y="2030"/>
                      <a:pt x="282" y="2034"/>
                      <a:pt x="293" y="2034"/>
                    </a:cubicBezTo>
                    <a:cubicBezTo>
                      <a:pt x="320" y="2034"/>
                      <a:pt x="365" y="2012"/>
                      <a:pt x="365" y="1991"/>
                    </a:cubicBezTo>
                    <a:cubicBezTo>
                      <a:pt x="365" y="1809"/>
                      <a:pt x="305" y="1657"/>
                      <a:pt x="274" y="1505"/>
                    </a:cubicBezTo>
                    <a:cubicBezTo>
                      <a:pt x="244" y="1353"/>
                      <a:pt x="213" y="1201"/>
                      <a:pt x="183" y="1018"/>
                    </a:cubicBezTo>
                    <a:cubicBezTo>
                      <a:pt x="153" y="714"/>
                      <a:pt x="153" y="380"/>
                      <a:pt x="153" y="46"/>
                    </a:cubicBezTo>
                    <a:cubicBezTo>
                      <a:pt x="168" y="15"/>
                      <a:pt x="137" y="0"/>
                      <a:pt x="1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15"/>
              <p:cNvSpPr/>
              <p:nvPr/>
            </p:nvSpPr>
            <p:spPr>
              <a:xfrm>
                <a:off x="11624350" y="3433275"/>
                <a:ext cx="6850" cy="55275"/>
              </a:xfrm>
              <a:custGeom>
                <a:rect b="b" l="l" r="r" t="t"/>
                <a:pathLst>
                  <a:path extrusionOk="0" h="2211" w="274">
                    <a:moveTo>
                      <a:pt x="91" y="1"/>
                    </a:moveTo>
                    <a:cubicBezTo>
                      <a:pt x="61" y="1"/>
                      <a:pt x="31" y="24"/>
                      <a:pt x="31" y="69"/>
                    </a:cubicBezTo>
                    <a:cubicBezTo>
                      <a:pt x="31" y="525"/>
                      <a:pt x="31" y="951"/>
                      <a:pt x="31" y="1407"/>
                    </a:cubicBezTo>
                    <a:cubicBezTo>
                      <a:pt x="31" y="1589"/>
                      <a:pt x="0" y="1802"/>
                      <a:pt x="31" y="2014"/>
                    </a:cubicBezTo>
                    <a:cubicBezTo>
                      <a:pt x="31" y="2091"/>
                      <a:pt x="74" y="2211"/>
                      <a:pt x="160" y="2211"/>
                    </a:cubicBezTo>
                    <a:cubicBezTo>
                      <a:pt x="176" y="2211"/>
                      <a:pt x="194" y="2207"/>
                      <a:pt x="213" y="2197"/>
                    </a:cubicBezTo>
                    <a:cubicBezTo>
                      <a:pt x="243" y="2197"/>
                      <a:pt x="274" y="2136"/>
                      <a:pt x="243" y="2106"/>
                    </a:cubicBezTo>
                    <a:cubicBezTo>
                      <a:pt x="122" y="2045"/>
                      <a:pt x="152" y="1862"/>
                      <a:pt x="152" y="1741"/>
                    </a:cubicBezTo>
                    <a:lnTo>
                      <a:pt x="152" y="1163"/>
                    </a:lnTo>
                    <a:lnTo>
                      <a:pt x="152" y="69"/>
                    </a:lnTo>
                    <a:cubicBezTo>
                      <a:pt x="152" y="24"/>
                      <a:pt x="122" y="1"/>
                      <a:pt x="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15"/>
              <p:cNvSpPr/>
              <p:nvPr/>
            </p:nvSpPr>
            <p:spPr>
              <a:xfrm>
                <a:off x="11645625" y="3469650"/>
                <a:ext cx="6100" cy="40150"/>
              </a:xfrm>
              <a:custGeom>
                <a:rect b="b" l="l" r="r" t="t"/>
                <a:pathLst>
                  <a:path extrusionOk="0" h="1606" w="244">
                    <a:moveTo>
                      <a:pt x="88" y="0"/>
                    </a:moveTo>
                    <a:cubicBezTo>
                      <a:pt x="46" y="0"/>
                      <a:pt x="0" y="23"/>
                      <a:pt x="0" y="73"/>
                    </a:cubicBezTo>
                    <a:cubicBezTo>
                      <a:pt x="0" y="316"/>
                      <a:pt x="0" y="590"/>
                      <a:pt x="31" y="863"/>
                    </a:cubicBezTo>
                    <a:cubicBezTo>
                      <a:pt x="31" y="985"/>
                      <a:pt x="61" y="1107"/>
                      <a:pt x="61" y="1228"/>
                    </a:cubicBezTo>
                    <a:cubicBezTo>
                      <a:pt x="61" y="1350"/>
                      <a:pt x="61" y="1502"/>
                      <a:pt x="152" y="1593"/>
                    </a:cubicBezTo>
                    <a:cubicBezTo>
                      <a:pt x="152" y="1602"/>
                      <a:pt x="157" y="1606"/>
                      <a:pt x="165" y="1606"/>
                    </a:cubicBezTo>
                    <a:cubicBezTo>
                      <a:pt x="183" y="1606"/>
                      <a:pt x="213" y="1584"/>
                      <a:pt x="213" y="1563"/>
                    </a:cubicBezTo>
                    <a:cubicBezTo>
                      <a:pt x="243" y="1532"/>
                      <a:pt x="213" y="1441"/>
                      <a:pt x="213" y="1411"/>
                    </a:cubicBezTo>
                    <a:cubicBezTo>
                      <a:pt x="213" y="1319"/>
                      <a:pt x="183" y="1259"/>
                      <a:pt x="183" y="1198"/>
                    </a:cubicBezTo>
                    <a:cubicBezTo>
                      <a:pt x="183" y="1076"/>
                      <a:pt x="152" y="955"/>
                      <a:pt x="152" y="833"/>
                    </a:cubicBezTo>
                    <a:cubicBezTo>
                      <a:pt x="122" y="559"/>
                      <a:pt x="122" y="316"/>
                      <a:pt x="152" y="43"/>
                    </a:cubicBezTo>
                    <a:cubicBezTo>
                      <a:pt x="152" y="15"/>
                      <a:pt x="122" y="0"/>
                      <a:pt x="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15"/>
              <p:cNvSpPr/>
              <p:nvPr/>
            </p:nvSpPr>
            <p:spPr>
              <a:xfrm>
                <a:off x="11663850" y="3468225"/>
                <a:ext cx="5350" cy="55325"/>
              </a:xfrm>
              <a:custGeom>
                <a:rect b="b" l="l" r="r" t="t"/>
                <a:pathLst>
                  <a:path extrusionOk="0" h="2213" w="214">
                    <a:moveTo>
                      <a:pt x="65" y="1"/>
                    </a:moveTo>
                    <a:cubicBezTo>
                      <a:pt x="31" y="1"/>
                      <a:pt x="1" y="24"/>
                      <a:pt x="1" y="69"/>
                    </a:cubicBezTo>
                    <a:cubicBezTo>
                      <a:pt x="62" y="768"/>
                      <a:pt x="92" y="1468"/>
                      <a:pt x="62" y="2167"/>
                    </a:cubicBezTo>
                    <a:cubicBezTo>
                      <a:pt x="62" y="2197"/>
                      <a:pt x="92" y="2212"/>
                      <a:pt x="122" y="2212"/>
                    </a:cubicBezTo>
                    <a:cubicBezTo>
                      <a:pt x="153" y="2212"/>
                      <a:pt x="183" y="2197"/>
                      <a:pt x="183" y="2167"/>
                    </a:cubicBezTo>
                    <a:cubicBezTo>
                      <a:pt x="214" y="1468"/>
                      <a:pt x="183" y="768"/>
                      <a:pt x="153" y="69"/>
                    </a:cubicBezTo>
                    <a:cubicBezTo>
                      <a:pt x="138" y="24"/>
                      <a:pt x="100" y="1"/>
                      <a:pt x="6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15"/>
              <p:cNvSpPr/>
              <p:nvPr/>
            </p:nvSpPr>
            <p:spPr>
              <a:xfrm>
                <a:off x="11682100" y="3486050"/>
                <a:ext cx="8375" cy="55550"/>
              </a:xfrm>
              <a:custGeom>
                <a:rect b="b" l="l" r="r" t="t"/>
                <a:pathLst>
                  <a:path extrusionOk="0" h="2222" w="335">
                    <a:moveTo>
                      <a:pt x="76" y="0"/>
                    </a:moveTo>
                    <a:cubicBezTo>
                      <a:pt x="41" y="0"/>
                      <a:pt x="0" y="33"/>
                      <a:pt x="0" y="86"/>
                    </a:cubicBezTo>
                    <a:cubicBezTo>
                      <a:pt x="122" y="755"/>
                      <a:pt x="183" y="1454"/>
                      <a:pt x="213" y="2153"/>
                    </a:cubicBezTo>
                    <a:cubicBezTo>
                      <a:pt x="213" y="2198"/>
                      <a:pt x="243" y="2221"/>
                      <a:pt x="274" y="2221"/>
                    </a:cubicBezTo>
                    <a:cubicBezTo>
                      <a:pt x="304" y="2221"/>
                      <a:pt x="335" y="2198"/>
                      <a:pt x="335" y="2153"/>
                    </a:cubicBezTo>
                    <a:cubicBezTo>
                      <a:pt x="304" y="1454"/>
                      <a:pt x="243" y="755"/>
                      <a:pt x="122" y="55"/>
                    </a:cubicBezTo>
                    <a:cubicBezTo>
                      <a:pt x="122" y="17"/>
                      <a:pt x="101"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15"/>
              <p:cNvSpPr/>
              <p:nvPr/>
            </p:nvSpPr>
            <p:spPr>
              <a:xfrm>
                <a:off x="11711725" y="3505475"/>
                <a:ext cx="6875" cy="60150"/>
              </a:xfrm>
              <a:custGeom>
                <a:rect b="b" l="l" r="r" t="t"/>
                <a:pathLst>
                  <a:path extrusionOk="0" h="2406" w="275">
                    <a:moveTo>
                      <a:pt x="62" y="0"/>
                    </a:moveTo>
                    <a:cubicBezTo>
                      <a:pt x="31" y="0"/>
                      <a:pt x="1" y="23"/>
                      <a:pt x="1" y="69"/>
                    </a:cubicBezTo>
                    <a:cubicBezTo>
                      <a:pt x="1" y="464"/>
                      <a:pt x="31" y="829"/>
                      <a:pt x="62" y="1224"/>
                    </a:cubicBezTo>
                    <a:cubicBezTo>
                      <a:pt x="92" y="1589"/>
                      <a:pt x="92" y="1984"/>
                      <a:pt x="153" y="2348"/>
                    </a:cubicBezTo>
                    <a:cubicBezTo>
                      <a:pt x="166" y="2390"/>
                      <a:pt x="193" y="2406"/>
                      <a:pt x="217" y="2406"/>
                    </a:cubicBezTo>
                    <a:cubicBezTo>
                      <a:pt x="247" y="2406"/>
                      <a:pt x="274" y="2382"/>
                      <a:pt x="274" y="2348"/>
                    </a:cubicBezTo>
                    <a:cubicBezTo>
                      <a:pt x="274" y="2166"/>
                      <a:pt x="244" y="1953"/>
                      <a:pt x="244" y="1771"/>
                    </a:cubicBezTo>
                    <a:cubicBezTo>
                      <a:pt x="213" y="1589"/>
                      <a:pt x="213" y="1406"/>
                      <a:pt x="183" y="1193"/>
                    </a:cubicBezTo>
                    <a:cubicBezTo>
                      <a:pt x="153" y="829"/>
                      <a:pt x="153" y="433"/>
                      <a:pt x="122" y="69"/>
                    </a:cubicBezTo>
                    <a:cubicBezTo>
                      <a:pt x="122" y="23"/>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15"/>
              <p:cNvSpPr/>
              <p:nvPr/>
            </p:nvSpPr>
            <p:spPr>
              <a:xfrm>
                <a:off x="11733000" y="3521750"/>
                <a:ext cx="9900" cy="73400"/>
              </a:xfrm>
              <a:custGeom>
                <a:rect b="b" l="l" r="r" t="t"/>
                <a:pathLst>
                  <a:path extrusionOk="0" h="2936" w="396">
                    <a:moveTo>
                      <a:pt x="76" y="1"/>
                    </a:moveTo>
                    <a:cubicBezTo>
                      <a:pt x="42" y="1"/>
                      <a:pt x="1" y="33"/>
                      <a:pt x="1" y="86"/>
                    </a:cubicBezTo>
                    <a:cubicBezTo>
                      <a:pt x="92" y="573"/>
                      <a:pt x="153" y="1059"/>
                      <a:pt x="183" y="1545"/>
                    </a:cubicBezTo>
                    <a:cubicBezTo>
                      <a:pt x="214" y="1758"/>
                      <a:pt x="244" y="2001"/>
                      <a:pt x="244" y="2214"/>
                    </a:cubicBezTo>
                    <a:cubicBezTo>
                      <a:pt x="244" y="2336"/>
                      <a:pt x="244" y="2457"/>
                      <a:pt x="244" y="2548"/>
                    </a:cubicBezTo>
                    <a:cubicBezTo>
                      <a:pt x="244" y="2670"/>
                      <a:pt x="244" y="2792"/>
                      <a:pt x="274" y="2913"/>
                    </a:cubicBezTo>
                    <a:cubicBezTo>
                      <a:pt x="274" y="2928"/>
                      <a:pt x="290" y="2936"/>
                      <a:pt x="309" y="2936"/>
                    </a:cubicBezTo>
                    <a:cubicBezTo>
                      <a:pt x="328" y="2936"/>
                      <a:pt x="350" y="2928"/>
                      <a:pt x="366" y="2913"/>
                    </a:cubicBezTo>
                    <a:cubicBezTo>
                      <a:pt x="396" y="2792"/>
                      <a:pt x="396" y="2670"/>
                      <a:pt x="366" y="2548"/>
                    </a:cubicBezTo>
                    <a:cubicBezTo>
                      <a:pt x="366" y="2457"/>
                      <a:pt x="366" y="2336"/>
                      <a:pt x="366" y="2214"/>
                    </a:cubicBezTo>
                    <a:cubicBezTo>
                      <a:pt x="366" y="1971"/>
                      <a:pt x="335" y="1728"/>
                      <a:pt x="305" y="1485"/>
                    </a:cubicBezTo>
                    <a:cubicBezTo>
                      <a:pt x="274" y="998"/>
                      <a:pt x="214" y="512"/>
                      <a:pt x="122" y="56"/>
                    </a:cubicBezTo>
                    <a:cubicBezTo>
                      <a:pt x="122" y="18"/>
                      <a:pt x="101"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15"/>
              <p:cNvSpPr/>
              <p:nvPr/>
            </p:nvSpPr>
            <p:spPr>
              <a:xfrm>
                <a:off x="11760675" y="3550650"/>
                <a:ext cx="12625" cy="61600"/>
              </a:xfrm>
              <a:custGeom>
                <a:rect b="b" l="l" r="r" t="t"/>
                <a:pathLst>
                  <a:path extrusionOk="0" h="2464" w="505">
                    <a:moveTo>
                      <a:pt x="72" y="0"/>
                    </a:moveTo>
                    <a:cubicBezTo>
                      <a:pt x="34" y="0"/>
                      <a:pt x="1" y="32"/>
                      <a:pt x="18" y="85"/>
                    </a:cubicBezTo>
                    <a:cubicBezTo>
                      <a:pt x="262" y="815"/>
                      <a:pt x="353" y="1605"/>
                      <a:pt x="322" y="2396"/>
                    </a:cubicBezTo>
                    <a:cubicBezTo>
                      <a:pt x="322" y="2441"/>
                      <a:pt x="353" y="2464"/>
                      <a:pt x="387" y="2464"/>
                    </a:cubicBezTo>
                    <a:cubicBezTo>
                      <a:pt x="421" y="2464"/>
                      <a:pt x="459" y="2441"/>
                      <a:pt x="474" y="2396"/>
                    </a:cubicBezTo>
                    <a:cubicBezTo>
                      <a:pt x="505" y="1605"/>
                      <a:pt x="383" y="815"/>
                      <a:pt x="140" y="55"/>
                    </a:cubicBezTo>
                    <a:cubicBezTo>
                      <a:pt x="127" y="17"/>
                      <a:pt x="99"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15"/>
              <p:cNvSpPr/>
              <p:nvPr/>
            </p:nvSpPr>
            <p:spPr>
              <a:xfrm>
                <a:off x="11789250" y="3563775"/>
                <a:ext cx="13400" cy="63550"/>
              </a:xfrm>
              <a:custGeom>
                <a:rect b="b" l="l" r="r" t="t"/>
                <a:pathLst>
                  <a:path extrusionOk="0" h="2542" w="536">
                    <a:moveTo>
                      <a:pt x="84" y="0"/>
                    </a:moveTo>
                    <a:cubicBezTo>
                      <a:pt x="49" y="0"/>
                      <a:pt x="0" y="39"/>
                      <a:pt x="0" y="77"/>
                    </a:cubicBezTo>
                    <a:lnTo>
                      <a:pt x="213" y="1293"/>
                    </a:lnTo>
                    <a:cubicBezTo>
                      <a:pt x="274" y="1688"/>
                      <a:pt x="304" y="2114"/>
                      <a:pt x="426" y="2509"/>
                    </a:cubicBezTo>
                    <a:cubicBezTo>
                      <a:pt x="426" y="2532"/>
                      <a:pt x="443" y="2542"/>
                      <a:pt x="464" y="2542"/>
                    </a:cubicBezTo>
                    <a:cubicBezTo>
                      <a:pt x="496" y="2542"/>
                      <a:pt x="536" y="2516"/>
                      <a:pt x="517" y="2478"/>
                    </a:cubicBezTo>
                    <a:cubicBezTo>
                      <a:pt x="486" y="2083"/>
                      <a:pt x="395" y="1688"/>
                      <a:pt x="334" y="1293"/>
                    </a:cubicBezTo>
                    <a:cubicBezTo>
                      <a:pt x="274" y="867"/>
                      <a:pt x="182" y="472"/>
                      <a:pt x="122" y="47"/>
                    </a:cubicBezTo>
                    <a:cubicBezTo>
                      <a:pt x="122" y="13"/>
                      <a:pt x="105"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15"/>
              <p:cNvSpPr/>
              <p:nvPr/>
            </p:nvSpPr>
            <p:spPr>
              <a:xfrm>
                <a:off x="11824575" y="3586600"/>
                <a:ext cx="11050" cy="55400"/>
              </a:xfrm>
              <a:custGeom>
                <a:rect b="b" l="l" r="r" t="t"/>
                <a:pathLst>
                  <a:path extrusionOk="0" h="2216" w="442">
                    <a:moveTo>
                      <a:pt x="54" y="0"/>
                    </a:moveTo>
                    <a:cubicBezTo>
                      <a:pt x="23" y="0"/>
                      <a:pt x="0" y="15"/>
                      <a:pt x="16" y="46"/>
                    </a:cubicBezTo>
                    <a:cubicBezTo>
                      <a:pt x="46" y="410"/>
                      <a:pt x="76" y="745"/>
                      <a:pt x="137" y="1110"/>
                    </a:cubicBezTo>
                    <a:cubicBezTo>
                      <a:pt x="168" y="1292"/>
                      <a:pt x="198" y="1444"/>
                      <a:pt x="198" y="1626"/>
                    </a:cubicBezTo>
                    <a:cubicBezTo>
                      <a:pt x="228" y="1809"/>
                      <a:pt x="259" y="1991"/>
                      <a:pt x="320" y="2173"/>
                    </a:cubicBezTo>
                    <a:cubicBezTo>
                      <a:pt x="333" y="2201"/>
                      <a:pt x="359" y="2216"/>
                      <a:pt x="384" y="2216"/>
                    </a:cubicBezTo>
                    <a:cubicBezTo>
                      <a:pt x="414" y="2216"/>
                      <a:pt x="441" y="2193"/>
                      <a:pt x="441" y="2143"/>
                    </a:cubicBezTo>
                    <a:cubicBezTo>
                      <a:pt x="411" y="1991"/>
                      <a:pt x="380" y="1809"/>
                      <a:pt x="350" y="1657"/>
                    </a:cubicBezTo>
                    <a:cubicBezTo>
                      <a:pt x="320" y="1474"/>
                      <a:pt x="289" y="1292"/>
                      <a:pt x="259" y="1140"/>
                    </a:cubicBezTo>
                    <a:cubicBezTo>
                      <a:pt x="198" y="775"/>
                      <a:pt x="168" y="410"/>
                      <a:pt x="137" y="46"/>
                    </a:cubicBezTo>
                    <a:cubicBezTo>
                      <a:pt x="122" y="15"/>
                      <a:pt x="84" y="0"/>
                      <a:pt x="5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15"/>
              <p:cNvSpPr/>
              <p:nvPr/>
            </p:nvSpPr>
            <p:spPr>
              <a:xfrm>
                <a:off x="11853825" y="3601225"/>
                <a:ext cx="11425" cy="64875"/>
              </a:xfrm>
              <a:custGeom>
                <a:rect b="b" l="l" r="r" t="t"/>
                <a:pathLst>
                  <a:path extrusionOk="0" h="2595" w="457">
                    <a:moveTo>
                      <a:pt x="65" y="0"/>
                    </a:moveTo>
                    <a:cubicBezTo>
                      <a:pt x="31" y="0"/>
                      <a:pt x="1" y="23"/>
                      <a:pt x="1" y="69"/>
                    </a:cubicBezTo>
                    <a:cubicBezTo>
                      <a:pt x="62" y="494"/>
                      <a:pt x="122" y="920"/>
                      <a:pt x="183" y="1345"/>
                    </a:cubicBezTo>
                    <a:cubicBezTo>
                      <a:pt x="213" y="1528"/>
                      <a:pt x="213" y="1740"/>
                      <a:pt x="244" y="1953"/>
                    </a:cubicBezTo>
                    <a:cubicBezTo>
                      <a:pt x="274" y="2166"/>
                      <a:pt x="274" y="2379"/>
                      <a:pt x="335" y="2561"/>
                    </a:cubicBezTo>
                    <a:cubicBezTo>
                      <a:pt x="347" y="2584"/>
                      <a:pt x="367" y="2594"/>
                      <a:pt x="388" y="2594"/>
                    </a:cubicBezTo>
                    <a:cubicBezTo>
                      <a:pt x="422" y="2594"/>
                      <a:pt x="457" y="2568"/>
                      <a:pt x="457" y="2531"/>
                    </a:cubicBezTo>
                    <a:cubicBezTo>
                      <a:pt x="457" y="2439"/>
                      <a:pt x="426" y="2318"/>
                      <a:pt x="426" y="2227"/>
                    </a:cubicBezTo>
                    <a:cubicBezTo>
                      <a:pt x="396" y="2135"/>
                      <a:pt x="396" y="2014"/>
                      <a:pt x="365" y="1923"/>
                    </a:cubicBezTo>
                    <a:cubicBezTo>
                      <a:pt x="365" y="1710"/>
                      <a:pt x="335" y="1497"/>
                      <a:pt x="305" y="1315"/>
                    </a:cubicBezTo>
                    <a:cubicBezTo>
                      <a:pt x="244" y="889"/>
                      <a:pt x="183" y="494"/>
                      <a:pt x="153" y="69"/>
                    </a:cubicBezTo>
                    <a:cubicBezTo>
                      <a:pt x="138" y="23"/>
                      <a:pt x="100" y="0"/>
                      <a:pt x="6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15"/>
              <p:cNvSpPr/>
              <p:nvPr/>
            </p:nvSpPr>
            <p:spPr>
              <a:xfrm>
                <a:off x="11885750" y="3618100"/>
                <a:ext cx="11200" cy="53175"/>
              </a:xfrm>
              <a:custGeom>
                <a:rect b="b" l="l" r="r" t="t"/>
                <a:pathLst>
                  <a:path extrusionOk="0" h="2127" w="448">
                    <a:moveTo>
                      <a:pt x="95" y="0"/>
                    </a:moveTo>
                    <a:cubicBezTo>
                      <a:pt x="51" y="0"/>
                      <a:pt x="0" y="34"/>
                      <a:pt x="0" y="93"/>
                    </a:cubicBezTo>
                    <a:cubicBezTo>
                      <a:pt x="122" y="518"/>
                      <a:pt x="183" y="944"/>
                      <a:pt x="183" y="1400"/>
                    </a:cubicBezTo>
                    <a:cubicBezTo>
                      <a:pt x="183" y="1491"/>
                      <a:pt x="183" y="1612"/>
                      <a:pt x="183" y="1704"/>
                    </a:cubicBezTo>
                    <a:cubicBezTo>
                      <a:pt x="183" y="1795"/>
                      <a:pt x="152" y="1886"/>
                      <a:pt x="152" y="2008"/>
                    </a:cubicBezTo>
                    <a:cubicBezTo>
                      <a:pt x="172" y="2067"/>
                      <a:pt x="244" y="2127"/>
                      <a:pt x="317" y="2127"/>
                    </a:cubicBezTo>
                    <a:cubicBezTo>
                      <a:pt x="356" y="2127"/>
                      <a:pt x="394" y="2110"/>
                      <a:pt x="426" y="2068"/>
                    </a:cubicBezTo>
                    <a:cubicBezTo>
                      <a:pt x="447" y="2025"/>
                      <a:pt x="408" y="1982"/>
                      <a:pt x="372" y="1982"/>
                    </a:cubicBezTo>
                    <a:cubicBezTo>
                      <a:pt x="358" y="1982"/>
                      <a:pt x="344" y="1990"/>
                      <a:pt x="335" y="2008"/>
                    </a:cubicBezTo>
                    <a:cubicBezTo>
                      <a:pt x="332" y="2010"/>
                      <a:pt x="329" y="2012"/>
                      <a:pt x="327" y="2012"/>
                    </a:cubicBezTo>
                    <a:cubicBezTo>
                      <a:pt x="304" y="2012"/>
                      <a:pt x="304" y="1886"/>
                      <a:pt x="304" y="1886"/>
                    </a:cubicBezTo>
                    <a:cubicBezTo>
                      <a:pt x="304" y="1856"/>
                      <a:pt x="304" y="1825"/>
                      <a:pt x="304" y="1764"/>
                    </a:cubicBezTo>
                    <a:cubicBezTo>
                      <a:pt x="335" y="1673"/>
                      <a:pt x="335" y="1612"/>
                      <a:pt x="335" y="1521"/>
                    </a:cubicBezTo>
                    <a:cubicBezTo>
                      <a:pt x="335" y="1339"/>
                      <a:pt x="335" y="1187"/>
                      <a:pt x="304" y="1005"/>
                    </a:cubicBezTo>
                    <a:cubicBezTo>
                      <a:pt x="304" y="701"/>
                      <a:pt x="244" y="366"/>
                      <a:pt x="152" y="32"/>
                    </a:cubicBezTo>
                    <a:cubicBezTo>
                      <a:pt x="142" y="10"/>
                      <a:pt x="119" y="0"/>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15"/>
              <p:cNvSpPr/>
              <p:nvPr/>
            </p:nvSpPr>
            <p:spPr>
              <a:xfrm>
                <a:off x="11910075" y="3634650"/>
                <a:ext cx="3050" cy="28150"/>
              </a:xfrm>
              <a:custGeom>
                <a:rect b="b" l="l" r="r" t="t"/>
                <a:pathLst>
                  <a:path extrusionOk="0" h="1126" w="122">
                    <a:moveTo>
                      <a:pt x="61" y="1"/>
                    </a:moveTo>
                    <a:cubicBezTo>
                      <a:pt x="30" y="1"/>
                      <a:pt x="0" y="23"/>
                      <a:pt x="0" y="69"/>
                    </a:cubicBezTo>
                    <a:lnTo>
                      <a:pt x="0" y="586"/>
                    </a:lnTo>
                    <a:lnTo>
                      <a:pt x="0" y="829"/>
                    </a:lnTo>
                    <a:cubicBezTo>
                      <a:pt x="0" y="920"/>
                      <a:pt x="0" y="1011"/>
                      <a:pt x="0" y="1102"/>
                    </a:cubicBezTo>
                    <a:cubicBezTo>
                      <a:pt x="15" y="1118"/>
                      <a:pt x="38" y="1125"/>
                      <a:pt x="57" y="1125"/>
                    </a:cubicBezTo>
                    <a:cubicBezTo>
                      <a:pt x="76" y="1125"/>
                      <a:pt x="91" y="1118"/>
                      <a:pt x="91" y="1102"/>
                    </a:cubicBezTo>
                    <a:cubicBezTo>
                      <a:pt x="122" y="1011"/>
                      <a:pt x="122" y="920"/>
                      <a:pt x="122" y="829"/>
                    </a:cubicBezTo>
                    <a:lnTo>
                      <a:pt x="122" y="586"/>
                    </a:lnTo>
                    <a:lnTo>
                      <a:pt x="122" y="69"/>
                    </a:lnTo>
                    <a:cubicBezTo>
                      <a:pt x="122" y="23"/>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15"/>
              <p:cNvSpPr/>
              <p:nvPr/>
            </p:nvSpPr>
            <p:spPr>
              <a:xfrm>
                <a:off x="12242900" y="3712925"/>
                <a:ext cx="3050" cy="39525"/>
              </a:xfrm>
              <a:custGeom>
                <a:rect b="b" l="l" r="r" t="t"/>
                <a:pathLst>
                  <a:path extrusionOk="0" h="1581" w="122">
                    <a:moveTo>
                      <a:pt x="61" y="0"/>
                    </a:moveTo>
                    <a:cubicBezTo>
                      <a:pt x="31" y="0"/>
                      <a:pt x="0" y="23"/>
                      <a:pt x="0" y="69"/>
                    </a:cubicBezTo>
                    <a:lnTo>
                      <a:pt x="0" y="798"/>
                    </a:lnTo>
                    <a:lnTo>
                      <a:pt x="0" y="1193"/>
                    </a:lnTo>
                    <a:cubicBezTo>
                      <a:pt x="0" y="1315"/>
                      <a:pt x="0" y="1437"/>
                      <a:pt x="31" y="1558"/>
                    </a:cubicBezTo>
                    <a:cubicBezTo>
                      <a:pt x="31" y="1573"/>
                      <a:pt x="46" y="1581"/>
                      <a:pt x="61" y="1581"/>
                    </a:cubicBezTo>
                    <a:cubicBezTo>
                      <a:pt x="76" y="1581"/>
                      <a:pt x="92" y="1573"/>
                      <a:pt x="92" y="1558"/>
                    </a:cubicBezTo>
                    <a:cubicBezTo>
                      <a:pt x="122" y="1437"/>
                      <a:pt x="122" y="1315"/>
                      <a:pt x="122" y="1193"/>
                    </a:cubicBezTo>
                    <a:lnTo>
                      <a:pt x="122" y="798"/>
                    </a:lnTo>
                    <a:lnTo>
                      <a:pt x="122" y="69"/>
                    </a:lnTo>
                    <a:cubicBezTo>
                      <a:pt x="122" y="23"/>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15"/>
              <p:cNvSpPr/>
              <p:nvPr/>
            </p:nvSpPr>
            <p:spPr>
              <a:xfrm>
                <a:off x="12269500" y="3705325"/>
                <a:ext cx="3825" cy="40100"/>
              </a:xfrm>
              <a:custGeom>
                <a:rect b="b" l="l" r="r" t="t"/>
                <a:pathLst>
                  <a:path extrusionOk="0" h="1604" w="153">
                    <a:moveTo>
                      <a:pt x="91" y="0"/>
                    </a:moveTo>
                    <a:cubicBezTo>
                      <a:pt x="61" y="0"/>
                      <a:pt x="31" y="23"/>
                      <a:pt x="31" y="69"/>
                    </a:cubicBezTo>
                    <a:lnTo>
                      <a:pt x="31" y="798"/>
                    </a:lnTo>
                    <a:cubicBezTo>
                      <a:pt x="31" y="1041"/>
                      <a:pt x="0" y="1285"/>
                      <a:pt x="31" y="1558"/>
                    </a:cubicBezTo>
                    <a:cubicBezTo>
                      <a:pt x="31" y="1589"/>
                      <a:pt x="53" y="1604"/>
                      <a:pt x="80" y="1604"/>
                    </a:cubicBezTo>
                    <a:cubicBezTo>
                      <a:pt x="107" y="1604"/>
                      <a:pt x="137" y="1589"/>
                      <a:pt x="152" y="1558"/>
                    </a:cubicBezTo>
                    <a:cubicBezTo>
                      <a:pt x="152" y="1315"/>
                      <a:pt x="152" y="1041"/>
                      <a:pt x="152" y="798"/>
                    </a:cubicBezTo>
                    <a:lnTo>
                      <a:pt x="152" y="69"/>
                    </a:lnTo>
                    <a:cubicBezTo>
                      <a:pt x="152" y="23"/>
                      <a:pt x="122" y="0"/>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15"/>
              <p:cNvSpPr/>
              <p:nvPr/>
            </p:nvSpPr>
            <p:spPr>
              <a:xfrm>
                <a:off x="12292600" y="3648675"/>
                <a:ext cx="10350" cy="99600"/>
              </a:xfrm>
              <a:custGeom>
                <a:rect b="b" l="l" r="r" t="t"/>
                <a:pathLst>
                  <a:path extrusionOk="0" h="3984" w="414">
                    <a:moveTo>
                      <a:pt x="85" y="0"/>
                    </a:moveTo>
                    <a:cubicBezTo>
                      <a:pt x="45" y="0"/>
                      <a:pt x="1" y="32"/>
                      <a:pt x="18" y="85"/>
                    </a:cubicBezTo>
                    <a:cubicBezTo>
                      <a:pt x="201" y="1332"/>
                      <a:pt x="262" y="2608"/>
                      <a:pt x="170" y="3915"/>
                    </a:cubicBezTo>
                    <a:cubicBezTo>
                      <a:pt x="155" y="3961"/>
                      <a:pt x="186" y="3984"/>
                      <a:pt x="220" y="3984"/>
                    </a:cubicBezTo>
                    <a:cubicBezTo>
                      <a:pt x="254" y="3984"/>
                      <a:pt x="292" y="3961"/>
                      <a:pt x="292" y="3915"/>
                    </a:cubicBezTo>
                    <a:cubicBezTo>
                      <a:pt x="414" y="2608"/>
                      <a:pt x="353" y="1332"/>
                      <a:pt x="140" y="55"/>
                    </a:cubicBezTo>
                    <a:cubicBezTo>
                      <a:pt x="140" y="17"/>
                      <a:pt x="113" y="0"/>
                      <a:pt x="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15"/>
              <p:cNvSpPr/>
              <p:nvPr/>
            </p:nvSpPr>
            <p:spPr>
              <a:xfrm>
                <a:off x="12331050" y="3643925"/>
                <a:ext cx="12175" cy="91375"/>
              </a:xfrm>
              <a:custGeom>
                <a:rect b="b" l="l" r="r" t="t"/>
                <a:pathLst>
                  <a:path extrusionOk="0" h="3655" w="487">
                    <a:moveTo>
                      <a:pt x="87" y="1"/>
                    </a:moveTo>
                    <a:cubicBezTo>
                      <a:pt x="51" y="1"/>
                      <a:pt x="0" y="34"/>
                      <a:pt x="0" y="93"/>
                    </a:cubicBezTo>
                    <a:cubicBezTo>
                      <a:pt x="152" y="671"/>
                      <a:pt x="243" y="1248"/>
                      <a:pt x="274" y="1856"/>
                    </a:cubicBezTo>
                    <a:cubicBezTo>
                      <a:pt x="304" y="2130"/>
                      <a:pt x="335" y="2434"/>
                      <a:pt x="335" y="2707"/>
                    </a:cubicBezTo>
                    <a:cubicBezTo>
                      <a:pt x="335" y="3011"/>
                      <a:pt x="304" y="3315"/>
                      <a:pt x="335" y="3619"/>
                    </a:cubicBezTo>
                    <a:cubicBezTo>
                      <a:pt x="335" y="3637"/>
                      <a:pt x="365" y="3654"/>
                      <a:pt x="391" y="3654"/>
                    </a:cubicBezTo>
                    <a:cubicBezTo>
                      <a:pt x="409" y="3654"/>
                      <a:pt x="426" y="3645"/>
                      <a:pt x="426" y="3619"/>
                    </a:cubicBezTo>
                    <a:cubicBezTo>
                      <a:pt x="487" y="3345"/>
                      <a:pt x="456" y="3011"/>
                      <a:pt x="456" y="2707"/>
                    </a:cubicBezTo>
                    <a:cubicBezTo>
                      <a:pt x="456" y="2403"/>
                      <a:pt x="456" y="2130"/>
                      <a:pt x="426" y="1826"/>
                    </a:cubicBezTo>
                    <a:cubicBezTo>
                      <a:pt x="365" y="1218"/>
                      <a:pt x="274" y="640"/>
                      <a:pt x="122" y="32"/>
                    </a:cubicBezTo>
                    <a:cubicBezTo>
                      <a:pt x="122" y="11"/>
                      <a:pt x="107" y="1"/>
                      <a:pt x="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15"/>
              <p:cNvSpPr/>
              <p:nvPr/>
            </p:nvSpPr>
            <p:spPr>
              <a:xfrm>
                <a:off x="12375400" y="3643900"/>
                <a:ext cx="14175" cy="79425"/>
              </a:xfrm>
              <a:custGeom>
                <a:rect b="b" l="l" r="r" t="t"/>
                <a:pathLst>
                  <a:path extrusionOk="0" h="3177" w="567">
                    <a:moveTo>
                      <a:pt x="93" y="0"/>
                    </a:moveTo>
                    <a:cubicBezTo>
                      <a:pt x="52" y="0"/>
                      <a:pt x="1" y="26"/>
                      <a:pt x="20" y="64"/>
                    </a:cubicBezTo>
                    <a:cubicBezTo>
                      <a:pt x="141" y="1097"/>
                      <a:pt x="263" y="2100"/>
                      <a:pt x="415" y="3134"/>
                    </a:cubicBezTo>
                    <a:cubicBezTo>
                      <a:pt x="428" y="3161"/>
                      <a:pt x="460" y="3176"/>
                      <a:pt x="492" y="3176"/>
                    </a:cubicBezTo>
                    <a:cubicBezTo>
                      <a:pt x="530" y="3176"/>
                      <a:pt x="567" y="3153"/>
                      <a:pt x="567" y="3103"/>
                    </a:cubicBezTo>
                    <a:cubicBezTo>
                      <a:pt x="445" y="2100"/>
                      <a:pt x="293" y="1067"/>
                      <a:pt x="141" y="33"/>
                    </a:cubicBezTo>
                    <a:cubicBezTo>
                      <a:pt x="141" y="10"/>
                      <a:pt x="119" y="0"/>
                      <a:pt x="9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15"/>
              <p:cNvSpPr/>
              <p:nvPr/>
            </p:nvSpPr>
            <p:spPr>
              <a:xfrm>
                <a:off x="12428300" y="3636175"/>
                <a:ext cx="9900" cy="77150"/>
              </a:xfrm>
              <a:custGeom>
                <a:rect b="b" l="l" r="r" t="t"/>
                <a:pathLst>
                  <a:path extrusionOk="0" h="3086" w="396">
                    <a:moveTo>
                      <a:pt x="62" y="0"/>
                    </a:moveTo>
                    <a:cubicBezTo>
                      <a:pt x="31" y="0"/>
                      <a:pt x="1" y="23"/>
                      <a:pt x="1" y="69"/>
                    </a:cubicBezTo>
                    <a:cubicBezTo>
                      <a:pt x="92" y="1041"/>
                      <a:pt x="153" y="2044"/>
                      <a:pt x="274" y="3017"/>
                    </a:cubicBezTo>
                    <a:cubicBezTo>
                      <a:pt x="274" y="3063"/>
                      <a:pt x="305" y="3086"/>
                      <a:pt x="335" y="3086"/>
                    </a:cubicBezTo>
                    <a:cubicBezTo>
                      <a:pt x="366" y="3086"/>
                      <a:pt x="396" y="3063"/>
                      <a:pt x="396" y="3017"/>
                    </a:cubicBezTo>
                    <a:cubicBezTo>
                      <a:pt x="335" y="2044"/>
                      <a:pt x="214" y="1072"/>
                      <a:pt x="122" y="69"/>
                    </a:cubicBezTo>
                    <a:cubicBezTo>
                      <a:pt x="122" y="23"/>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15"/>
              <p:cNvSpPr/>
              <p:nvPr/>
            </p:nvSpPr>
            <p:spPr>
              <a:xfrm>
                <a:off x="12473150" y="3621300"/>
                <a:ext cx="14925" cy="70850"/>
              </a:xfrm>
              <a:custGeom>
                <a:rect b="b" l="l" r="r" t="t"/>
                <a:pathLst>
                  <a:path extrusionOk="0" h="2834" w="597">
                    <a:moveTo>
                      <a:pt x="76" y="1"/>
                    </a:moveTo>
                    <a:cubicBezTo>
                      <a:pt x="41" y="1"/>
                      <a:pt x="0" y="33"/>
                      <a:pt x="0" y="86"/>
                    </a:cubicBezTo>
                    <a:cubicBezTo>
                      <a:pt x="183" y="968"/>
                      <a:pt x="274" y="1849"/>
                      <a:pt x="274" y="2761"/>
                    </a:cubicBezTo>
                    <a:cubicBezTo>
                      <a:pt x="274" y="2806"/>
                      <a:pt x="306" y="2834"/>
                      <a:pt x="348" y="2834"/>
                    </a:cubicBezTo>
                    <a:cubicBezTo>
                      <a:pt x="363" y="2834"/>
                      <a:pt x="379" y="2830"/>
                      <a:pt x="395" y="2822"/>
                    </a:cubicBezTo>
                    <a:cubicBezTo>
                      <a:pt x="456" y="2791"/>
                      <a:pt x="517" y="2761"/>
                      <a:pt x="547" y="2731"/>
                    </a:cubicBezTo>
                    <a:cubicBezTo>
                      <a:pt x="597" y="2681"/>
                      <a:pt x="566" y="2631"/>
                      <a:pt x="536" y="2631"/>
                    </a:cubicBezTo>
                    <a:cubicBezTo>
                      <a:pt x="529" y="2631"/>
                      <a:pt x="523" y="2634"/>
                      <a:pt x="517" y="2639"/>
                    </a:cubicBezTo>
                    <a:cubicBezTo>
                      <a:pt x="485" y="2639"/>
                      <a:pt x="454" y="2648"/>
                      <a:pt x="422" y="2660"/>
                    </a:cubicBezTo>
                    <a:lnTo>
                      <a:pt x="422" y="2660"/>
                    </a:lnTo>
                    <a:cubicBezTo>
                      <a:pt x="388" y="1782"/>
                      <a:pt x="297" y="905"/>
                      <a:pt x="122" y="56"/>
                    </a:cubicBezTo>
                    <a:cubicBezTo>
                      <a:pt x="122" y="18"/>
                      <a:pt x="100"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15"/>
              <p:cNvSpPr/>
              <p:nvPr/>
            </p:nvSpPr>
            <p:spPr>
              <a:xfrm>
                <a:off x="12510750" y="3614125"/>
                <a:ext cx="13325" cy="69300"/>
              </a:xfrm>
              <a:custGeom>
                <a:rect b="b" l="l" r="r" t="t"/>
                <a:pathLst>
                  <a:path extrusionOk="0" h="2772" w="533">
                    <a:moveTo>
                      <a:pt x="54" y="1"/>
                    </a:moveTo>
                    <a:cubicBezTo>
                      <a:pt x="24" y="1"/>
                      <a:pt x="1" y="24"/>
                      <a:pt x="16" y="69"/>
                    </a:cubicBezTo>
                    <a:cubicBezTo>
                      <a:pt x="107" y="951"/>
                      <a:pt x="198" y="1832"/>
                      <a:pt x="320" y="2714"/>
                    </a:cubicBezTo>
                    <a:cubicBezTo>
                      <a:pt x="334" y="2755"/>
                      <a:pt x="366" y="2771"/>
                      <a:pt x="397" y="2771"/>
                    </a:cubicBezTo>
                    <a:cubicBezTo>
                      <a:pt x="435" y="2771"/>
                      <a:pt x="472" y="2747"/>
                      <a:pt x="472" y="2714"/>
                    </a:cubicBezTo>
                    <a:cubicBezTo>
                      <a:pt x="471" y="2704"/>
                      <a:pt x="469" y="2693"/>
                      <a:pt x="468" y="2683"/>
                    </a:cubicBezTo>
                    <a:lnTo>
                      <a:pt x="468" y="2683"/>
                    </a:lnTo>
                    <a:cubicBezTo>
                      <a:pt x="469" y="2683"/>
                      <a:pt x="471" y="2683"/>
                      <a:pt x="472" y="2683"/>
                    </a:cubicBezTo>
                    <a:cubicBezTo>
                      <a:pt x="469" y="2672"/>
                      <a:pt x="466" y="2661"/>
                      <a:pt x="463" y="2650"/>
                    </a:cubicBezTo>
                    <a:lnTo>
                      <a:pt x="463" y="2650"/>
                    </a:lnTo>
                    <a:cubicBezTo>
                      <a:pt x="456" y="2594"/>
                      <a:pt x="448" y="2538"/>
                      <a:pt x="441" y="2482"/>
                    </a:cubicBezTo>
                    <a:lnTo>
                      <a:pt x="441" y="2482"/>
                    </a:lnTo>
                    <a:cubicBezTo>
                      <a:pt x="436" y="2337"/>
                      <a:pt x="470" y="2191"/>
                      <a:pt x="533" y="2045"/>
                    </a:cubicBezTo>
                    <a:cubicBezTo>
                      <a:pt x="533" y="2024"/>
                      <a:pt x="504" y="1989"/>
                      <a:pt x="476" y="1989"/>
                    </a:cubicBezTo>
                    <a:cubicBezTo>
                      <a:pt x="463" y="1989"/>
                      <a:pt x="451" y="1996"/>
                      <a:pt x="442" y="2015"/>
                    </a:cubicBezTo>
                    <a:cubicBezTo>
                      <a:pt x="423" y="2046"/>
                      <a:pt x="407" y="2079"/>
                      <a:pt x="393" y="2112"/>
                    </a:cubicBezTo>
                    <a:lnTo>
                      <a:pt x="393" y="2112"/>
                    </a:lnTo>
                    <a:cubicBezTo>
                      <a:pt x="307" y="1431"/>
                      <a:pt x="232" y="750"/>
                      <a:pt x="138" y="69"/>
                    </a:cubicBezTo>
                    <a:cubicBezTo>
                      <a:pt x="122" y="24"/>
                      <a:pt x="84" y="1"/>
                      <a:pt x="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15"/>
              <p:cNvSpPr/>
              <p:nvPr/>
            </p:nvSpPr>
            <p:spPr>
              <a:xfrm>
                <a:off x="12547925" y="3587100"/>
                <a:ext cx="18425" cy="68425"/>
              </a:xfrm>
              <a:custGeom>
                <a:rect b="b" l="l" r="r" t="t"/>
                <a:pathLst>
                  <a:path extrusionOk="0" h="2737" w="737">
                    <a:moveTo>
                      <a:pt x="72" y="1"/>
                    </a:moveTo>
                    <a:cubicBezTo>
                      <a:pt x="34" y="1"/>
                      <a:pt x="1" y="33"/>
                      <a:pt x="18" y="86"/>
                    </a:cubicBezTo>
                    <a:cubicBezTo>
                      <a:pt x="292" y="725"/>
                      <a:pt x="383" y="1424"/>
                      <a:pt x="474" y="2093"/>
                    </a:cubicBezTo>
                    <a:cubicBezTo>
                      <a:pt x="505" y="2275"/>
                      <a:pt x="505" y="2488"/>
                      <a:pt x="566" y="2670"/>
                    </a:cubicBezTo>
                    <a:cubicBezTo>
                      <a:pt x="589" y="2717"/>
                      <a:pt x="621" y="2736"/>
                      <a:pt x="650" y="2736"/>
                    </a:cubicBezTo>
                    <a:cubicBezTo>
                      <a:pt x="697" y="2736"/>
                      <a:pt x="736" y="2684"/>
                      <a:pt x="717" y="2609"/>
                    </a:cubicBezTo>
                    <a:cubicBezTo>
                      <a:pt x="717" y="2594"/>
                      <a:pt x="702" y="2586"/>
                      <a:pt x="683" y="2586"/>
                    </a:cubicBezTo>
                    <a:cubicBezTo>
                      <a:pt x="681" y="2586"/>
                      <a:pt x="680" y="2587"/>
                      <a:pt x="678" y="2587"/>
                    </a:cubicBezTo>
                    <a:lnTo>
                      <a:pt x="678" y="2587"/>
                    </a:lnTo>
                    <a:cubicBezTo>
                      <a:pt x="657" y="2527"/>
                      <a:pt x="657" y="2450"/>
                      <a:pt x="657" y="2397"/>
                    </a:cubicBezTo>
                    <a:cubicBezTo>
                      <a:pt x="626" y="2214"/>
                      <a:pt x="596" y="2032"/>
                      <a:pt x="566" y="1819"/>
                    </a:cubicBezTo>
                    <a:cubicBezTo>
                      <a:pt x="505" y="1241"/>
                      <a:pt x="383" y="603"/>
                      <a:pt x="140" y="56"/>
                    </a:cubicBezTo>
                    <a:cubicBezTo>
                      <a:pt x="127" y="18"/>
                      <a:pt x="99"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15"/>
              <p:cNvSpPr/>
              <p:nvPr/>
            </p:nvSpPr>
            <p:spPr>
              <a:xfrm>
                <a:off x="12590925" y="3562475"/>
                <a:ext cx="8375" cy="67150"/>
              </a:xfrm>
              <a:custGeom>
                <a:rect b="b" l="l" r="r" t="t"/>
                <a:pathLst>
                  <a:path extrusionOk="0" h="2686" w="335">
                    <a:moveTo>
                      <a:pt x="61" y="0"/>
                    </a:moveTo>
                    <a:cubicBezTo>
                      <a:pt x="31" y="0"/>
                      <a:pt x="1" y="23"/>
                      <a:pt x="1" y="68"/>
                    </a:cubicBezTo>
                    <a:cubicBezTo>
                      <a:pt x="31" y="494"/>
                      <a:pt x="61" y="950"/>
                      <a:pt x="92" y="1375"/>
                    </a:cubicBezTo>
                    <a:cubicBezTo>
                      <a:pt x="122" y="1801"/>
                      <a:pt x="153" y="2226"/>
                      <a:pt x="213" y="2652"/>
                    </a:cubicBezTo>
                    <a:cubicBezTo>
                      <a:pt x="213" y="2675"/>
                      <a:pt x="231" y="2685"/>
                      <a:pt x="253" y="2685"/>
                    </a:cubicBezTo>
                    <a:cubicBezTo>
                      <a:pt x="288" y="2685"/>
                      <a:pt x="335" y="2659"/>
                      <a:pt x="335" y="2622"/>
                    </a:cubicBezTo>
                    <a:cubicBezTo>
                      <a:pt x="335" y="2196"/>
                      <a:pt x="274" y="1771"/>
                      <a:pt x="244" y="1345"/>
                    </a:cubicBezTo>
                    <a:cubicBezTo>
                      <a:pt x="183" y="919"/>
                      <a:pt x="153" y="494"/>
                      <a:pt x="122" y="68"/>
                    </a:cubicBezTo>
                    <a:cubicBezTo>
                      <a:pt x="122" y="23"/>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15"/>
              <p:cNvSpPr/>
              <p:nvPr/>
            </p:nvSpPr>
            <p:spPr>
              <a:xfrm>
                <a:off x="12634250" y="3532825"/>
                <a:ext cx="7625" cy="72025"/>
              </a:xfrm>
              <a:custGeom>
                <a:rect b="b" l="l" r="r" t="t"/>
                <a:pathLst>
                  <a:path extrusionOk="0" h="2881" w="305">
                    <a:moveTo>
                      <a:pt x="61" y="1"/>
                    </a:moveTo>
                    <a:cubicBezTo>
                      <a:pt x="31" y="1"/>
                      <a:pt x="0" y="23"/>
                      <a:pt x="0" y="69"/>
                    </a:cubicBezTo>
                    <a:cubicBezTo>
                      <a:pt x="31" y="555"/>
                      <a:pt x="61" y="1011"/>
                      <a:pt x="91" y="1467"/>
                    </a:cubicBezTo>
                    <a:cubicBezTo>
                      <a:pt x="91" y="1710"/>
                      <a:pt x="91" y="1953"/>
                      <a:pt x="122" y="2197"/>
                    </a:cubicBezTo>
                    <a:cubicBezTo>
                      <a:pt x="122" y="2409"/>
                      <a:pt x="122" y="2653"/>
                      <a:pt x="152" y="2835"/>
                    </a:cubicBezTo>
                    <a:cubicBezTo>
                      <a:pt x="167" y="2865"/>
                      <a:pt x="190" y="2881"/>
                      <a:pt x="213" y="2881"/>
                    </a:cubicBezTo>
                    <a:cubicBezTo>
                      <a:pt x="236" y="2881"/>
                      <a:pt x="258" y="2865"/>
                      <a:pt x="274" y="2835"/>
                    </a:cubicBezTo>
                    <a:cubicBezTo>
                      <a:pt x="304" y="2622"/>
                      <a:pt x="243" y="2409"/>
                      <a:pt x="243" y="2197"/>
                    </a:cubicBezTo>
                    <a:cubicBezTo>
                      <a:pt x="243" y="1953"/>
                      <a:pt x="213" y="1710"/>
                      <a:pt x="213" y="1467"/>
                    </a:cubicBezTo>
                    <a:cubicBezTo>
                      <a:pt x="182" y="1011"/>
                      <a:pt x="152" y="525"/>
                      <a:pt x="122" y="69"/>
                    </a:cubicBezTo>
                    <a:cubicBezTo>
                      <a:pt x="122" y="23"/>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15"/>
              <p:cNvSpPr/>
              <p:nvPr/>
            </p:nvSpPr>
            <p:spPr>
              <a:xfrm>
                <a:off x="12669425" y="3508075"/>
                <a:ext cx="16500" cy="62400"/>
              </a:xfrm>
              <a:custGeom>
                <a:rect b="b" l="l" r="r" t="t"/>
                <a:pathLst>
                  <a:path extrusionOk="0" h="2496" w="660">
                    <a:moveTo>
                      <a:pt x="99" y="0"/>
                    </a:moveTo>
                    <a:cubicBezTo>
                      <a:pt x="55" y="0"/>
                      <a:pt x="0" y="43"/>
                      <a:pt x="22" y="86"/>
                    </a:cubicBezTo>
                    <a:cubicBezTo>
                      <a:pt x="386" y="816"/>
                      <a:pt x="508" y="1636"/>
                      <a:pt x="478" y="2427"/>
                    </a:cubicBezTo>
                    <a:cubicBezTo>
                      <a:pt x="462" y="2472"/>
                      <a:pt x="493" y="2495"/>
                      <a:pt x="527" y="2495"/>
                    </a:cubicBezTo>
                    <a:cubicBezTo>
                      <a:pt x="561" y="2495"/>
                      <a:pt x="599" y="2472"/>
                      <a:pt x="599" y="2427"/>
                    </a:cubicBezTo>
                    <a:cubicBezTo>
                      <a:pt x="660" y="1606"/>
                      <a:pt x="508" y="785"/>
                      <a:pt x="143" y="26"/>
                    </a:cubicBezTo>
                    <a:cubicBezTo>
                      <a:pt x="134" y="8"/>
                      <a:pt x="118" y="0"/>
                      <a:pt x="9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15"/>
              <p:cNvSpPr/>
              <p:nvPr/>
            </p:nvSpPr>
            <p:spPr>
              <a:xfrm>
                <a:off x="12704425" y="3480950"/>
                <a:ext cx="15700" cy="55700"/>
              </a:xfrm>
              <a:custGeom>
                <a:rect b="b" l="l" r="r" t="t"/>
                <a:pathLst>
                  <a:path extrusionOk="0" h="2228" w="628">
                    <a:moveTo>
                      <a:pt x="83" y="0"/>
                    </a:moveTo>
                    <a:cubicBezTo>
                      <a:pt x="42" y="0"/>
                      <a:pt x="1" y="39"/>
                      <a:pt x="20" y="77"/>
                    </a:cubicBezTo>
                    <a:cubicBezTo>
                      <a:pt x="81" y="624"/>
                      <a:pt x="172" y="1141"/>
                      <a:pt x="263" y="1658"/>
                    </a:cubicBezTo>
                    <a:cubicBezTo>
                      <a:pt x="263" y="1779"/>
                      <a:pt x="293" y="1901"/>
                      <a:pt x="324" y="2022"/>
                    </a:cubicBezTo>
                    <a:cubicBezTo>
                      <a:pt x="324" y="2114"/>
                      <a:pt x="354" y="2144"/>
                      <a:pt x="415" y="2205"/>
                    </a:cubicBezTo>
                    <a:cubicBezTo>
                      <a:pt x="445" y="2220"/>
                      <a:pt x="476" y="2228"/>
                      <a:pt x="502" y="2228"/>
                    </a:cubicBezTo>
                    <a:cubicBezTo>
                      <a:pt x="529" y="2228"/>
                      <a:pt x="552" y="2220"/>
                      <a:pt x="567" y="2205"/>
                    </a:cubicBezTo>
                    <a:cubicBezTo>
                      <a:pt x="628" y="2205"/>
                      <a:pt x="628" y="2144"/>
                      <a:pt x="597" y="2083"/>
                    </a:cubicBezTo>
                    <a:cubicBezTo>
                      <a:pt x="585" y="2071"/>
                      <a:pt x="572" y="2063"/>
                      <a:pt x="560" y="2063"/>
                    </a:cubicBezTo>
                    <a:cubicBezTo>
                      <a:pt x="548" y="2063"/>
                      <a:pt x="537" y="2069"/>
                      <a:pt x="525" y="2083"/>
                    </a:cubicBezTo>
                    <a:lnTo>
                      <a:pt x="476" y="2083"/>
                    </a:lnTo>
                    <a:cubicBezTo>
                      <a:pt x="476" y="2053"/>
                      <a:pt x="445" y="2053"/>
                      <a:pt x="445" y="2022"/>
                    </a:cubicBezTo>
                    <a:cubicBezTo>
                      <a:pt x="415" y="1962"/>
                      <a:pt x="415" y="1840"/>
                      <a:pt x="415" y="1749"/>
                    </a:cubicBezTo>
                    <a:cubicBezTo>
                      <a:pt x="385" y="1566"/>
                      <a:pt x="354" y="1384"/>
                      <a:pt x="324" y="1171"/>
                    </a:cubicBezTo>
                    <a:cubicBezTo>
                      <a:pt x="263" y="807"/>
                      <a:pt x="202" y="442"/>
                      <a:pt x="141" y="47"/>
                    </a:cubicBezTo>
                    <a:cubicBezTo>
                      <a:pt x="130" y="13"/>
                      <a:pt x="107" y="0"/>
                      <a:pt x="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15"/>
              <p:cNvSpPr/>
              <p:nvPr/>
            </p:nvSpPr>
            <p:spPr>
              <a:xfrm>
                <a:off x="12738350" y="3456400"/>
                <a:ext cx="15225" cy="40225"/>
              </a:xfrm>
              <a:custGeom>
                <a:rect b="b" l="l" r="r" t="t"/>
                <a:pathLst>
                  <a:path extrusionOk="0" h="1609" w="609">
                    <a:moveTo>
                      <a:pt x="76" y="1"/>
                    </a:moveTo>
                    <a:cubicBezTo>
                      <a:pt x="41" y="1"/>
                      <a:pt x="0" y="33"/>
                      <a:pt x="0" y="86"/>
                    </a:cubicBezTo>
                    <a:cubicBezTo>
                      <a:pt x="92" y="330"/>
                      <a:pt x="183" y="573"/>
                      <a:pt x="243" y="846"/>
                    </a:cubicBezTo>
                    <a:lnTo>
                      <a:pt x="365" y="1211"/>
                    </a:lnTo>
                    <a:cubicBezTo>
                      <a:pt x="395" y="1333"/>
                      <a:pt x="426" y="1454"/>
                      <a:pt x="487" y="1576"/>
                    </a:cubicBezTo>
                    <a:cubicBezTo>
                      <a:pt x="498" y="1599"/>
                      <a:pt x="519" y="1609"/>
                      <a:pt x="540" y="1609"/>
                    </a:cubicBezTo>
                    <a:cubicBezTo>
                      <a:pt x="573" y="1609"/>
                      <a:pt x="608" y="1583"/>
                      <a:pt x="608" y="1545"/>
                    </a:cubicBezTo>
                    <a:cubicBezTo>
                      <a:pt x="578" y="1424"/>
                      <a:pt x="517" y="1272"/>
                      <a:pt x="487" y="1181"/>
                    </a:cubicBezTo>
                    <a:cubicBezTo>
                      <a:pt x="456" y="1029"/>
                      <a:pt x="426" y="907"/>
                      <a:pt x="365" y="786"/>
                    </a:cubicBezTo>
                    <a:lnTo>
                      <a:pt x="122" y="56"/>
                    </a:lnTo>
                    <a:cubicBezTo>
                      <a:pt x="122" y="18"/>
                      <a:pt x="101"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15"/>
              <p:cNvSpPr/>
              <p:nvPr/>
            </p:nvSpPr>
            <p:spPr>
              <a:xfrm>
                <a:off x="12780900" y="3419925"/>
                <a:ext cx="10425" cy="33225"/>
              </a:xfrm>
              <a:custGeom>
                <a:rect b="b" l="l" r="r" t="t"/>
                <a:pathLst>
                  <a:path extrusionOk="0" h="1329" w="417">
                    <a:moveTo>
                      <a:pt x="160" y="1"/>
                    </a:moveTo>
                    <a:cubicBezTo>
                      <a:pt x="133" y="1"/>
                      <a:pt x="104" y="18"/>
                      <a:pt x="92" y="56"/>
                    </a:cubicBezTo>
                    <a:cubicBezTo>
                      <a:pt x="31" y="269"/>
                      <a:pt x="0" y="482"/>
                      <a:pt x="61" y="725"/>
                    </a:cubicBezTo>
                    <a:cubicBezTo>
                      <a:pt x="92" y="937"/>
                      <a:pt x="152" y="1181"/>
                      <a:pt x="335" y="1302"/>
                    </a:cubicBezTo>
                    <a:cubicBezTo>
                      <a:pt x="344" y="1321"/>
                      <a:pt x="357" y="1328"/>
                      <a:pt x="368" y="1328"/>
                    </a:cubicBezTo>
                    <a:cubicBezTo>
                      <a:pt x="394" y="1328"/>
                      <a:pt x="417" y="1293"/>
                      <a:pt x="396" y="1272"/>
                    </a:cubicBezTo>
                    <a:cubicBezTo>
                      <a:pt x="365" y="1181"/>
                      <a:pt x="304" y="1089"/>
                      <a:pt x="244" y="998"/>
                    </a:cubicBezTo>
                    <a:cubicBezTo>
                      <a:pt x="213" y="907"/>
                      <a:pt x="183" y="786"/>
                      <a:pt x="152" y="694"/>
                    </a:cubicBezTo>
                    <a:cubicBezTo>
                      <a:pt x="122" y="482"/>
                      <a:pt x="152" y="269"/>
                      <a:pt x="213" y="86"/>
                    </a:cubicBezTo>
                    <a:cubicBezTo>
                      <a:pt x="231" y="33"/>
                      <a:pt x="197" y="1"/>
                      <a:pt x="16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15"/>
              <p:cNvSpPr/>
              <p:nvPr/>
            </p:nvSpPr>
            <p:spPr>
              <a:xfrm>
                <a:off x="12811575" y="3377925"/>
                <a:ext cx="12675" cy="32525"/>
              </a:xfrm>
              <a:custGeom>
                <a:rect b="b" l="l" r="r" t="t"/>
                <a:pathLst>
                  <a:path extrusionOk="0" h="1301" w="507">
                    <a:moveTo>
                      <a:pt x="80" y="1"/>
                    </a:moveTo>
                    <a:cubicBezTo>
                      <a:pt x="40" y="1"/>
                      <a:pt x="1" y="27"/>
                      <a:pt x="20" y="64"/>
                    </a:cubicBezTo>
                    <a:cubicBezTo>
                      <a:pt x="80" y="277"/>
                      <a:pt x="141" y="490"/>
                      <a:pt x="202" y="672"/>
                    </a:cubicBezTo>
                    <a:cubicBezTo>
                      <a:pt x="232" y="794"/>
                      <a:pt x="263" y="885"/>
                      <a:pt x="293" y="976"/>
                    </a:cubicBezTo>
                    <a:cubicBezTo>
                      <a:pt x="324" y="1037"/>
                      <a:pt x="324" y="1067"/>
                      <a:pt x="354" y="1128"/>
                    </a:cubicBezTo>
                    <a:cubicBezTo>
                      <a:pt x="354" y="1189"/>
                      <a:pt x="384" y="1219"/>
                      <a:pt x="415" y="1280"/>
                    </a:cubicBezTo>
                    <a:cubicBezTo>
                      <a:pt x="427" y="1293"/>
                      <a:pt x="445" y="1300"/>
                      <a:pt x="462" y="1300"/>
                    </a:cubicBezTo>
                    <a:cubicBezTo>
                      <a:pt x="485" y="1300"/>
                      <a:pt x="506" y="1285"/>
                      <a:pt x="506" y="1250"/>
                    </a:cubicBezTo>
                    <a:cubicBezTo>
                      <a:pt x="506" y="1189"/>
                      <a:pt x="476" y="1159"/>
                      <a:pt x="476" y="1098"/>
                    </a:cubicBezTo>
                    <a:lnTo>
                      <a:pt x="415" y="946"/>
                    </a:lnTo>
                    <a:cubicBezTo>
                      <a:pt x="384" y="824"/>
                      <a:pt x="354" y="733"/>
                      <a:pt x="324" y="642"/>
                    </a:cubicBezTo>
                    <a:cubicBezTo>
                      <a:pt x="263" y="429"/>
                      <a:pt x="202" y="247"/>
                      <a:pt x="141" y="34"/>
                    </a:cubicBezTo>
                    <a:cubicBezTo>
                      <a:pt x="130" y="11"/>
                      <a:pt x="105" y="1"/>
                      <a:pt x="8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15"/>
              <p:cNvSpPr/>
              <p:nvPr/>
            </p:nvSpPr>
            <p:spPr>
              <a:xfrm>
                <a:off x="12845925" y="3346225"/>
                <a:ext cx="8700" cy="19450"/>
              </a:xfrm>
              <a:custGeom>
                <a:rect b="b" l="l" r="r" t="t"/>
                <a:pathLst>
                  <a:path extrusionOk="0" h="778" w="348">
                    <a:moveTo>
                      <a:pt x="92" y="0"/>
                    </a:moveTo>
                    <a:cubicBezTo>
                      <a:pt x="49" y="0"/>
                      <a:pt x="1" y="43"/>
                      <a:pt x="44" y="86"/>
                    </a:cubicBezTo>
                    <a:cubicBezTo>
                      <a:pt x="105" y="177"/>
                      <a:pt x="165" y="299"/>
                      <a:pt x="196" y="420"/>
                    </a:cubicBezTo>
                    <a:cubicBezTo>
                      <a:pt x="196" y="451"/>
                      <a:pt x="226" y="512"/>
                      <a:pt x="226" y="572"/>
                    </a:cubicBezTo>
                    <a:cubicBezTo>
                      <a:pt x="226" y="603"/>
                      <a:pt x="226" y="633"/>
                      <a:pt x="226" y="664"/>
                    </a:cubicBezTo>
                    <a:cubicBezTo>
                      <a:pt x="226" y="694"/>
                      <a:pt x="226" y="755"/>
                      <a:pt x="257" y="755"/>
                    </a:cubicBezTo>
                    <a:cubicBezTo>
                      <a:pt x="272" y="770"/>
                      <a:pt x="279" y="778"/>
                      <a:pt x="287" y="778"/>
                    </a:cubicBezTo>
                    <a:cubicBezTo>
                      <a:pt x="295" y="778"/>
                      <a:pt x="302" y="770"/>
                      <a:pt x="317" y="755"/>
                    </a:cubicBezTo>
                    <a:cubicBezTo>
                      <a:pt x="348" y="755"/>
                      <a:pt x="348" y="694"/>
                      <a:pt x="348" y="664"/>
                    </a:cubicBezTo>
                    <a:cubicBezTo>
                      <a:pt x="348" y="633"/>
                      <a:pt x="348" y="603"/>
                      <a:pt x="348" y="572"/>
                    </a:cubicBezTo>
                    <a:cubicBezTo>
                      <a:pt x="317" y="512"/>
                      <a:pt x="317" y="451"/>
                      <a:pt x="287" y="390"/>
                    </a:cubicBezTo>
                    <a:cubicBezTo>
                      <a:pt x="257" y="268"/>
                      <a:pt x="196" y="147"/>
                      <a:pt x="135" y="25"/>
                    </a:cubicBezTo>
                    <a:cubicBezTo>
                      <a:pt x="126" y="7"/>
                      <a:pt x="109"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15"/>
              <p:cNvSpPr/>
              <p:nvPr/>
            </p:nvSpPr>
            <p:spPr>
              <a:xfrm>
                <a:off x="12873600" y="3298975"/>
                <a:ext cx="4600" cy="12500"/>
              </a:xfrm>
              <a:custGeom>
                <a:rect b="b" l="l" r="r" t="t"/>
                <a:pathLst>
                  <a:path extrusionOk="0" h="500" w="184">
                    <a:moveTo>
                      <a:pt x="31" y="0"/>
                    </a:moveTo>
                    <a:cubicBezTo>
                      <a:pt x="1" y="31"/>
                      <a:pt x="1" y="61"/>
                      <a:pt x="1" y="61"/>
                    </a:cubicBezTo>
                    <a:cubicBezTo>
                      <a:pt x="31" y="152"/>
                      <a:pt x="31" y="213"/>
                      <a:pt x="62" y="274"/>
                    </a:cubicBezTo>
                    <a:cubicBezTo>
                      <a:pt x="62" y="304"/>
                      <a:pt x="62" y="335"/>
                      <a:pt x="62" y="365"/>
                    </a:cubicBezTo>
                    <a:cubicBezTo>
                      <a:pt x="92" y="395"/>
                      <a:pt x="92" y="426"/>
                      <a:pt x="92" y="426"/>
                    </a:cubicBezTo>
                    <a:cubicBezTo>
                      <a:pt x="92" y="456"/>
                      <a:pt x="122" y="456"/>
                      <a:pt x="122" y="487"/>
                    </a:cubicBezTo>
                    <a:cubicBezTo>
                      <a:pt x="122" y="496"/>
                      <a:pt x="128" y="499"/>
                      <a:pt x="135" y="499"/>
                    </a:cubicBezTo>
                    <a:cubicBezTo>
                      <a:pt x="153" y="499"/>
                      <a:pt x="183" y="478"/>
                      <a:pt x="183" y="456"/>
                    </a:cubicBezTo>
                    <a:lnTo>
                      <a:pt x="183" y="395"/>
                    </a:lnTo>
                    <a:cubicBezTo>
                      <a:pt x="183" y="395"/>
                      <a:pt x="183" y="365"/>
                      <a:pt x="183" y="335"/>
                    </a:cubicBezTo>
                    <a:cubicBezTo>
                      <a:pt x="183" y="304"/>
                      <a:pt x="183" y="274"/>
                      <a:pt x="153" y="244"/>
                    </a:cubicBezTo>
                    <a:cubicBezTo>
                      <a:pt x="153" y="183"/>
                      <a:pt x="122" y="122"/>
                      <a:pt x="122" y="61"/>
                    </a:cubicBezTo>
                    <a:cubicBezTo>
                      <a:pt x="92" y="31"/>
                      <a:pt x="62" y="0"/>
                      <a:pt x="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15"/>
              <p:cNvSpPr/>
              <p:nvPr/>
            </p:nvSpPr>
            <p:spPr>
              <a:xfrm>
                <a:off x="12899450" y="3248825"/>
                <a:ext cx="775" cy="25"/>
              </a:xfrm>
              <a:custGeom>
                <a:rect b="b" l="l" r="r" t="t"/>
                <a:pathLst>
                  <a:path extrusionOk="0" h="1" w="31">
                    <a:moveTo>
                      <a:pt x="0" y="0"/>
                    </a:moveTo>
                    <a:cubicBezTo>
                      <a:pt x="31" y="0"/>
                      <a:pt x="31" y="0"/>
                      <a:pt x="0" y="0"/>
                    </a:cubicBezTo>
                    <a:cubicBezTo>
                      <a:pt x="0" y="0"/>
                      <a:pt x="0"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15"/>
              <p:cNvSpPr/>
              <p:nvPr/>
            </p:nvSpPr>
            <p:spPr>
              <a:xfrm>
                <a:off x="12910075" y="3205500"/>
                <a:ext cx="3825" cy="3075"/>
              </a:xfrm>
              <a:custGeom>
                <a:rect b="b" l="l" r="r" t="t"/>
                <a:pathLst>
                  <a:path extrusionOk="0" h="123" w="153">
                    <a:moveTo>
                      <a:pt x="92" y="1"/>
                    </a:moveTo>
                    <a:cubicBezTo>
                      <a:pt x="1" y="1"/>
                      <a:pt x="1" y="122"/>
                      <a:pt x="92" y="122"/>
                    </a:cubicBezTo>
                    <a:cubicBezTo>
                      <a:pt x="153" y="122"/>
                      <a:pt x="153"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15"/>
              <p:cNvSpPr/>
              <p:nvPr/>
            </p:nvSpPr>
            <p:spPr>
              <a:xfrm>
                <a:off x="12956425" y="2867350"/>
                <a:ext cx="4600" cy="18075"/>
              </a:xfrm>
              <a:custGeom>
                <a:rect b="b" l="l" r="r" t="t"/>
                <a:pathLst>
                  <a:path extrusionOk="0" h="723" w="184">
                    <a:moveTo>
                      <a:pt x="62" y="1"/>
                    </a:moveTo>
                    <a:cubicBezTo>
                      <a:pt x="31" y="1"/>
                      <a:pt x="1" y="31"/>
                      <a:pt x="1" y="61"/>
                    </a:cubicBezTo>
                    <a:cubicBezTo>
                      <a:pt x="1" y="183"/>
                      <a:pt x="1" y="274"/>
                      <a:pt x="31" y="396"/>
                    </a:cubicBezTo>
                    <a:cubicBezTo>
                      <a:pt x="31" y="457"/>
                      <a:pt x="31" y="487"/>
                      <a:pt x="62" y="548"/>
                    </a:cubicBezTo>
                    <a:lnTo>
                      <a:pt x="62" y="639"/>
                    </a:lnTo>
                    <a:cubicBezTo>
                      <a:pt x="62" y="669"/>
                      <a:pt x="62" y="700"/>
                      <a:pt x="92" y="700"/>
                    </a:cubicBezTo>
                    <a:cubicBezTo>
                      <a:pt x="92" y="715"/>
                      <a:pt x="107" y="723"/>
                      <a:pt x="122" y="723"/>
                    </a:cubicBezTo>
                    <a:cubicBezTo>
                      <a:pt x="138" y="723"/>
                      <a:pt x="153" y="715"/>
                      <a:pt x="153" y="700"/>
                    </a:cubicBezTo>
                    <a:cubicBezTo>
                      <a:pt x="183" y="669"/>
                      <a:pt x="183" y="639"/>
                      <a:pt x="183" y="609"/>
                    </a:cubicBezTo>
                    <a:cubicBezTo>
                      <a:pt x="183" y="578"/>
                      <a:pt x="183" y="578"/>
                      <a:pt x="183" y="548"/>
                    </a:cubicBezTo>
                    <a:cubicBezTo>
                      <a:pt x="153" y="487"/>
                      <a:pt x="153" y="426"/>
                      <a:pt x="153" y="396"/>
                    </a:cubicBezTo>
                    <a:cubicBezTo>
                      <a:pt x="153" y="274"/>
                      <a:pt x="122" y="153"/>
                      <a:pt x="122" y="61"/>
                    </a:cubicBezTo>
                    <a:cubicBezTo>
                      <a:pt x="122" y="31"/>
                      <a:pt x="9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15"/>
              <p:cNvSpPr/>
              <p:nvPr/>
            </p:nvSpPr>
            <p:spPr>
              <a:xfrm>
                <a:off x="12952850" y="2918700"/>
                <a:ext cx="5900" cy="15925"/>
              </a:xfrm>
              <a:custGeom>
                <a:rect b="b" l="l" r="r" t="t"/>
                <a:pathLst>
                  <a:path extrusionOk="0" h="637" w="236">
                    <a:moveTo>
                      <a:pt x="65" y="1"/>
                    </a:moveTo>
                    <a:cubicBezTo>
                      <a:pt x="40" y="1"/>
                      <a:pt x="1" y="22"/>
                      <a:pt x="22" y="44"/>
                    </a:cubicBezTo>
                    <a:cubicBezTo>
                      <a:pt x="47" y="93"/>
                      <a:pt x="67" y="142"/>
                      <a:pt x="83" y="191"/>
                    </a:cubicBezTo>
                    <a:lnTo>
                      <a:pt x="83" y="191"/>
                    </a:lnTo>
                    <a:cubicBezTo>
                      <a:pt x="87" y="335"/>
                      <a:pt x="115" y="476"/>
                      <a:pt x="144" y="591"/>
                    </a:cubicBezTo>
                    <a:cubicBezTo>
                      <a:pt x="144" y="621"/>
                      <a:pt x="167" y="637"/>
                      <a:pt x="189" y="637"/>
                    </a:cubicBezTo>
                    <a:cubicBezTo>
                      <a:pt x="212" y="637"/>
                      <a:pt x="235" y="621"/>
                      <a:pt x="235" y="591"/>
                    </a:cubicBezTo>
                    <a:cubicBezTo>
                      <a:pt x="235" y="461"/>
                      <a:pt x="224" y="342"/>
                      <a:pt x="187" y="227"/>
                    </a:cubicBezTo>
                    <a:lnTo>
                      <a:pt x="187" y="227"/>
                    </a:lnTo>
                    <a:cubicBezTo>
                      <a:pt x="183" y="207"/>
                      <a:pt x="179" y="187"/>
                      <a:pt x="174" y="166"/>
                    </a:cubicBezTo>
                    <a:cubicBezTo>
                      <a:pt x="174" y="144"/>
                      <a:pt x="160" y="123"/>
                      <a:pt x="140" y="112"/>
                    </a:cubicBezTo>
                    <a:lnTo>
                      <a:pt x="140" y="112"/>
                    </a:lnTo>
                    <a:cubicBezTo>
                      <a:pt x="124" y="79"/>
                      <a:pt x="105" y="46"/>
                      <a:pt x="83" y="14"/>
                    </a:cubicBezTo>
                    <a:cubicBezTo>
                      <a:pt x="83" y="5"/>
                      <a:pt x="75" y="1"/>
                      <a:pt x="6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15"/>
              <p:cNvSpPr/>
              <p:nvPr/>
            </p:nvSpPr>
            <p:spPr>
              <a:xfrm>
                <a:off x="12295325" y="3589050"/>
                <a:ext cx="6875" cy="41075"/>
              </a:xfrm>
              <a:custGeom>
                <a:rect b="b" l="l" r="r" t="t"/>
                <a:pathLst>
                  <a:path extrusionOk="0" h="1643" w="275">
                    <a:moveTo>
                      <a:pt x="61" y="1"/>
                    </a:moveTo>
                    <a:cubicBezTo>
                      <a:pt x="31" y="1"/>
                      <a:pt x="1" y="24"/>
                      <a:pt x="1" y="69"/>
                    </a:cubicBezTo>
                    <a:cubicBezTo>
                      <a:pt x="31" y="343"/>
                      <a:pt x="61" y="586"/>
                      <a:pt x="61" y="860"/>
                    </a:cubicBezTo>
                    <a:lnTo>
                      <a:pt x="92" y="1255"/>
                    </a:lnTo>
                    <a:cubicBezTo>
                      <a:pt x="122" y="1315"/>
                      <a:pt x="122" y="1376"/>
                      <a:pt x="122" y="1437"/>
                    </a:cubicBezTo>
                    <a:cubicBezTo>
                      <a:pt x="122" y="1498"/>
                      <a:pt x="122" y="1559"/>
                      <a:pt x="153" y="1619"/>
                    </a:cubicBezTo>
                    <a:cubicBezTo>
                      <a:pt x="168" y="1635"/>
                      <a:pt x="183" y="1642"/>
                      <a:pt x="198" y="1642"/>
                    </a:cubicBezTo>
                    <a:cubicBezTo>
                      <a:pt x="213" y="1642"/>
                      <a:pt x="229" y="1635"/>
                      <a:pt x="244" y="1619"/>
                    </a:cubicBezTo>
                    <a:cubicBezTo>
                      <a:pt x="274" y="1528"/>
                      <a:pt x="244" y="1376"/>
                      <a:pt x="244" y="1255"/>
                    </a:cubicBezTo>
                    <a:cubicBezTo>
                      <a:pt x="213" y="1133"/>
                      <a:pt x="213" y="981"/>
                      <a:pt x="183" y="860"/>
                    </a:cubicBezTo>
                    <a:cubicBezTo>
                      <a:pt x="183" y="586"/>
                      <a:pt x="153" y="343"/>
                      <a:pt x="122" y="69"/>
                    </a:cubicBezTo>
                    <a:cubicBezTo>
                      <a:pt x="122" y="24"/>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15"/>
              <p:cNvSpPr/>
              <p:nvPr/>
            </p:nvSpPr>
            <p:spPr>
              <a:xfrm>
                <a:off x="12319650" y="3586150"/>
                <a:ext cx="7625" cy="32500"/>
              </a:xfrm>
              <a:custGeom>
                <a:rect b="b" l="l" r="r" t="t"/>
                <a:pathLst>
                  <a:path extrusionOk="0" h="1300" w="305">
                    <a:moveTo>
                      <a:pt x="82" y="0"/>
                    </a:moveTo>
                    <a:cubicBezTo>
                      <a:pt x="47" y="0"/>
                      <a:pt x="0" y="26"/>
                      <a:pt x="0" y="64"/>
                    </a:cubicBezTo>
                    <a:cubicBezTo>
                      <a:pt x="31" y="276"/>
                      <a:pt x="61" y="489"/>
                      <a:pt x="91" y="672"/>
                    </a:cubicBezTo>
                    <a:cubicBezTo>
                      <a:pt x="152" y="884"/>
                      <a:pt x="152" y="1067"/>
                      <a:pt x="213" y="1279"/>
                    </a:cubicBezTo>
                    <a:cubicBezTo>
                      <a:pt x="226" y="1292"/>
                      <a:pt x="243" y="1299"/>
                      <a:pt x="260" y="1299"/>
                    </a:cubicBezTo>
                    <a:cubicBezTo>
                      <a:pt x="283" y="1299"/>
                      <a:pt x="304" y="1285"/>
                      <a:pt x="304" y="1249"/>
                    </a:cubicBezTo>
                    <a:cubicBezTo>
                      <a:pt x="304" y="1067"/>
                      <a:pt x="274" y="854"/>
                      <a:pt x="243" y="641"/>
                    </a:cubicBezTo>
                    <a:cubicBezTo>
                      <a:pt x="183" y="459"/>
                      <a:pt x="152" y="246"/>
                      <a:pt x="122" y="33"/>
                    </a:cubicBezTo>
                    <a:cubicBezTo>
                      <a:pt x="122" y="10"/>
                      <a:pt x="104" y="0"/>
                      <a:pt x="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15"/>
              <p:cNvSpPr/>
              <p:nvPr/>
            </p:nvSpPr>
            <p:spPr>
              <a:xfrm>
                <a:off x="12360675" y="3587650"/>
                <a:ext cx="6875" cy="29800"/>
              </a:xfrm>
              <a:custGeom>
                <a:rect b="b" l="l" r="r" t="t"/>
                <a:pathLst>
                  <a:path extrusionOk="0" h="1192" w="275">
                    <a:moveTo>
                      <a:pt x="83" y="1"/>
                    </a:moveTo>
                    <a:cubicBezTo>
                      <a:pt x="47" y="1"/>
                      <a:pt x="1" y="27"/>
                      <a:pt x="1" y="64"/>
                    </a:cubicBezTo>
                    <a:cubicBezTo>
                      <a:pt x="31" y="247"/>
                      <a:pt x="61" y="460"/>
                      <a:pt x="92" y="642"/>
                    </a:cubicBezTo>
                    <a:cubicBezTo>
                      <a:pt x="92" y="733"/>
                      <a:pt x="122" y="824"/>
                      <a:pt x="122" y="916"/>
                    </a:cubicBezTo>
                    <a:cubicBezTo>
                      <a:pt x="122" y="1007"/>
                      <a:pt x="153" y="1068"/>
                      <a:pt x="183" y="1159"/>
                    </a:cubicBezTo>
                    <a:cubicBezTo>
                      <a:pt x="195" y="1182"/>
                      <a:pt x="211" y="1192"/>
                      <a:pt x="226" y="1192"/>
                    </a:cubicBezTo>
                    <a:cubicBezTo>
                      <a:pt x="251" y="1192"/>
                      <a:pt x="274" y="1166"/>
                      <a:pt x="274" y="1128"/>
                    </a:cubicBezTo>
                    <a:cubicBezTo>
                      <a:pt x="274" y="1037"/>
                      <a:pt x="274" y="946"/>
                      <a:pt x="244" y="885"/>
                    </a:cubicBezTo>
                    <a:cubicBezTo>
                      <a:pt x="244" y="794"/>
                      <a:pt x="213" y="703"/>
                      <a:pt x="213" y="581"/>
                    </a:cubicBezTo>
                    <a:cubicBezTo>
                      <a:pt x="183" y="399"/>
                      <a:pt x="153" y="216"/>
                      <a:pt x="122" y="34"/>
                    </a:cubicBezTo>
                    <a:cubicBezTo>
                      <a:pt x="122" y="11"/>
                      <a:pt x="105" y="1"/>
                      <a:pt x="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15"/>
              <p:cNvSpPr/>
              <p:nvPr/>
            </p:nvSpPr>
            <p:spPr>
              <a:xfrm>
                <a:off x="12417675" y="3584500"/>
                <a:ext cx="3825" cy="23400"/>
              </a:xfrm>
              <a:custGeom>
                <a:rect b="b" l="l" r="r" t="t"/>
                <a:pathLst>
                  <a:path extrusionOk="0" h="936" w="153">
                    <a:moveTo>
                      <a:pt x="61" y="0"/>
                    </a:moveTo>
                    <a:cubicBezTo>
                      <a:pt x="31" y="0"/>
                      <a:pt x="0" y="23"/>
                      <a:pt x="0" y="69"/>
                    </a:cubicBezTo>
                    <a:lnTo>
                      <a:pt x="0" y="494"/>
                    </a:lnTo>
                    <a:lnTo>
                      <a:pt x="0" y="677"/>
                    </a:lnTo>
                    <a:cubicBezTo>
                      <a:pt x="0" y="768"/>
                      <a:pt x="0" y="829"/>
                      <a:pt x="31" y="890"/>
                    </a:cubicBezTo>
                    <a:cubicBezTo>
                      <a:pt x="31" y="920"/>
                      <a:pt x="46" y="935"/>
                      <a:pt x="65" y="935"/>
                    </a:cubicBezTo>
                    <a:cubicBezTo>
                      <a:pt x="84" y="935"/>
                      <a:pt x="107" y="920"/>
                      <a:pt x="122" y="890"/>
                    </a:cubicBezTo>
                    <a:cubicBezTo>
                      <a:pt x="152" y="829"/>
                      <a:pt x="122" y="768"/>
                      <a:pt x="122" y="677"/>
                    </a:cubicBezTo>
                    <a:lnTo>
                      <a:pt x="122" y="494"/>
                    </a:lnTo>
                    <a:lnTo>
                      <a:pt x="122" y="69"/>
                    </a:lnTo>
                    <a:cubicBezTo>
                      <a:pt x="122" y="23"/>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15"/>
              <p:cNvSpPr/>
              <p:nvPr/>
            </p:nvSpPr>
            <p:spPr>
              <a:xfrm>
                <a:off x="12452625" y="3553150"/>
                <a:ext cx="9150" cy="38725"/>
              </a:xfrm>
              <a:custGeom>
                <a:rect b="b" l="l" r="r" t="t"/>
                <a:pathLst>
                  <a:path extrusionOk="0" h="1549" w="366">
                    <a:moveTo>
                      <a:pt x="61" y="1"/>
                    </a:moveTo>
                    <a:cubicBezTo>
                      <a:pt x="31" y="1"/>
                      <a:pt x="1" y="16"/>
                      <a:pt x="1" y="46"/>
                    </a:cubicBezTo>
                    <a:cubicBezTo>
                      <a:pt x="31" y="289"/>
                      <a:pt x="61" y="563"/>
                      <a:pt x="92" y="806"/>
                    </a:cubicBezTo>
                    <a:cubicBezTo>
                      <a:pt x="122" y="928"/>
                      <a:pt x="122" y="1049"/>
                      <a:pt x="153" y="1201"/>
                    </a:cubicBezTo>
                    <a:cubicBezTo>
                      <a:pt x="183" y="1292"/>
                      <a:pt x="183" y="1444"/>
                      <a:pt x="274" y="1536"/>
                    </a:cubicBezTo>
                    <a:cubicBezTo>
                      <a:pt x="274" y="1545"/>
                      <a:pt x="279" y="1548"/>
                      <a:pt x="287" y="1548"/>
                    </a:cubicBezTo>
                    <a:cubicBezTo>
                      <a:pt x="304" y="1548"/>
                      <a:pt x="335" y="1527"/>
                      <a:pt x="335" y="1505"/>
                    </a:cubicBezTo>
                    <a:cubicBezTo>
                      <a:pt x="365" y="1414"/>
                      <a:pt x="304" y="1292"/>
                      <a:pt x="304" y="1171"/>
                    </a:cubicBezTo>
                    <a:cubicBezTo>
                      <a:pt x="274" y="1049"/>
                      <a:pt x="244" y="928"/>
                      <a:pt x="213" y="806"/>
                    </a:cubicBezTo>
                    <a:cubicBezTo>
                      <a:pt x="183" y="563"/>
                      <a:pt x="153" y="289"/>
                      <a:pt x="122" y="46"/>
                    </a:cubicBezTo>
                    <a:cubicBezTo>
                      <a:pt x="122" y="16"/>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15"/>
              <p:cNvSpPr/>
              <p:nvPr/>
            </p:nvSpPr>
            <p:spPr>
              <a:xfrm>
                <a:off x="12501250" y="3548150"/>
                <a:ext cx="8400" cy="28025"/>
              </a:xfrm>
              <a:custGeom>
                <a:rect b="b" l="l" r="r" t="t"/>
                <a:pathLst>
                  <a:path extrusionOk="0" h="1121" w="336">
                    <a:moveTo>
                      <a:pt x="90" y="0"/>
                    </a:moveTo>
                    <a:cubicBezTo>
                      <a:pt x="47" y="0"/>
                      <a:pt x="1" y="26"/>
                      <a:pt x="1" y="64"/>
                    </a:cubicBezTo>
                    <a:lnTo>
                      <a:pt x="122" y="611"/>
                    </a:lnTo>
                    <a:cubicBezTo>
                      <a:pt x="122" y="702"/>
                      <a:pt x="153" y="763"/>
                      <a:pt x="153" y="854"/>
                    </a:cubicBezTo>
                    <a:cubicBezTo>
                      <a:pt x="183" y="945"/>
                      <a:pt x="183" y="1037"/>
                      <a:pt x="244" y="1097"/>
                    </a:cubicBezTo>
                    <a:cubicBezTo>
                      <a:pt x="259" y="1113"/>
                      <a:pt x="274" y="1120"/>
                      <a:pt x="286" y="1120"/>
                    </a:cubicBezTo>
                    <a:cubicBezTo>
                      <a:pt x="297" y="1120"/>
                      <a:pt x="305" y="1113"/>
                      <a:pt x="305" y="1097"/>
                    </a:cubicBezTo>
                    <a:cubicBezTo>
                      <a:pt x="335" y="1006"/>
                      <a:pt x="305" y="915"/>
                      <a:pt x="305" y="824"/>
                    </a:cubicBezTo>
                    <a:cubicBezTo>
                      <a:pt x="274" y="733"/>
                      <a:pt x="274" y="672"/>
                      <a:pt x="244" y="581"/>
                    </a:cubicBezTo>
                    <a:cubicBezTo>
                      <a:pt x="214" y="398"/>
                      <a:pt x="183" y="216"/>
                      <a:pt x="153" y="33"/>
                    </a:cubicBezTo>
                    <a:cubicBezTo>
                      <a:pt x="141" y="10"/>
                      <a:pt x="116" y="0"/>
                      <a:pt x="9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15"/>
              <p:cNvSpPr/>
              <p:nvPr/>
            </p:nvSpPr>
            <p:spPr>
              <a:xfrm>
                <a:off x="12539250" y="3533775"/>
                <a:ext cx="5350" cy="17050"/>
              </a:xfrm>
              <a:custGeom>
                <a:rect b="b" l="l" r="r" t="t"/>
                <a:pathLst>
                  <a:path extrusionOk="0" h="682" w="214">
                    <a:moveTo>
                      <a:pt x="92" y="1"/>
                    </a:moveTo>
                    <a:cubicBezTo>
                      <a:pt x="61" y="1"/>
                      <a:pt x="31" y="1"/>
                      <a:pt x="31" y="61"/>
                    </a:cubicBezTo>
                    <a:cubicBezTo>
                      <a:pt x="1" y="153"/>
                      <a:pt x="1" y="274"/>
                      <a:pt x="1" y="365"/>
                    </a:cubicBezTo>
                    <a:cubicBezTo>
                      <a:pt x="31" y="426"/>
                      <a:pt x="31" y="457"/>
                      <a:pt x="31" y="517"/>
                    </a:cubicBezTo>
                    <a:cubicBezTo>
                      <a:pt x="61" y="578"/>
                      <a:pt x="61" y="639"/>
                      <a:pt x="122" y="669"/>
                    </a:cubicBezTo>
                    <a:cubicBezTo>
                      <a:pt x="122" y="678"/>
                      <a:pt x="127" y="682"/>
                      <a:pt x="135" y="682"/>
                    </a:cubicBezTo>
                    <a:cubicBezTo>
                      <a:pt x="153" y="682"/>
                      <a:pt x="183" y="660"/>
                      <a:pt x="183" y="639"/>
                    </a:cubicBezTo>
                    <a:cubicBezTo>
                      <a:pt x="213" y="608"/>
                      <a:pt x="183" y="548"/>
                      <a:pt x="153" y="487"/>
                    </a:cubicBezTo>
                    <a:cubicBezTo>
                      <a:pt x="153" y="457"/>
                      <a:pt x="153" y="396"/>
                      <a:pt x="122" y="365"/>
                    </a:cubicBezTo>
                    <a:cubicBezTo>
                      <a:pt x="122" y="274"/>
                      <a:pt x="122" y="183"/>
                      <a:pt x="153" y="92"/>
                    </a:cubicBezTo>
                    <a:cubicBezTo>
                      <a:pt x="153" y="61"/>
                      <a:pt x="12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15"/>
              <p:cNvSpPr/>
              <p:nvPr/>
            </p:nvSpPr>
            <p:spPr>
              <a:xfrm>
                <a:off x="12571175" y="3492750"/>
                <a:ext cx="6850" cy="21600"/>
              </a:xfrm>
              <a:custGeom>
                <a:rect b="b" l="l" r="r" t="t"/>
                <a:pathLst>
                  <a:path extrusionOk="0" h="864" w="274">
                    <a:moveTo>
                      <a:pt x="61" y="0"/>
                    </a:moveTo>
                    <a:cubicBezTo>
                      <a:pt x="31" y="0"/>
                      <a:pt x="0" y="31"/>
                      <a:pt x="0" y="61"/>
                    </a:cubicBezTo>
                    <a:cubicBezTo>
                      <a:pt x="31" y="213"/>
                      <a:pt x="61" y="335"/>
                      <a:pt x="91" y="456"/>
                    </a:cubicBezTo>
                    <a:cubicBezTo>
                      <a:pt x="91" y="578"/>
                      <a:pt x="122" y="699"/>
                      <a:pt x="152" y="821"/>
                    </a:cubicBezTo>
                    <a:cubicBezTo>
                      <a:pt x="152" y="848"/>
                      <a:pt x="177" y="863"/>
                      <a:pt x="204" y="863"/>
                    </a:cubicBezTo>
                    <a:cubicBezTo>
                      <a:pt x="237" y="863"/>
                      <a:pt x="274" y="841"/>
                      <a:pt x="274" y="790"/>
                    </a:cubicBezTo>
                    <a:cubicBezTo>
                      <a:pt x="243" y="669"/>
                      <a:pt x="213" y="547"/>
                      <a:pt x="183" y="426"/>
                    </a:cubicBezTo>
                    <a:cubicBezTo>
                      <a:pt x="183" y="304"/>
                      <a:pt x="152" y="183"/>
                      <a:pt x="122" y="31"/>
                    </a:cubicBezTo>
                    <a:cubicBezTo>
                      <a:pt x="122" y="0"/>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15"/>
              <p:cNvSpPr/>
              <p:nvPr/>
            </p:nvSpPr>
            <p:spPr>
              <a:xfrm>
                <a:off x="12625125" y="3473425"/>
                <a:ext cx="8375" cy="16300"/>
              </a:xfrm>
              <a:custGeom>
                <a:rect b="b" l="l" r="r" t="t"/>
                <a:pathLst>
                  <a:path extrusionOk="0" h="652" w="335">
                    <a:moveTo>
                      <a:pt x="87" y="1"/>
                    </a:moveTo>
                    <a:cubicBezTo>
                      <a:pt x="79" y="1"/>
                      <a:pt x="70" y="4"/>
                      <a:pt x="61" y="13"/>
                    </a:cubicBezTo>
                    <a:cubicBezTo>
                      <a:pt x="31" y="13"/>
                      <a:pt x="0" y="44"/>
                      <a:pt x="0" y="74"/>
                    </a:cubicBezTo>
                    <a:cubicBezTo>
                      <a:pt x="61" y="256"/>
                      <a:pt x="122" y="439"/>
                      <a:pt x="183" y="591"/>
                    </a:cubicBezTo>
                    <a:cubicBezTo>
                      <a:pt x="213" y="621"/>
                      <a:pt x="244" y="652"/>
                      <a:pt x="274" y="652"/>
                    </a:cubicBezTo>
                    <a:cubicBezTo>
                      <a:pt x="304" y="621"/>
                      <a:pt x="335" y="591"/>
                      <a:pt x="304" y="560"/>
                    </a:cubicBezTo>
                    <a:cubicBezTo>
                      <a:pt x="244" y="378"/>
                      <a:pt x="183" y="226"/>
                      <a:pt x="122" y="44"/>
                    </a:cubicBezTo>
                    <a:cubicBezTo>
                      <a:pt x="122" y="22"/>
                      <a:pt x="107" y="1"/>
                      <a:pt x="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15"/>
              <p:cNvSpPr/>
              <p:nvPr/>
            </p:nvSpPr>
            <p:spPr>
              <a:xfrm>
                <a:off x="12664625" y="3443800"/>
                <a:ext cx="4400" cy="9000"/>
              </a:xfrm>
              <a:custGeom>
                <a:rect b="b" l="l" r="r" t="t"/>
                <a:pathLst>
                  <a:path extrusionOk="0" h="360" w="176">
                    <a:moveTo>
                      <a:pt x="65" y="0"/>
                    </a:moveTo>
                    <a:cubicBezTo>
                      <a:pt x="44" y="0"/>
                      <a:pt x="22" y="22"/>
                      <a:pt x="1" y="43"/>
                    </a:cubicBezTo>
                    <a:cubicBezTo>
                      <a:pt x="1" y="104"/>
                      <a:pt x="1" y="165"/>
                      <a:pt x="1" y="226"/>
                    </a:cubicBezTo>
                    <a:cubicBezTo>
                      <a:pt x="1" y="226"/>
                      <a:pt x="31" y="256"/>
                      <a:pt x="31" y="286"/>
                    </a:cubicBezTo>
                    <a:cubicBezTo>
                      <a:pt x="31" y="317"/>
                      <a:pt x="62" y="317"/>
                      <a:pt x="62" y="317"/>
                    </a:cubicBezTo>
                    <a:cubicBezTo>
                      <a:pt x="62" y="347"/>
                      <a:pt x="92" y="347"/>
                      <a:pt x="92" y="347"/>
                    </a:cubicBezTo>
                    <a:cubicBezTo>
                      <a:pt x="108" y="355"/>
                      <a:pt x="123" y="359"/>
                      <a:pt x="134" y="359"/>
                    </a:cubicBezTo>
                    <a:cubicBezTo>
                      <a:pt x="165" y="359"/>
                      <a:pt x="175" y="331"/>
                      <a:pt x="153" y="286"/>
                    </a:cubicBezTo>
                    <a:cubicBezTo>
                      <a:pt x="153" y="286"/>
                      <a:pt x="153" y="286"/>
                      <a:pt x="153" y="256"/>
                    </a:cubicBezTo>
                    <a:cubicBezTo>
                      <a:pt x="153" y="256"/>
                      <a:pt x="123" y="226"/>
                      <a:pt x="123" y="226"/>
                    </a:cubicBezTo>
                    <a:cubicBezTo>
                      <a:pt x="123" y="226"/>
                      <a:pt x="123" y="226"/>
                      <a:pt x="123" y="195"/>
                    </a:cubicBezTo>
                    <a:cubicBezTo>
                      <a:pt x="123" y="195"/>
                      <a:pt x="123" y="195"/>
                      <a:pt x="123" y="165"/>
                    </a:cubicBezTo>
                    <a:lnTo>
                      <a:pt x="123" y="134"/>
                    </a:lnTo>
                    <a:lnTo>
                      <a:pt x="123" y="104"/>
                    </a:lnTo>
                    <a:cubicBezTo>
                      <a:pt x="123" y="104"/>
                      <a:pt x="123" y="74"/>
                      <a:pt x="123" y="74"/>
                    </a:cubicBezTo>
                    <a:cubicBezTo>
                      <a:pt x="123" y="43"/>
                      <a:pt x="123" y="43"/>
                      <a:pt x="123" y="13"/>
                    </a:cubicBezTo>
                    <a:lnTo>
                      <a:pt x="92" y="13"/>
                    </a:lnTo>
                    <a:cubicBezTo>
                      <a:pt x="83" y="4"/>
                      <a:pt x="74" y="0"/>
                      <a:pt x="6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15"/>
              <p:cNvSpPr/>
              <p:nvPr/>
            </p:nvSpPr>
            <p:spPr>
              <a:xfrm>
                <a:off x="12696550" y="3410350"/>
                <a:ext cx="7625" cy="11000"/>
              </a:xfrm>
              <a:custGeom>
                <a:rect b="b" l="l" r="r" t="t"/>
                <a:pathLst>
                  <a:path extrusionOk="0" h="440" w="305">
                    <a:moveTo>
                      <a:pt x="58" y="1"/>
                    </a:moveTo>
                    <a:cubicBezTo>
                      <a:pt x="49" y="1"/>
                      <a:pt x="40" y="5"/>
                      <a:pt x="31" y="13"/>
                    </a:cubicBezTo>
                    <a:cubicBezTo>
                      <a:pt x="1" y="13"/>
                      <a:pt x="1" y="74"/>
                      <a:pt x="1" y="105"/>
                    </a:cubicBezTo>
                    <a:cubicBezTo>
                      <a:pt x="31" y="165"/>
                      <a:pt x="61" y="196"/>
                      <a:pt x="92" y="257"/>
                    </a:cubicBezTo>
                    <a:cubicBezTo>
                      <a:pt x="122" y="287"/>
                      <a:pt x="122" y="317"/>
                      <a:pt x="153" y="348"/>
                    </a:cubicBezTo>
                    <a:lnTo>
                      <a:pt x="153" y="378"/>
                    </a:lnTo>
                    <a:lnTo>
                      <a:pt x="183" y="378"/>
                    </a:lnTo>
                    <a:cubicBezTo>
                      <a:pt x="183" y="378"/>
                      <a:pt x="183" y="409"/>
                      <a:pt x="213" y="409"/>
                    </a:cubicBezTo>
                    <a:cubicBezTo>
                      <a:pt x="213" y="409"/>
                      <a:pt x="213" y="409"/>
                      <a:pt x="244" y="439"/>
                    </a:cubicBezTo>
                    <a:cubicBezTo>
                      <a:pt x="274" y="439"/>
                      <a:pt x="305" y="409"/>
                      <a:pt x="305" y="378"/>
                    </a:cubicBezTo>
                    <a:cubicBezTo>
                      <a:pt x="305" y="378"/>
                      <a:pt x="305" y="378"/>
                      <a:pt x="305" y="348"/>
                    </a:cubicBezTo>
                    <a:lnTo>
                      <a:pt x="274" y="348"/>
                    </a:lnTo>
                    <a:cubicBezTo>
                      <a:pt x="274" y="317"/>
                      <a:pt x="274" y="317"/>
                      <a:pt x="274" y="317"/>
                    </a:cubicBezTo>
                    <a:cubicBezTo>
                      <a:pt x="274" y="317"/>
                      <a:pt x="274" y="287"/>
                      <a:pt x="274" y="287"/>
                    </a:cubicBezTo>
                    <a:cubicBezTo>
                      <a:pt x="244" y="257"/>
                      <a:pt x="244" y="226"/>
                      <a:pt x="213" y="196"/>
                    </a:cubicBezTo>
                    <a:cubicBezTo>
                      <a:pt x="183" y="135"/>
                      <a:pt x="153" y="74"/>
                      <a:pt x="122" y="44"/>
                    </a:cubicBezTo>
                    <a:cubicBezTo>
                      <a:pt x="101" y="22"/>
                      <a:pt x="79" y="1"/>
                      <a:pt x="5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15"/>
              <p:cNvSpPr/>
              <p:nvPr/>
            </p:nvSpPr>
            <p:spPr>
              <a:xfrm>
                <a:off x="12732275" y="3383325"/>
                <a:ext cx="3825" cy="3050"/>
              </a:xfrm>
              <a:custGeom>
                <a:rect b="b" l="l" r="r" t="t"/>
                <a:pathLst>
                  <a:path extrusionOk="0" h="122" w="153">
                    <a:moveTo>
                      <a:pt x="91" y="0"/>
                    </a:moveTo>
                    <a:cubicBezTo>
                      <a:pt x="0" y="0"/>
                      <a:pt x="0" y="122"/>
                      <a:pt x="91" y="122"/>
                    </a:cubicBezTo>
                    <a:cubicBezTo>
                      <a:pt x="152" y="122"/>
                      <a:pt x="152" y="0"/>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15"/>
              <p:cNvSpPr/>
              <p:nvPr/>
            </p:nvSpPr>
            <p:spPr>
              <a:xfrm>
                <a:off x="12333325" y="3519350"/>
                <a:ext cx="8375" cy="11000"/>
              </a:xfrm>
              <a:custGeom>
                <a:rect b="b" l="l" r="r" t="t"/>
                <a:pathLst>
                  <a:path extrusionOk="0" h="440" w="335">
                    <a:moveTo>
                      <a:pt x="61" y="0"/>
                    </a:moveTo>
                    <a:cubicBezTo>
                      <a:pt x="31" y="30"/>
                      <a:pt x="0" y="61"/>
                      <a:pt x="31" y="91"/>
                    </a:cubicBezTo>
                    <a:cubicBezTo>
                      <a:pt x="61" y="152"/>
                      <a:pt x="92" y="213"/>
                      <a:pt x="122" y="274"/>
                    </a:cubicBezTo>
                    <a:cubicBezTo>
                      <a:pt x="152" y="304"/>
                      <a:pt x="183" y="365"/>
                      <a:pt x="213" y="426"/>
                    </a:cubicBezTo>
                    <a:cubicBezTo>
                      <a:pt x="233" y="426"/>
                      <a:pt x="254" y="439"/>
                      <a:pt x="274" y="439"/>
                    </a:cubicBezTo>
                    <a:cubicBezTo>
                      <a:pt x="284" y="439"/>
                      <a:pt x="294" y="436"/>
                      <a:pt x="304" y="426"/>
                    </a:cubicBezTo>
                    <a:cubicBezTo>
                      <a:pt x="335" y="426"/>
                      <a:pt x="335" y="395"/>
                      <a:pt x="304" y="365"/>
                    </a:cubicBezTo>
                    <a:cubicBezTo>
                      <a:pt x="304" y="304"/>
                      <a:pt x="274" y="243"/>
                      <a:pt x="244" y="182"/>
                    </a:cubicBezTo>
                    <a:cubicBezTo>
                      <a:pt x="213" y="152"/>
                      <a:pt x="183" y="91"/>
                      <a:pt x="122" y="30"/>
                    </a:cubicBezTo>
                    <a:cubicBezTo>
                      <a:pt x="122" y="0"/>
                      <a:pt x="92"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15"/>
              <p:cNvSpPr/>
              <p:nvPr/>
            </p:nvSpPr>
            <p:spPr>
              <a:xfrm>
                <a:off x="12369800" y="3514450"/>
                <a:ext cx="7625" cy="7200"/>
              </a:xfrm>
              <a:custGeom>
                <a:rect b="b" l="l" r="r" t="t"/>
                <a:pathLst>
                  <a:path extrusionOk="0" h="288" w="305">
                    <a:moveTo>
                      <a:pt x="61" y="0"/>
                    </a:moveTo>
                    <a:cubicBezTo>
                      <a:pt x="51" y="0"/>
                      <a:pt x="41" y="4"/>
                      <a:pt x="31" y="14"/>
                    </a:cubicBezTo>
                    <a:cubicBezTo>
                      <a:pt x="0" y="44"/>
                      <a:pt x="0" y="105"/>
                      <a:pt x="31" y="135"/>
                    </a:cubicBezTo>
                    <a:cubicBezTo>
                      <a:pt x="61" y="135"/>
                      <a:pt x="92" y="196"/>
                      <a:pt x="122" y="226"/>
                    </a:cubicBezTo>
                    <a:cubicBezTo>
                      <a:pt x="152" y="226"/>
                      <a:pt x="183" y="257"/>
                      <a:pt x="183" y="257"/>
                    </a:cubicBezTo>
                    <a:lnTo>
                      <a:pt x="244" y="287"/>
                    </a:lnTo>
                    <a:lnTo>
                      <a:pt x="304" y="287"/>
                    </a:lnTo>
                    <a:cubicBezTo>
                      <a:pt x="304" y="257"/>
                      <a:pt x="304" y="257"/>
                      <a:pt x="304" y="226"/>
                    </a:cubicBezTo>
                    <a:lnTo>
                      <a:pt x="274" y="196"/>
                    </a:lnTo>
                    <a:cubicBezTo>
                      <a:pt x="244" y="166"/>
                      <a:pt x="244" y="135"/>
                      <a:pt x="213" y="135"/>
                    </a:cubicBezTo>
                    <a:cubicBezTo>
                      <a:pt x="183" y="74"/>
                      <a:pt x="152" y="44"/>
                      <a:pt x="122" y="14"/>
                    </a:cubicBezTo>
                    <a:cubicBezTo>
                      <a:pt x="102" y="14"/>
                      <a:pt x="8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15"/>
              <p:cNvSpPr/>
              <p:nvPr/>
            </p:nvSpPr>
            <p:spPr>
              <a:xfrm>
                <a:off x="12420700" y="3503375"/>
                <a:ext cx="25" cy="25"/>
              </a:xfrm>
              <a:custGeom>
                <a:rect b="b" l="l" r="r" t="t"/>
                <a:pathLst>
                  <a:path extrusionOk="0" h="1" w="1">
                    <a:moveTo>
                      <a:pt x="1" y="1"/>
                    </a:moveTo>
                    <a:lnTo>
                      <a:pt x="1" y="1"/>
                    </a:lnTo>
                    <a:cubicBezTo>
                      <a:pt x="1" y="1"/>
                      <a:pt x="1"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15"/>
              <p:cNvSpPr/>
              <p:nvPr/>
            </p:nvSpPr>
            <p:spPr>
              <a:xfrm>
                <a:off x="12372825" y="3227550"/>
                <a:ext cx="6875" cy="18250"/>
              </a:xfrm>
              <a:custGeom>
                <a:rect b="b" l="l" r="r" t="t"/>
                <a:pathLst>
                  <a:path extrusionOk="0" h="730" w="275">
                    <a:moveTo>
                      <a:pt x="62" y="0"/>
                    </a:moveTo>
                    <a:cubicBezTo>
                      <a:pt x="31" y="0"/>
                      <a:pt x="1" y="61"/>
                      <a:pt x="31" y="91"/>
                    </a:cubicBezTo>
                    <a:cubicBezTo>
                      <a:pt x="31" y="213"/>
                      <a:pt x="62" y="304"/>
                      <a:pt x="92" y="426"/>
                    </a:cubicBezTo>
                    <a:cubicBezTo>
                      <a:pt x="92" y="486"/>
                      <a:pt x="92" y="547"/>
                      <a:pt x="123" y="608"/>
                    </a:cubicBezTo>
                    <a:cubicBezTo>
                      <a:pt x="123" y="638"/>
                      <a:pt x="123" y="730"/>
                      <a:pt x="214" y="730"/>
                    </a:cubicBezTo>
                    <a:cubicBezTo>
                      <a:pt x="275" y="699"/>
                      <a:pt x="244" y="608"/>
                      <a:pt x="244" y="547"/>
                    </a:cubicBezTo>
                    <a:cubicBezTo>
                      <a:pt x="214" y="517"/>
                      <a:pt x="214" y="456"/>
                      <a:pt x="214" y="395"/>
                    </a:cubicBezTo>
                    <a:cubicBezTo>
                      <a:pt x="183" y="274"/>
                      <a:pt x="183" y="152"/>
                      <a:pt x="153" y="61"/>
                    </a:cubicBezTo>
                    <a:cubicBezTo>
                      <a:pt x="123" y="0"/>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15"/>
              <p:cNvSpPr/>
              <p:nvPr/>
            </p:nvSpPr>
            <p:spPr>
              <a:xfrm>
                <a:off x="12378675" y="3210450"/>
                <a:ext cx="10900" cy="24825"/>
              </a:xfrm>
              <a:custGeom>
                <a:rect b="b" l="l" r="r" t="t"/>
                <a:pathLst>
                  <a:path extrusionOk="0" h="993" w="436">
                    <a:moveTo>
                      <a:pt x="78" y="1"/>
                    </a:moveTo>
                    <a:cubicBezTo>
                      <a:pt x="39" y="1"/>
                      <a:pt x="1" y="47"/>
                      <a:pt x="41" y="107"/>
                    </a:cubicBezTo>
                    <a:cubicBezTo>
                      <a:pt x="101" y="228"/>
                      <a:pt x="162" y="380"/>
                      <a:pt x="223" y="532"/>
                    </a:cubicBezTo>
                    <a:cubicBezTo>
                      <a:pt x="253" y="593"/>
                      <a:pt x="253" y="654"/>
                      <a:pt x="284" y="745"/>
                    </a:cubicBezTo>
                    <a:cubicBezTo>
                      <a:pt x="284" y="775"/>
                      <a:pt x="284" y="806"/>
                      <a:pt x="284" y="836"/>
                    </a:cubicBezTo>
                    <a:cubicBezTo>
                      <a:pt x="284" y="897"/>
                      <a:pt x="284" y="927"/>
                      <a:pt x="314" y="958"/>
                    </a:cubicBezTo>
                    <a:cubicBezTo>
                      <a:pt x="332" y="975"/>
                      <a:pt x="349" y="993"/>
                      <a:pt x="367" y="993"/>
                    </a:cubicBezTo>
                    <a:cubicBezTo>
                      <a:pt x="380" y="993"/>
                      <a:pt x="392" y="983"/>
                      <a:pt x="405" y="958"/>
                    </a:cubicBezTo>
                    <a:cubicBezTo>
                      <a:pt x="436" y="927"/>
                      <a:pt x="405" y="897"/>
                      <a:pt x="405" y="836"/>
                    </a:cubicBezTo>
                    <a:cubicBezTo>
                      <a:pt x="405" y="806"/>
                      <a:pt x="405" y="775"/>
                      <a:pt x="405" y="715"/>
                    </a:cubicBezTo>
                    <a:cubicBezTo>
                      <a:pt x="375" y="654"/>
                      <a:pt x="375" y="563"/>
                      <a:pt x="345" y="471"/>
                    </a:cubicBezTo>
                    <a:cubicBezTo>
                      <a:pt x="284" y="319"/>
                      <a:pt x="223" y="167"/>
                      <a:pt x="132" y="46"/>
                    </a:cubicBezTo>
                    <a:cubicBezTo>
                      <a:pt x="121" y="14"/>
                      <a:pt x="99" y="1"/>
                      <a:pt x="7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15"/>
              <p:cNvSpPr/>
              <p:nvPr/>
            </p:nvSpPr>
            <p:spPr>
              <a:xfrm>
                <a:off x="12389850" y="3192525"/>
                <a:ext cx="10850" cy="29750"/>
              </a:xfrm>
              <a:custGeom>
                <a:rect b="b" l="l" r="r" t="t"/>
                <a:pathLst>
                  <a:path extrusionOk="0" h="1190" w="434">
                    <a:moveTo>
                      <a:pt x="79" y="0"/>
                    </a:moveTo>
                    <a:cubicBezTo>
                      <a:pt x="40" y="0"/>
                      <a:pt x="0" y="26"/>
                      <a:pt x="19" y="64"/>
                    </a:cubicBezTo>
                    <a:cubicBezTo>
                      <a:pt x="49" y="246"/>
                      <a:pt x="110" y="428"/>
                      <a:pt x="141" y="611"/>
                    </a:cubicBezTo>
                    <a:cubicBezTo>
                      <a:pt x="201" y="793"/>
                      <a:pt x="232" y="976"/>
                      <a:pt x="293" y="1158"/>
                    </a:cubicBezTo>
                    <a:cubicBezTo>
                      <a:pt x="303" y="1180"/>
                      <a:pt x="326" y="1190"/>
                      <a:pt x="348" y="1190"/>
                    </a:cubicBezTo>
                    <a:cubicBezTo>
                      <a:pt x="390" y="1190"/>
                      <a:pt x="434" y="1156"/>
                      <a:pt x="414" y="1097"/>
                    </a:cubicBezTo>
                    <a:cubicBezTo>
                      <a:pt x="384" y="945"/>
                      <a:pt x="323" y="763"/>
                      <a:pt x="262" y="580"/>
                    </a:cubicBezTo>
                    <a:cubicBezTo>
                      <a:pt x="232" y="398"/>
                      <a:pt x="171" y="216"/>
                      <a:pt x="141" y="33"/>
                    </a:cubicBezTo>
                    <a:cubicBezTo>
                      <a:pt x="129" y="10"/>
                      <a:pt x="104" y="0"/>
                      <a:pt x="7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15"/>
              <p:cNvSpPr/>
              <p:nvPr/>
            </p:nvSpPr>
            <p:spPr>
              <a:xfrm>
                <a:off x="12402000" y="3169725"/>
                <a:ext cx="13850" cy="35650"/>
              </a:xfrm>
              <a:custGeom>
                <a:rect b="b" l="l" r="r" t="t"/>
                <a:pathLst>
                  <a:path extrusionOk="0" h="1426" w="554">
                    <a:moveTo>
                      <a:pt x="80" y="0"/>
                    </a:moveTo>
                    <a:cubicBezTo>
                      <a:pt x="40" y="0"/>
                      <a:pt x="1" y="26"/>
                      <a:pt x="19" y="64"/>
                    </a:cubicBezTo>
                    <a:cubicBezTo>
                      <a:pt x="141" y="489"/>
                      <a:pt x="263" y="945"/>
                      <a:pt x="415" y="1371"/>
                    </a:cubicBezTo>
                    <a:cubicBezTo>
                      <a:pt x="427" y="1409"/>
                      <a:pt x="456" y="1426"/>
                      <a:pt x="483" y="1426"/>
                    </a:cubicBezTo>
                    <a:cubicBezTo>
                      <a:pt x="520" y="1426"/>
                      <a:pt x="554" y="1393"/>
                      <a:pt x="536" y="1340"/>
                    </a:cubicBezTo>
                    <a:cubicBezTo>
                      <a:pt x="415" y="915"/>
                      <a:pt x="263" y="459"/>
                      <a:pt x="141" y="33"/>
                    </a:cubicBezTo>
                    <a:cubicBezTo>
                      <a:pt x="129" y="10"/>
                      <a:pt x="104"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15"/>
              <p:cNvSpPr/>
              <p:nvPr/>
            </p:nvSpPr>
            <p:spPr>
              <a:xfrm>
                <a:off x="12412625" y="3152275"/>
                <a:ext cx="17225" cy="35325"/>
              </a:xfrm>
              <a:custGeom>
                <a:rect b="b" l="l" r="r" t="t"/>
                <a:pathLst>
                  <a:path extrusionOk="0" h="1413" w="689">
                    <a:moveTo>
                      <a:pt x="86" y="1"/>
                    </a:moveTo>
                    <a:cubicBezTo>
                      <a:pt x="44" y="1"/>
                      <a:pt x="0" y="34"/>
                      <a:pt x="20" y="93"/>
                    </a:cubicBezTo>
                    <a:cubicBezTo>
                      <a:pt x="111" y="306"/>
                      <a:pt x="202" y="549"/>
                      <a:pt x="294" y="762"/>
                    </a:cubicBezTo>
                    <a:cubicBezTo>
                      <a:pt x="354" y="883"/>
                      <a:pt x="415" y="1005"/>
                      <a:pt x="446" y="1096"/>
                    </a:cubicBezTo>
                    <a:cubicBezTo>
                      <a:pt x="476" y="1157"/>
                      <a:pt x="506" y="1218"/>
                      <a:pt x="537" y="1279"/>
                    </a:cubicBezTo>
                    <a:cubicBezTo>
                      <a:pt x="567" y="1309"/>
                      <a:pt x="567" y="1370"/>
                      <a:pt x="628" y="1400"/>
                    </a:cubicBezTo>
                    <a:cubicBezTo>
                      <a:pt x="637" y="1409"/>
                      <a:pt x="646" y="1413"/>
                      <a:pt x="654" y="1413"/>
                    </a:cubicBezTo>
                    <a:cubicBezTo>
                      <a:pt x="673" y="1413"/>
                      <a:pt x="689" y="1391"/>
                      <a:pt x="689" y="1370"/>
                    </a:cubicBezTo>
                    <a:cubicBezTo>
                      <a:pt x="689" y="1309"/>
                      <a:pt x="689" y="1279"/>
                      <a:pt x="658" y="1218"/>
                    </a:cubicBezTo>
                    <a:cubicBezTo>
                      <a:pt x="628" y="1157"/>
                      <a:pt x="597" y="1127"/>
                      <a:pt x="567" y="1066"/>
                    </a:cubicBezTo>
                    <a:cubicBezTo>
                      <a:pt x="537" y="944"/>
                      <a:pt x="476" y="853"/>
                      <a:pt x="446" y="731"/>
                    </a:cubicBezTo>
                    <a:cubicBezTo>
                      <a:pt x="324" y="488"/>
                      <a:pt x="233" y="276"/>
                      <a:pt x="142" y="32"/>
                    </a:cubicBezTo>
                    <a:cubicBezTo>
                      <a:pt x="131" y="11"/>
                      <a:pt x="109" y="1"/>
                      <a:pt x="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15"/>
              <p:cNvSpPr/>
              <p:nvPr/>
            </p:nvSpPr>
            <p:spPr>
              <a:xfrm>
                <a:off x="12427775" y="3122800"/>
                <a:ext cx="19350" cy="45800"/>
              </a:xfrm>
              <a:custGeom>
                <a:rect b="b" l="l" r="r" t="t"/>
                <a:pathLst>
                  <a:path extrusionOk="0" h="1832" w="774">
                    <a:moveTo>
                      <a:pt x="86" y="1"/>
                    </a:moveTo>
                    <a:cubicBezTo>
                      <a:pt x="40" y="1"/>
                      <a:pt x="0" y="44"/>
                      <a:pt x="22" y="87"/>
                    </a:cubicBezTo>
                    <a:cubicBezTo>
                      <a:pt x="204" y="360"/>
                      <a:pt x="295" y="664"/>
                      <a:pt x="356" y="968"/>
                    </a:cubicBezTo>
                    <a:cubicBezTo>
                      <a:pt x="387" y="1151"/>
                      <a:pt x="417" y="1303"/>
                      <a:pt x="478" y="1455"/>
                    </a:cubicBezTo>
                    <a:cubicBezTo>
                      <a:pt x="508" y="1515"/>
                      <a:pt x="539" y="1576"/>
                      <a:pt x="569" y="1637"/>
                    </a:cubicBezTo>
                    <a:cubicBezTo>
                      <a:pt x="599" y="1728"/>
                      <a:pt x="630" y="1789"/>
                      <a:pt x="691" y="1819"/>
                    </a:cubicBezTo>
                    <a:cubicBezTo>
                      <a:pt x="699" y="1827"/>
                      <a:pt x="709" y="1831"/>
                      <a:pt x="719" y="1831"/>
                    </a:cubicBezTo>
                    <a:cubicBezTo>
                      <a:pt x="747" y="1831"/>
                      <a:pt x="774" y="1803"/>
                      <a:pt x="751" y="1759"/>
                    </a:cubicBezTo>
                    <a:cubicBezTo>
                      <a:pt x="751" y="1698"/>
                      <a:pt x="691" y="1637"/>
                      <a:pt x="660" y="1576"/>
                    </a:cubicBezTo>
                    <a:cubicBezTo>
                      <a:pt x="630" y="1485"/>
                      <a:pt x="599" y="1424"/>
                      <a:pt x="569" y="1333"/>
                    </a:cubicBezTo>
                    <a:cubicBezTo>
                      <a:pt x="539" y="1181"/>
                      <a:pt x="508" y="1029"/>
                      <a:pt x="447" y="877"/>
                    </a:cubicBezTo>
                    <a:cubicBezTo>
                      <a:pt x="387" y="573"/>
                      <a:pt x="326" y="269"/>
                      <a:pt x="143" y="26"/>
                    </a:cubicBezTo>
                    <a:cubicBezTo>
                      <a:pt x="126" y="8"/>
                      <a:pt x="105" y="1"/>
                      <a:pt x="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15"/>
              <p:cNvSpPr/>
              <p:nvPr/>
            </p:nvSpPr>
            <p:spPr>
              <a:xfrm>
                <a:off x="12443050" y="3108925"/>
                <a:ext cx="15675" cy="38150"/>
              </a:xfrm>
              <a:custGeom>
                <a:rect b="b" l="l" r="r" t="t"/>
                <a:pathLst>
                  <a:path extrusionOk="0" h="1526" w="627">
                    <a:moveTo>
                      <a:pt x="79" y="1"/>
                    </a:moveTo>
                    <a:cubicBezTo>
                      <a:pt x="39" y="1"/>
                      <a:pt x="0" y="27"/>
                      <a:pt x="19" y="64"/>
                    </a:cubicBezTo>
                    <a:cubicBezTo>
                      <a:pt x="110" y="307"/>
                      <a:pt x="201" y="551"/>
                      <a:pt x="292" y="794"/>
                    </a:cubicBezTo>
                    <a:cubicBezTo>
                      <a:pt x="323" y="915"/>
                      <a:pt x="384" y="1037"/>
                      <a:pt x="414" y="1158"/>
                    </a:cubicBezTo>
                    <a:cubicBezTo>
                      <a:pt x="444" y="1250"/>
                      <a:pt x="475" y="1402"/>
                      <a:pt x="536" y="1493"/>
                    </a:cubicBezTo>
                    <a:cubicBezTo>
                      <a:pt x="547" y="1516"/>
                      <a:pt x="563" y="1526"/>
                      <a:pt x="579" y="1526"/>
                    </a:cubicBezTo>
                    <a:cubicBezTo>
                      <a:pt x="603" y="1526"/>
                      <a:pt x="627" y="1500"/>
                      <a:pt x="627" y="1462"/>
                    </a:cubicBezTo>
                    <a:cubicBezTo>
                      <a:pt x="627" y="1341"/>
                      <a:pt x="566" y="1219"/>
                      <a:pt x="536" y="1128"/>
                    </a:cubicBezTo>
                    <a:cubicBezTo>
                      <a:pt x="505" y="1006"/>
                      <a:pt x="444" y="885"/>
                      <a:pt x="414" y="763"/>
                    </a:cubicBezTo>
                    <a:cubicBezTo>
                      <a:pt x="323" y="520"/>
                      <a:pt x="232" y="277"/>
                      <a:pt x="140" y="34"/>
                    </a:cubicBezTo>
                    <a:cubicBezTo>
                      <a:pt x="129" y="11"/>
                      <a:pt x="104" y="1"/>
                      <a:pt x="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15"/>
              <p:cNvSpPr/>
              <p:nvPr/>
            </p:nvSpPr>
            <p:spPr>
              <a:xfrm>
                <a:off x="12460975" y="3086200"/>
                <a:ext cx="9925" cy="22825"/>
              </a:xfrm>
              <a:custGeom>
                <a:rect b="b" l="l" r="r" t="t"/>
                <a:pathLst>
                  <a:path extrusionOk="0" h="913" w="397">
                    <a:moveTo>
                      <a:pt x="62" y="1"/>
                    </a:moveTo>
                    <a:cubicBezTo>
                      <a:pt x="31" y="1"/>
                      <a:pt x="1" y="31"/>
                      <a:pt x="1" y="61"/>
                    </a:cubicBezTo>
                    <a:cubicBezTo>
                      <a:pt x="31" y="213"/>
                      <a:pt x="62" y="365"/>
                      <a:pt x="92" y="517"/>
                    </a:cubicBezTo>
                    <a:cubicBezTo>
                      <a:pt x="122" y="578"/>
                      <a:pt x="153" y="639"/>
                      <a:pt x="183" y="730"/>
                    </a:cubicBezTo>
                    <a:cubicBezTo>
                      <a:pt x="214" y="760"/>
                      <a:pt x="214" y="791"/>
                      <a:pt x="244" y="821"/>
                    </a:cubicBezTo>
                    <a:cubicBezTo>
                      <a:pt x="244" y="852"/>
                      <a:pt x="274" y="882"/>
                      <a:pt x="305" y="912"/>
                    </a:cubicBezTo>
                    <a:cubicBezTo>
                      <a:pt x="335" y="912"/>
                      <a:pt x="366" y="882"/>
                      <a:pt x="366" y="882"/>
                    </a:cubicBezTo>
                    <a:cubicBezTo>
                      <a:pt x="396" y="821"/>
                      <a:pt x="366" y="791"/>
                      <a:pt x="335" y="760"/>
                    </a:cubicBezTo>
                    <a:lnTo>
                      <a:pt x="305" y="669"/>
                    </a:lnTo>
                    <a:cubicBezTo>
                      <a:pt x="274" y="608"/>
                      <a:pt x="244" y="548"/>
                      <a:pt x="214" y="457"/>
                    </a:cubicBezTo>
                    <a:cubicBezTo>
                      <a:pt x="183" y="335"/>
                      <a:pt x="153" y="183"/>
                      <a:pt x="122" y="61"/>
                    </a:cubicBezTo>
                    <a:cubicBezTo>
                      <a:pt x="122" y="1"/>
                      <a:pt x="9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15"/>
              <p:cNvSpPr/>
              <p:nvPr/>
            </p:nvSpPr>
            <p:spPr>
              <a:xfrm>
                <a:off x="12470875" y="3072525"/>
                <a:ext cx="6100" cy="4925"/>
              </a:xfrm>
              <a:custGeom>
                <a:rect b="b" l="l" r="r" t="t"/>
                <a:pathLst>
                  <a:path extrusionOk="0" h="197" w="244">
                    <a:moveTo>
                      <a:pt x="30" y="0"/>
                    </a:moveTo>
                    <a:cubicBezTo>
                      <a:pt x="0" y="0"/>
                      <a:pt x="0" y="31"/>
                      <a:pt x="0" y="31"/>
                    </a:cubicBezTo>
                    <a:cubicBezTo>
                      <a:pt x="0" y="61"/>
                      <a:pt x="0" y="61"/>
                      <a:pt x="0" y="92"/>
                    </a:cubicBezTo>
                    <a:cubicBezTo>
                      <a:pt x="0" y="92"/>
                      <a:pt x="0" y="122"/>
                      <a:pt x="0" y="122"/>
                    </a:cubicBezTo>
                    <a:lnTo>
                      <a:pt x="91" y="122"/>
                    </a:lnTo>
                    <a:cubicBezTo>
                      <a:pt x="122" y="122"/>
                      <a:pt x="122" y="152"/>
                      <a:pt x="122" y="152"/>
                    </a:cubicBezTo>
                    <a:lnTo>
                      <a:pt x="152" y="152"/>
                    </a:lnTo>
                    <a:cubicBezTo>
                      <a:pt x="152" y="183"/>
                      <a:pt x="182" y="183"/>
                      <a:pt x="182" y="183"/>
                    </a:cubicBezTo>
                    <a:cubicBezTo>
                      <a:pt x="182" y="193"/>
                      <a:pt x="186" y="196"/>
                      <a:pt x="190" y="196"/>
                    </a:cubicBezTo>
                    <a:cubicBezTo>
                      <a:pt x="199" y="196"/>
                      <a:pt x="213" y="183"/>
                      <a:pt x="213" y="183"/>
                    </a:cubicBezTo>
                    <a:cubicBezTo>
                      <a:pt x="243" y="183"/>
                      <a:pt x="243" y="152"/>
                      <a:pt x="243" y="152"/>
                    </a:cubicBezTo>
                    <a:cubicBezTo>
                      <a:pt x="243" y="122"/>
                      <a:pt x="243" y="122"/>
                      <a:pt x="243" y="92"/>
                    </a:cubicBezTo>
                    <a:cubicBezTo>
                      <a:pt x="243" y="92"/>
                      <a:pt x="213" y="92"/>
                      <a:pt x="213" y="61"/>
                    </a:cubicBezTo>
                    <a:cubicBezTo>
                      <a:pt x="213" y="61"/>
                      <a:pt x="182" y="31"/>
                      <a:pt x="152" y="31"/>
                    </a:cubicBezTo>
                    <a:cubicBezTo>
                      <a:pt x="122" y="0"/>
                      <a:pt x="91" y="0"/>
                      <a:pt x="3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15"/>
              <p:cNvSpPr/>
              <p:nvPr/>
            </p:nvSpPr>
            <p:spPr>
              <a:xfrm>
                <a:off x="12476175" y="3050475"/>
                <a:ext cx="3075" cy="5350"/>
              </a:xfrm>
              <a:custGeom>
                <a:rect b="b" l="l" r="r" t="t"/>
                <a:pathLst>
                  <a:path extrusionOk="0" h="214" w="123">
                    <a:moveTo>
                      <a:pt x="62" y="1"/>
                    </a:moveTo>
                    <a:cubicBezTo>
                      <a:pt x="31" y="1"/>
                      <a:pt x="31" y="1"/>
                      <a:pt x="1" y="31"/>
                    </a:cubicBezTo>
                    <a:cubicBezTo>
                      <a:pt x="1" y="31"/>
                      <a:pt x="1" y="62"/>
                      <a:pt x="1" y="62"/>
                    </a:cubicBezTo>
                    <a:cubicBezTo>
                      <a:pt x="1" y="92"/>
                      <a:pt x="1" y="92"/>
                      <a:pt x="1" y="123"/>
                    </a:cubicBezTo>
                    <a:cubicBezTo>
                      <a:pt x="1" y="153"/>
                      <a:pt x="1" y="153"/>
                      <a:pt x="1" y="153"/>
                    </a:cubicBezTo>
                    <a:cubicBezTo>
                      <a:pt x="31" y="183"/>
                      <a:pt x="31" y="183"/>
                      <a:pt x="31" y="183"/>
                    </a:cubicBezTo>
                    <a:cubicBezTo>
                      <a:pt x="62" y="214"/>
                      <a:pt x="62" y="214"/>
                      <a:pt x="62" y="214"/>
                    </a:cubicBezTo>
                    <a:cubicBezTo>
                      <a:pt x="62" y="214"/>
                      <a:pt x="92" y="183"/>
                      <a:pt x="92" y="183"/>
                    </a:cubicBezTo>
                    <a:cubicBezTo>
                      <a:pt x="92" y="183"/>
                      <a:pt x="92" y="183"/>
                      <a:pt x="122" y="153"/>
                    </a:cubicBezTo>
                    <a:cubicBezTo>
                      <a:pt x="122" y="153"/>
                      <a:pt x="122" y="153"/>
                      <a:pt x="122" y="123"/>
                    </a:cubicBezTo>
                    <a:cubicBezTo>
                      <a:pt x="122" y="92"/>
                      <a:pt x="122" y="92"/>
                      <a:pt x="122" y="62"/>
                    </a:cubicBezTo>
                    <a:cubicBezTo>
                      <a:pt x="122" y="62"/>
                      <a:pt x="122" y="62"/>
                      <a:pt x="122" y="31"/>
                    </a:cubicBezTo>
                    <a:lnTo>
                      <a:pt x="92" y="31"/>
                    </a:lnTo>
                    <a:cubicBezTo>
                      <a:pt x="92" y="31"/>
                      <a:pt x="9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15"/>
              <p:cNvSpPr/>
              <p:nvPr/>
            </p:nvSpPr>
            <p:spPr>
              <a:xfrm>
                <a:off x="12404000" y="3112475"/>
                <a:ext cx="7625" cy="12500"/>
              </a:xfrm>
              <a:custGeom>
                <a:rect b="b" l="l" r="r" t="t"/>
                <a:pathLst>
                  <a:path extrusionOk="0" h="500" w="305">
                    <a:moveTo>
                      <a:pt x="43" y="1"/>
                    </a:moveTo>
                    <a:cubicBezTo>
                      <a:pt x="36" y="1"/>
                      <a:pt x="31" y="5"/>
                      <a:pt x="31" y="13"/>
                    </a:cubicBezTo>
                    <a:cubicBezTo>
                      <a:pt x="0" y="44"/>
                      <a:pt x="0" y="74"/>
                      <a:pt x="0" y="105"/>
                    </a:cubicBezTo>
                    <a:cubicBezTo>
                      <a:pt x="31" y="165"/>
                      <a:pt x="61" y="226"/>
                      <a:pt x="91" y="287"/>
                    </a:cubicBezTo>
                    <a:lnTo>
                      <a:pt x="152" y="378"/>
                    </a:lnTo>
                    <a:lnTo>
                      <a:pt x="152" y="439"/>
                    </a:lnTo>
                    <a:cubicBezTo>
                      <a:pt x="183" y="439"/>
                      <a:pt x="183" y="469"/>
                      <a:pt x="213" y="469"/>
                    </a:cubicBezTo>
                    <a:cubicBezTo>
                      <a:pt x="213" y="500"/>
                      <a:pt x="243" y="500"/>
                      <a:pt x="274" y="500"/>
                    </a:cubicBezTo>
                    <a:cubicBezTo>
                      <a:pt x="304" y="469"/>
                      <a:pt x="304" y="439"/>
                      <a:pt x="304" y="439"/>
                    </a:cubicBezTo>
                    <a:cubicBezTo>
                      <a:pt x="304" y="409"/>
                      <a:pt x="274" y="378"/>
                      <a:pt x="274" y="378"/>
                    </a:cubicBezTo>
                    <a:cubicBezTo>
                      <a:pt x="274" y="348"/>
                      <a:pt x="274" y="348"/>
                      <a:pt x="243" y="317"/>
                    </a:cubicBezTo>
                    <a:cubicBezTo>
                      <a:pt x="243" y="287"/>
                      <a:pt x="213" y="257"/>
                      <a:pt x="213" y="226"/>
                    </a:cubicBezTo>
                    <a:cubicBezTo>
                      <a:pt x="152" y="165"/>
                      <a:pt x="122" y="105"/>
                      <a:pt x="91" y="44"/>
                    </a:cubicBezTo>
                    <a:cubicBezTo>
                      <a:pt x="91" y="22"/>
                      <a:pt x="61" y="1"/>
                      <a:pt x="4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15"/>
              <p:cNvSpPr/>
              <p:nvPr/>
            </p:nvSpPr>
            <p:spPr>
              <a:xfrm>
                <a:off x="12412350" y="3092275"/>
                <a:ext cx="9150" cy="12950"/>
              </a:xfrm>
              <a:custGeom>
                <a:rect b="b" l="l" r="r" t="t"/>
                <a:pathLst>
                  <a:path extrusionOk="0" h="518" w="366">
                    <a:moveTo>
                      <a:pt x="61" y="1"/>
                    </a:moveTo>
                    <a:cubicBezTo>
                      <a:pt x="31" y="31"/>
                      <a:pt x="1" y="62"/>
                      <a:pt x="31" y="92"/>
                    </a:cubicBezTo>
                    <a:lnTo>
                      <a:pt x="244" y="487"/>
                    </a:lnTo>
                    <a:cubicBezTo>
                      <a:pt x="244" y="517"/>
                      <a:pt x="305" y="517"/>
                      <a:pt x="335" y="517"/>
                    </a:cubicBezTo>
                    <a:cubicBezTo>
                      <a:pt x="365" y="487"/>
                      <a:pt x="365" y="457"/>
                      <a:pt x="335" y="426"/>
                    </a:cubicBezTo>
                    <a:lnTo>
                      <a:pt x="122" y="31"/>
                    </a:lnTo>
                    <a:cubicBezTo>
                      <a:pt x="122" y="1"/>
                      <a:pt x="6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15"/>
              <p:cNvSpPr/>
              <p:nvPr/>
            </p:nvSpPr>
            <p:spPr>
              <a:xfrm>
                <a:off x="12427550" y="3082400"/>
                <a:ext cx="25" cy="775"/>
              </a:xfrm>
              <a:custGeom>
                <a:rect b="b" l="l" r="r" t="t"/>
                <a:pathLst>
                  <a:path extrusionOk="0" h="31" w="1">
                    <a:moveTo>
                      <a:pt x="0" y="31"/>
                    </a:moveTo>
                    <a:cubicBezTo>
                      <a:pt x="0" y="31"/>
                      <a:pt x="0" y="1"/>
                      <a:pt x="0" y="31"/>
                    </a:cubicBezTo>
                    <a:cubicBezTo>
                      <a:pt x="0" y="1"/>
                      <a:pt x="0" y="31"/>
                      <a:pt x="0" y="3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15"/>
              <p:cNvSpPr/>
              <p:nvPr/>
            </p:nvSpPr>
            <p:spPr>
              <a:xfrm>
                <a:off x="12390325" y="3294350"/>
                <a:ext cx="14125" cy="48575"/>
              </a:xfrm>
              <a:custGeom>
                <a:rect b="b" l="l" r="r" t="t"/>
                <a:pathLst>
                  <a:path extrusionOk="0" h="1943" w="565">
                    <a:moveTo>
                      <a:pt x="82" y="0"/>
                    </a:moveTo>
                    <a:cubicBezTo>
                      <a:pt x="47" y="0"/>
                      <a:pt x="0" y="26"/>
                      <a:pt x="0" y="64"/>
                    </a:cubicBezTo>
                    <a:cubicBezTo>
                      <a:pt x="152" y="672"/>
                      <a:pt x="274" y="1310"/>
                      <a:pt x="456" y="1887"/>
                    </a:cubicBezTo>
                    <a:cubicBezTo>
                      <a:pt x="456" y="1926"/>
                      <a:pt x="477" y="1943"/>
                      <a:pt x="500" y="1943"/>
                    </a:cubicBezTo>
                    <a:cubicBezTo>
                      <a:pt x="531" y="1943"/>
                      <a:pt x="565" y="1910"/>
                      <a:pt x="547" y="1857"/>
                    </a:cubicBezTo>
                    <a:cubicBezTo>
                      <a:pt x="426" y="1249"/>
                      <a:pt x="274" y="641"/>
                      <a:pt x="122" y="33"/>
                    </a:cubicBezTo>
                    <a:cubicBezTo>
                      <a:pt x="122" y="10"/>
                      <a:pt x="104" y="0"/>
                      <a:pt x="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15"/>
              <p:cNvSpPr/>
              <p:nvPr/>
            </p:nvSpPr>
            <p:spPr>
              <a:xfrm>
                <a:off x="12395200" y="3261875"/>
                <a:ext cx="12625" cy="57250"/>
              </a:xfrm>
              <a:custGeom>
                <a:rect b="b" l="l" r="r" t="t"/>
                <a:pathLst>
                  <a:path extrusionOk="0" h="2290" w="505">
                    <a:moveTo>
                      <a:pt x="71" y="1"/>
                    </a:moveTo>
                    <a:cubicBezTo>
                      <a:pt x="34" y="1"/>
                      <a:pt x="0" y="33"/>
                      <a:pt x="18" y="86"/>
                    </a:cubicBezTo>
                    <a:cubicBezTo>
                      <a:pt x="231" y="785"/>
                      <a:pt x="322" y="1484"/>
                      <a:pt x="383" y="2244"/>
                    </a:cubicBezTo>
                    <a:cubicBezTo>
                      <a:pt x="383" y="2275"/>
                      <a:pt x="413" y="2290"/>
                      <a:pt x="443" y="2290"/>
                    </a:cubicBezTo>
                    <a:cubicBezTo>
                      <a:pt x="474" y="2290"/>
                      <a:pt x="504" y="2275"/>
                      <a:pt x="504" y="2244"/>
                    </a:cubicBezTo>
                    <a:cubicBezTo>
                      <a:pt x="504" y="1484"/>
                      <a:pt x="352" y="755"/>
                      <a:pt x="139" y="56"/>
                    </a:cubicBezTo>
                    <a:cubicBezTo>
                      <a:pt x="127" y="18"/>
                      <a:pt x="98"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15"/>
              <p:cNvSpPr/>
              <p:nvPr/>
            </p:nvSpPr>
            <p:spPr>
              <a:xfrm>
                <a:off x="12401225" y="3244625"/>
                <a:ext cx="18425" cy="55750"/>
              </a:xfrm>
              <a:custGeom>
                <a:rect b="b" l="l" r="r" t="t"/>
                <a:pathLst>
                  <a:path extrusionOk="0" h="2230" w="737">
                    <a:moveTo>
                      <a:pt x="83" y="0"/>
                    </a:moveTo>
                    <a:cubicBezTo>
                      <a:pt x="42" y="0"/>
                      <a:pt x="1" y="39"/>
                      <a:pt x="20" y="77"/>
                    </a:cubicBezTo>
                    <a:cubicBezTo>
                      <a:pt x="263" y="776"/>
                      <a:pt x="476" y="1475"/>
                      <a:pt x="598" y="2174"/>
                    </a:cubicBezTo>
                    <a:cubicBezTo>
                      <a:pt x="610" y="2213"/>
                      <a:pt x="639" y="2229"/>
                      <a:pt x="666" y="2229"/>
                    </a:cubicBezTo>
                    <a:cubicBezTo>
                      <a:pt x="703" y="2229"/>
                      <a:pt x="737" y="2197"/>
                      <a:pt x="719" y="2144"/>
                    </a:cubicBezTo>
                    <a:cubicBezTo>
                      <a:pt x="598" y="1445"/>
                      <a:pt x="385" y="715"/>
                      <a:pt x="142" y="47"/>
                    </a:cubicBezTo>
                    <a:cubicBezTo>
                      <a:pt x="130" y="13"/>
                      <a:pt x="107" y="0"/>
                      <a:pt x="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15"/>
              <p:cNvSpPr/>
              <p:nvPr/>
            </p:nvSpPr>
            <p:spPr>
              <a:xfrm>
                <a:off x="12411850" y="3236300"/>
                <a:ext cx="20275" cy="41425"/>
              </a:xfrm>
              <a:custGeom>
                <a:rect b="b" l="l" r="r" t="t"/>
                <a:pathLst>
                  <a:path extrusionOk="0" h="1657" w="811">
                    <a:moveTo>
                      <a:pt x="87" y="0"/>
                    </a:moveTo>
                    <a:cubicBezTo>
                      <a:pt x="45" y="0"/>
                      <a:pt x="1" y="47"/>
                      <a:pt x="21" y="106"/>
                    </a:cubicBezTo>
                    <a:cubicBezTo>
                      <a:pt x="142" y="349"/>
                      <a:pt x="264" y="623"/>
                      <a:pt x="355" y="866"/>
                    </a:cubicBezTo>
                    <a:cubicBezTo>
                      <a:pt x="436" y="1083"/>
                      <a:pt x="542" y="1324"/>
                      <a:pt x="628" y="1546"/>
                    </a:cubicBezTo>
                    <a:lnTo>
                      <a:pt x="628" y="1546"/>
                    </a:lnTo>
                    <a:cubicBezTo>
                      <a:pt x="614" y="1557"/>
                      <a:pt x="609" y="1576"/>
                      <a:pt x="628" y="1595"/>
                    </a:cubicBezTo>
                    <a:cubicBezTo>
                      <a:pt x="659" y="1626"/>
                      <a:pt x="659" y="1626"/>
                      <a:pt x="689" y="1656"/>
                    </a:cubicBezTo>
                    <a:cubicBezTo>
                      <a:pt x="720" y="1656"/>
                      <a:pt x="811" y="1626"/>
                      <a:pt x="780" y="1565"/>
                    </a:cubicBezTo>
                    <a:cubicBezTo>
                      <a:pt x="689" y="1322"/>
                      <a:pt x="568" y="1048"/>
                      <a:pt x="477" y="805"/>
                    </a:cubicBezTo>
                    <a:cubicBezTo>
                      <a:pt x="355" y="532"/>
                      <a:pt x="264" y="288"/>
                      <a:pt x="142" y="45"/>
                    </a:cubicBezTo>
                    <a:cubicBezTo>
                      <a:pt x="132" y="14"/>
                      <a:pt x="110" y="0"/>
                      <a:pt x="8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15"/>
              <p:cNvSpPr/>
              <p:nvPr/>
            </p:nvSpPr>
            <p:spPr>
              <a:xfrm>
                <a:off x="12420700" y="3215350"/>
                <a:ext cx="19025" cy="43450"/>
              </a:xfrm>
              <a:custGeom>
                <a:rect b="b" l="l" r="r" t="t"/>
                <a:pathLst>
                  <a:path extrusionOk="0" h="1738" w="761">
                    <a:moveTo>
                      <a:pt x="88" y="1"/>
                    </a:moveTo>
                    <a:cubicBezTo>
                      <a:pt x="52" y="1"/>
                      <a:pt x="1" y="34"/>
                      <a:pt x="1" y="93"/>
                    </a:cubicBezTo>
                    <a:cubicBezTo>
                      <a:pt x="119" y="623"/>
                      <a:pt x="322" y="1182"/>
                      <a:pt x="611" y="1658"/>
                    </a:cubicBezTo>
                    <a:lnTo>
                      <a:pt x="611" y="1658"/>
                    </a:lnTo>
                    <a:cubicBezTo>
                      <a:pt x="610" y="1663"/>
                      <a:pt x="609" y="1668"/>
                      <a:pt x="609" y="1674"/>
                    </a:cubicBezTo>
                    <a:cubicBezTo>
                      <a:pt x="613" y="1674"/>
                      <a:pt x="617" y="1673"/>
                      <a:pt x="620" y="1673"/>
                    </a:cubicBezTo>
                    <a:lnTo>
                      <a:pt x="620" y="1673"/>
                    </a:lnTo>
                    <a:cubicBezTo>
                      <a:pt x="627" y="1684"/>
                      <a:pt x="633" y="1694"/>
                      <a:pt x="639" y="1704"/>
                    </a:cubicBezTo>
                    <a:cubicBezTo>
                      <a:pt x="651" y="1727"/>
                      <a:pt x="671" y="1737"/>
                      <a:pt x="692" y="1737"/>
                    </a:cubicBezTo>
                    <a:cubicBezTo>
                      <a:pt x="726" y="1737"/>
                      <a:pt x="761" y="1711"/>
                      <a:pt x="761" y="1674"/>
                    </a:cubicBezTo>
                    <a:cubicBezTo>
                      <a:pt x="761" y="1643"/>
                      <a:pt x="730" y="1613"/>
                      <a:pt x="730" y="1552"/>
                    </a:cubicBezTo>
                    <a:cubicBezTo>
                      <a:pt x="722" y="1543"/>
                      <a:pt x="710" y="1539"/>
                      <a:pt x="698" y="1539"/>
                    </a:cubicBezTo>
                    <a:cubicBezTo>
                      <a:pt x="691" y="1539"/>
                      <a:pt x="685" y="1541"/>
                      <a:pt x="678" y="1543"/>
                    </a:cubicBezTo>
                    <a:lnTo>
                      <a:pt x="678" y="1543"/>
                    </a:lnTo>
                    <a:cubicBezTo>
                      <a:pt x="430" y="1059"/>
                      <a:pt x="236" y="572"/>
                      <a:pt x="123" y="32"/>
                    </a:cubicBezTo>
                    <a:cubicBezTo>
                      <a:pt x="123" y="11"/>
                      <a:pt x="107" y="1"/>
                      <a:pt x="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15"/>
              <p:cNvSpPr/>
              <p:nvPr/>
            </p:nvSpPr>
            <p:spPr>
              <a:xfrm>
                <a:off x="12431625" y="3200925"/>
                <a:ext cx="17225" cy="39100"/>
              </a:xfrm>
              <a:custGeom>
                <a:rect b="b" l="l" r="r" t="t"/>
                <a:pathLst>
                  <a:path extrusionOk="0" h="1564" w="689">
                    <a:moveTo>
                      <a:pt x="86" y="0"/>
                    </a:moveTo>
                    <a:cubicBezTo>
                      <a:pt x="44" y="0"/>
                      <a:pt x="0" y="34"/>
                      <a:pt x="20" y="92"/>
                    </a:cubicBezTo>
                    <a:cubicBezTo>
                      <a:pt x="202" y="548"/>
                      <a:pt x="354" y="1065"/>
                      <a:pt x="567" y="1521"/>
                    </a:cubicBezTo>
                    <a:cubicBezTo>
                      <a:pt x="581" y="1548"/>
                      <a:pt x="600" y="1563"/>
                      <a:pt x="621" y="1563"/>
                    </a:cubicBezTo>
                    <a:cubicBezTo>
                      <a:pt x="646" y="1563"/>
                      <a:pt x="672" y="1541"/>
                      <a:pt x="689" y="1491"/>
                    </a:cubicBezTo>
                    <a:cubicBezTo>
                      <a:pt x="689" y="1460"/>
                      <a:pt x="689" y="1430"/>
                      <a:pt x="689" y="1369"/>
                    </a:cubicBezTo>
                    <a:cubicBezTo>
                      <a:pt x="673" y="1354"/>
                      <a:pt x="658" y="1346"/>
                      <a:pt x="643" y="1346"/>
                    </a:cubicBezTo>
                    <a:cubicBezTo>
                      <a:pt x="640" y="1346"/>
                      <a:pt x="637" y="1347"/>
                      <a:pt x="635" y="1347"/>
                    </a:cubicBezTo>
                    <a:lnTo>
                      <a:pt x="635" y="1347"/>
                    </a:lnTo>
                    <a:cubicBezTo>
                      <a:pt x="470" y="909"/>
                      <a:pt x="306" y="470"/>
                      <a:pt x="141" y="32"/>
                    </a:cubicBezTo>
                    <a:cubicBezTo>
                      <a:pt x="131" y="10"/>
                      <a:pt x="108" y="0"/>
                      <a:pt x="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15"/>
              <p:cNvSpPr/>
              <p:nvPr/>
            </p:nvSpPr>
            <p:spPr>
              <a:xfrm>
                <a:off x="12446250" y="3192375"/>
                <a:ext cx="12475" cy="29600"/>
              </a:xfrm>
              <a:custGeom>
                <a:rect b="b" l="l" r="r" t="t"/>
                <a:pathLst>
                  <a:path extrusionOk="0" h="1184" w="499">
                    <a:moveTo>
                      <a:pt x="89" y="1"/>
                    </a:moveTo>
                    <a:cubicBezTo>
                      <a:pt x="47" y="1"/>
                      <a:pt x="0" y="58"/>
                      <a:pt x="43" y="100"/>
                    </a:cubicBezTo>
                    <a:cubicBezTo>
                      <a:pt x="104" y="283"/>
                      <a:pt x="195" y="434"/>
                      <a:pt x="256" y="617"/>
                    </a:cubicBezTo>
                    <a:cubicBezTo>
                      <a:pt x="286" y="708"/>
                      <a:pt x="316" y="799"/>
                      <a:pt x="316" y="890"/>
                    </a:cubicBezTo>
                    <a:cubicBezTo>
                      <a:pt x="347" y="982"/>
                      <a:pt x="377" y="1073"/>
                      <a:pt x="408" y="1164"/>
                    </a:cubicBezTo>
                    <a:cubicBezTo>
                      <a:pt x="420" y="1177"/>
                      <a:pt x="438" y="1184"/>
                      <a:pt x="454" y="1184"/>
                    </a:cubicBezTo>
                    <a:cubicBezTo>
                      <a:pt x="478" y="1184"/>
                      <a:pt x="499" y="1169"/>
                      <a:pt x="499" y="1134"/>
                    </a:cubicBezTo>
                    <a:cubicBezTo>
                      <a:pt x="499" y="1042"/>
                      <a:pt x="468" y="951"/>
                      <a:pt x="438" y="860"/>
                    </a:cubicBezTo>
                    <a:cubicBezTo>
                      <a:pt x="408" y="769"/>
                      <a:pt x="377" y="647"/>
                      <a:pt x="347" y="556"/>
                    </a:cubicBezTo>
                    <a:cubicBezTo>
                      <a:pt x="286" y="374"/>
                      <a:pt x="225" y="222"/>
                      <a:pt x="134" y="39"/>
                    </a:cubicBezTo>
                    <a:cubicBezTo>
                      <a:pt x="125" y="12"/>
                      <a:pt x="107" y="1"/>
                      <a:pt x="8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15"/>
              <p:cNvSpPr/>
              <p:nvPr/>
            </p:nvSpPr>
            <p:spPr>
              <a:xfrm>
                <a:off x="12460225" y="3184975"/>
                <a:ext cx="5350" cy="10250"/>
              </a:xfrm>
              <a:custGeom>
                <a:rect b="b" l="l" r="r" t="t"/>
                <a:pathLst>
                  <a:path extrusionOk="0" h="410" w="214">
                    <a:moveTo>
                      <a:pt x="61" y="1"/>
                    </a:moveTo>
                    <a:cubicBezTo>
                      <a:pt x="31" y="1"/>
                      <a:pt x="0" y="31"/>
                      <a:pt x="0" y="62"/>
                    </a:cubicBezTo>
                    <a:cubicBezTo>
                      <a:pt x="0" y="153"/>
                      <a:pt x="31" y="244"/>
                      <a:pt x="92" y="335"/>
                    </a:cubicBezTo>
                    <a:cubicBezTo>
                      <a:pt x="92" y="366"/>
                      <a:pt x="122" y="396"/>
                      <a:pt x="152" y="396"/>
                    </a:cubicBezTo>
                    <a:cubicBezTo>
                      <a:pt x="163" y="406"/>
                      <a:pt x="169" y="410"/>
                      <a:pt x="175" y="410"/>
                    </a:cubicBezTo>
                    <a:cubicBezTo>
                      <a:pt x="186" y="410"/>
                      <a:pt x="193" y="396"/>
                      <a:pt x="213" y="396"/>
                    </a:cubicBezTo>
                    <a:cubicBezTo>
                      <a:pt x="213" y="366"/>
                      <a:pt x="213" y="335"/>
                      <a:pt x="213" y="335"/>
                    </a:cubicBezTo>
                    <a:cubicBezTo>
                      <a:pt x="183" y="305"/>
                      <a:pt x="183" y="275"/>
                      <a:pt x="183" y="244"/>
                    </a:cubicBezTo>
                    <a:lnTo>
                      <a:pt x="152" y="244"/>
                    </a:lnTo>
                    <a:lnTo>
                      <a:pt x="152" y="214"/>
                    </a:lnTo>
                    <a:cubicBezTo>
                      <a:pt x="152" y="183"/>
                      <a:pt x="122" y="153"/>
                      <a:pt x="122" y="123"/>
                    </a:cubicBezTo>
                    <a:cubicBezTo>
                      <a:pt x="122" y="123"/>
                      <a:pt x="122" y="92"/>
                      <a:pt x="122" y="92"/>
                    </a:cubicBezTo>
                    <a:cubicBezTo>
                      <a:pt x="122" y="62"/>
                      <a:pt x="122" y="62"/>
                      <a:pt x="122" y="62"/>
                    </a:cubicBezTo>
                    <a:cubicBezTo>
                      <a:pt x="122" y="31"/>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15"/>
              <p:cNvSpPr/>
              <p:nvPr/>
            </p:nvSpPr>
            <p:spPr>
              <a:xfrm>
                <a:off x="12462500" y="3162950"/>
                <a:ext cx="5350" cy="7625"/>
              </a:xfrm>
              <a:custGeom>
                <a:rect b="b" l="l" r="r" t="t"/>
                <a:pathLst>
                  <a:path extrusionOk="0" h="305" w="214">
                    <a:moveTo>
                      <a:pt x="61" y="1"/>
                    </a:moveTo>
                    <a:cubicBezTo>
                      <a:pt x="61" y="1"/>
                      <a:pt x="31" y="1"/>
                      <a:pt x="31" y="31"/>
                    </a:cubicBezTo>
                    <a:cubicBezTo>
                      <a:pt x="31" y="61"/>
                      <a:pt x="1" y="61"/>
                      <a:pt x="31" y="92"/>
                    </a:cubicBezTo>
                    <a:cubicBezTo>
                      <a:pt x="31" y="122"/>
                      <a:pt x="61" y="153"/>
                      <a:pt x="61" y="183"/>
                    </a:cubicBezTo>
                    <a:cubicBezTo>
                      <a:pt x="61" y="183"/>
                      <a:pt x="61" y="213"/>
                      <a:pt x="92" y="244"/>
                    </a:cubicBezTo>
                    <a:cubicBezTo>
                      <a:pt x="92" y="244"/>
                      <a:pt x="92" y="274"/>
                      <a:pt x="122" y="274"/>
                    </a:cubicBezTo>
                    <a:cubicBezTo>
                      <a:pt x="122" y="304"/>
                      <a:pt x="153" y="304"/>
                      <a:pt x="183" y="304"/>
                    </a:cubicBezTo>
                    <a:cubicBezTo>
                      <a:pt x="183" y="274"/>
                      <a:pt x="213" y="274"/>
                      <a:pt x="213" y="244"/>
                    </a:cubicBezTo>
                    <a:cubicBezTo>
                      <a:pt x="213" y="213"/>
                      <a:pt x="183" y="213"/>
                      <a:pt x="183" y="183"/>
                    </a:cubicBezTo>
                    <a:cubicBezTo>
                      <a:pt x="183" y="183"/>
                      <a:pt x="183" y="153"/>
                      <a:pt x="183" y="153"/>
                    </a:cubicBezTo>
                    <a:cubicBezTo>
                      <a:pt x="153" y="122"/>
                      <a:pt x="153" y="61"/>
                      <a:pt x="153" y="31"/>
                    </a:cubicBezTo>
                    <a:cubicBezTo>
                      <a:pt x="122" y="31"/>
                      <a:pt x="122" y="3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15"/>
              <p:cNvSpPr/>
              <p:nvPr/>
            </p:nvSpPr>
            <p:spPr>
              <a:xfrm>
                <a:off x="11523275" y="3266450"/>
                <a:ext cx="9900" cy="26275"/>
              </a:xfrm>
              <a:custGeom>
                <a:rect b="b" l="l" r="r" t="t"/>
                <a:pathLst>
                  <a:path extrusionOk="0" h="1051" w="396">
                    <a:moveTo>
                      <a:pt x="63" y="0"/>
                    </a:moveTo>
                    <a:cubicBezTo>
                      <a:pt x="31" y="0"/>
                      <a:pt x="1" y="33"/>
                      <a:pt x="1" y="86"/>
                    </a:cubicBezTo>
                    <a:cubicBezTo>
                      <a:pt x="31" y="237"/>
                      <a:pt x="61" y="389"/>
                      <a:pt x="122" y="572"/>
                    </a:cubicBezTo>
                    <a:cubicBezTo>
                      <a:pt x="122" y="633"/>
                      <a:pt x="153" y="724"/>
                      <a:pt x="183" y="815"/>
                    </a:cubicBezTo>
                    <a:cubicBezTo>
                      <a:pt x="183" y="845"/>
                      <a:pt x="213" y="876"/>
                      <a:pt x="213" y="937"/>
                    </a:cubicBezTo>
                    <a:cubicBezTo>
                      <a:pt x="244" y="967"/>
                      <a:pt x="244" y="1028"/>
                      <a:pt x="274" y="1028"/>
                    </a:cubicBezTo>
                    <a:cubicBezTo>
                      <a:pt x="289" y="1043"/>
                      <a:pt x="312" y="1051"/>
                      <a:pt x="331" y="1051"/>
                    </a:cubicBezTo>
                    <a:cubicBezTo>
                      <a:pt x="350" y="1051"/>
                      <a:pt x="365" y="1043"/>
                      <a:pt x="365" y="1028"/>
                    </a:cubicBezTo>
                    <a:cubicBezTo>
                      <a:pt x="396" y="967"/>
                      <a:pt x="365" y="937"/>
                      <a:pt x="365" y="906"/>
                    </a:cubicBezTo>
                    <a:cubicBezTo>
                      <a:pt x="335" y="876"/>
                      <a:pt x="335" y="815"/>
                      <a:pt x="305" y="785"/>
                    </a:cubicBezTo>
                    <a:cubicBezTo>
                      <a:pt x="274" y="693"/>
                      <a:pt x="274" y="633"/>
                      <a:pt x="244" y="541"/>
                    </a:cubicBezTo>
                    <a:cubicBezTo>
                      <a:pt x="183" y="389"/>
                      <a:pt x="153" y="207"/>
                      <a:pt x="122" y="55"/>
                    </a:cubicBezTo>
                    <a:cubicBezTo>
                      <a:pt x="109" y="17"/>
                      <a:pt x="86" y="0"/>
                      <a:pt x="6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15"/>
              <p:cNvSpPr/>
              <p:nvPr/>
            </p:nvSpPr>
            <p:spPr>
              <a:xfrm>
                <a:off x="11535000" y="3269475"/>
                <a:ext cx="11850" cy="38450"/>
              </a:xfrm>
              <a:custGeom>
                <a:rect b="b" l="l" r="r" t="t"/>
                <a:pathLst>
                  <a:path extrusionOk="0" h="1538" w="474">
                    <a:moveTo>
                      <a:pt x="71" y="1"/>
                    </a:moveTo>
                    <a:cubicBezTo>
                      <a:pt x="34" y="1"/>
                      <a:pt x="0" y="33"/>
                      <a:pt x="18" y="86"/>
                    </a:cubicBezTo>
                    <a:cubicBezTo>
                      <a:pt x="79" y="329"/>
                      <a:pt x="109" y="572"/>
                      <a:pt x="170" y="816"/>
                    </a:cubicBezTo>
                    <a:cubicBezTo>
                      <a:pt x="200" y="907"/>
                      <a:pt x="231" y="1028"/>
                      <a:pt x="261" y="1150"/>
                    </a:cubicBezTo>
                    <a:cubicBezTo>
                      <a:pt x="261" y="1211"/>
                      <a:pt x="291" y="1272"/>
                      <a:pt x="291" y="1332"/>
                    </a:cubicBezTo>
                    <a:cubicBezTo>
                      <a:pt x="291" y="1393"/>
                      <a:pt x="322" y="1454"/>
                      <a:pt x="352" y="1515"/>
                    </a:cubicBezTo>
                    <a:cubicBezTo>
                      <a:pt x="367" y="1530"/>
                      <a:pt x="390" y="1537"/>
                      <a:pt x="409" y="1537"/>
                    </a:cubicBezTo>
                    <a:cubicBezTo>
                      <a:pt x="428" y="1537"/>
                      <a:pt x="443" y="1530"/>
                      <a:pt x="443" y="1515"/>
                    </a:cubicBezTo>
                    <a:cubicBezTo>
                      <a:pt x="474" y="1454"/>
                      <a:pt x="443" y="1393"/>
                      <a:pt x="443" y="1332"/>
                    </a:cubicBezTo>
                    <a:cubicBezTo>
                      <a:pt x="413" y="1272"/>
                      <a:pt x="413" y="1211"/>
                      <a:pt x="383" y="1150"/>
                    </a:cubicBezTo>
                    <a:cubicBezTo>
                      <a:pt x="352" y="1028"/>
                      <a:pt x="322" y="907"/>
                      <a:pt x="322" y="785"/>
                    </a:cubicBezTo>
                    <a:cubicBezTo>
                      <a:pt x="261" y="542"/>
                      <a:pt x="200" y="299"/>
                      <a:pt x="140" y="56"/>
                    </a:cubicBezTo>
                    <a:cubicBezTo>
                      <a:pt x="127" y="18"/>
                      <a:pt x="98"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15"/>
              <p:cNvSpPr/>
              <p:nvPr/>
            </p:nvSpPr>
            <p:spPr>
              <a:xfrm>
                <a:off x="11550925" y="3277300"/>
                <a:ext cx="14925" cy="56775"/>
              </a:xfrm>
              <a:custGeom>
                <a:rect b="b" l="l" r="r" t="t"/>
                <a:pathLst>
                  <a:path extrusionOk="0" h="2271" w="597">
                    <a:moveTo>
                      <a:pt x="82" y="0"/>
                    </a:moveTo>
                    <a:cubicBezTo>
                      <a:pt x="42" y="0"/>
                      <a:pt x="0" y="39"/>
                      <a:pt x="19" y="77"/>
                    </a:cubicBezTo>
                    <a:cubicBezTo>
                      <a:pt x="80" y="442"/>
                      <a:pt x="171" y="807"/>
                      <a:pt x="232" y="1171"/>
                    </a:cubicBezTo>
                    <a:cubicBezTo>
                      <a:pt x="262" y="1354"/>
                      <a:pt x="323" y="1536"/>
                      <a:pt x="354" y="1718"/>
                    </a:cubicBezTo>
                    <a:cubicBezTo>
                      <a:pt x="384" y="1901"/>
                      <a:pt x="414" y="2083"/>
                      <a:pt x="475" y="2235"/>
                    </a:cubicBezTo>
                    <a:cubicBezTo>
                      <a:pt x="488" y="2261"/>
                      <a:pt x="506" y="2270"/>
                      <a:pt x="523" y="2270"/>
                    </a:cubicBezTo>
                    <a:cubicBezTo>
                      <a:pt x="546" y="2270"/>
                      <a:pt x="566" y="2253"/>
                      <a:pt x="566" y="2235"/>
                    </a:cubicBezTo>
                    <a:cubicBezTo>
                      <a:pt x="597" y="2053"/>
                      <a:pt x="506" y="1870"/>
                      <a:pt x="475" y="1688"/>
                    </a:cubicBezTo>
                    <a:cubicBezTo>
                      <a:pt x="445" y="1506"/>
                      <a:pt x="414" y="1323"/>
                      <a:pt x="354" y="1141"/>
                    </a:cubicBezTo>
                    <a:cubicBezTo>
                      <a:pt x="293" y="776"/>
                      <a:pt x="202" y="411"/>
                      <a:pt x="141" y="47"/>
                    </a:cubicBezTo>
                    <a:cubicBezTo>
                      <a:pt x="130" y="13"/>
                      <a:pt x="106" y="0"/>
                      <a:pt x="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15"/>
              <p:cNvSpPr/>
              <p:nvPr/>
            </p:nvSpPr>
            <p:spPr>
              <a:xfrm>
                <a:off x="11567675" y="3293800"/>
                <a:ext cx="17950" cy="64775"/>
              </a:xfrm>
              <a:custGeom>
                <a:rect b="b" l="l" r="r" t="t"/>
                <a:pathLst>
                  <a:path extrusionOk="0" h="2591" w="718">
                    <a:moveTo>
                      <a:pt x="71" y="0"/>
                    </a:moveTo>
                    <a:cubicBezTo>
                      <a:pt x="34" y="0"/>
                      <a:pt x="0" y="33"/>
                      <a:pt x="18" y="86"/>
                    </a:cubicBezTo>
                    <a:cubicBezTo>
                      <a:pt x="170" y="481"/>
                      <a:pt x="231" y="906"/>
                      <a:pt x="322" y="1302"/>
                    </a:cubicBezTo>
                    <a:cubicBezTo>
                      <a:pt x="383" y="1514"/>
                      <a:pt x="413" y="1727"/>
                      <a:pt x="474" y="1940"/>
                    </a:cubicBezTo>
                    <a:cubicBezTo>
                      <a:pt x="504" y="2153"/>
                      <a:pt x="535" y="2396"/>
                      <a:pt x="626" y="2578"/>
                    </a:cubicBezTo>
                    <a:cubicBezTo>
                      <a:pt x="635" y="2587"/>
                      <a:pt x="646" y="2591"/>
                      <a:pt x="658" y="2591"/>
                    </a:cubicBezTo>
                    <a:cubicBezTo>
                      <a:pt x="687" y="2591"/>
                      <a:pt x="717" y="2569"/>
                      <a:pt x="717" y="2548"/>
                    </a:cubicBezTo>
                    <a:cubicBezTo>
                      <a:pt x="717" y="2335"/>
                      <a:pt x="626" y="2092"/>
                      <a:pt x="595" y="1909"/>
                    </a:cubicBezTo>
                    <a:cubicBezTo>
                      <a:pt x="535" y="1697"/>
                      <a:pt x="504" y="1484"/>
                      <a:pt x="443" y="1271"/>
                    </a:cubicBezTo>
                    <a:cubicBezTo>
                      <a:pt x="352" y="876"/>
                      <a:pt x="292" y="451"/>
                      <a:pt x="140" y="55"/>
                    </a:cubicBezTo>
                    <a:cubicBezTo>
                      <a:pt x="127" y="17"/>
                      <a:pt x="98"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15"/>
              <p:cNvSpPr/>
              <p:nvPr/>
            </p:nvSpPr>
            <p:spPr>
              <a:xfrm>
                <a:off x="11583625" y="3308225"/>
                <a:ext cx="25350" cy="73350"/>
              </a:xfrm>
              <a:custGeom>
                <a:rect b="b" l="l" r="r" t="t"/>
                <a:pathLst>
                  <a:path extrusionOk="0" h="2934" w="1014">
                    <a:moveTo>
                      <a:pt x="84" y="1"/>
                    </a:moveTo>
                    <a:cubicBezTo>
                      <a:pt x="45" y="1"/>
                      <a:pt x="1" y="33"/>
                      <a:pt x="18" y="86"/>
                    </a:cubicBezTo>
                    <a:cubicBezTo>
                      <a:pt x="201" y="573"/>
                      <a:pt x="353" y="1059"/>
                      <a:pt x="474" y="1576"/>
                    </a:cubicBezTo>
                    <a:cubicBezTo>
                      <a:pt x="565" y="1819"/>
                      <a:pt x="626" y="2062"/>
                      <a:pt x="657" y="2305"/>
                    </a:cubicBezTo>
                    <a:cubicBezTo>
                      <a:pt x="717" y="2518"/>
                      <a:pt x="748" y="2731"/>
                      <a:pt x="900" y="2913"/>
                    </a:cubicBezTo>
                    <a:cubicBezTo>
                      <a:pt x="907" y="2928"/>
                      <a:pt x="918" y="2934"/>
                      <a:pt x="930" y="2934"/>
                    </a:cubicBezTo>
                    <a:cubicBezTo>
                      <a:pt x="967" y="2934"/>
                      <a:pt x="1014" y="2875"/>
                      <a:pt x="991" y="2852"/>
                    </a:cubicBezTo>
                    <a:cubicBezTo>
                      <a:pt x="839" y="2639"/>
                      <a:pt x="809" y="2396"/>
                      <a:pt x="778" y="2153"/>
                    </a:cubicBezTo>
                    <a:cubicBezTo>
                      <a:pt x="717" y="1910"/>
                      <a:pt x="657" y="1697"/>
                      <a:pt x="596" y="1454"/>
                    </a:cubicBezTo>
                    <a:cubicBezTo>
                      <a:pt x="474" y="968"/>
                      <a:pt x="322" y="512"/>
                      <a:pt x="140" y="56"/>
                    </a:cubicBezTo>
                    <a:cubicBezTo>
                      <a:pt x="140" y="18"/>
                      <a:pt x="113"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15"/>
              <p:cNvSpPr/>
              <p:nvPr/>
            </p:nvSpPr>
            <p:spPr>
              <a:xfrm>
                <a:off x="11611700" y="3363525"/>
                <a:ext cx="14950" cy="34575"/>
              </a:xfrm>
              <a:custGeom>
                <a:rect b="b" l="l" r="r" t="t"/>
                <a:pathLst>
                  <a:path extrusionOk="0" h="1383" w="598">
                    <a:moveTo>
                      <a:pt x="86" y="1"/>
                    </a:moveTo>
                    <a:cubicBezTo>
                      <a:pt x="44" y="1"/>
                      <a:pt x="0" y="34"/>
                      <a:pt x="20" y="93"/>
                    </a:cubicBezTo>
                    <a:cubicBezTo>
                      <a:pt x="81" y="306"/>
                      <a:pt x="141" y="549"/>
                      <a:pt x="233" y="762"/>
                    </a:cubicBezTo>
                    <a:cubicBezTo>
                      <a:pt x="263" y="883"/>
                      <a:pt x="324" y="1005"/>
                      <a:pt x="354" y="1096"/>
                    </a:cubicBezTo>
                    <a:lnTo>
                      <a:pt x="415" y="1248"/>
                    </a:lnTo>
                    <a:cubicBezTo>
                      <a:pt x="445" y="1309"/>
                      <a:pt x="476" y="1370"/>
                      <a:pt x="506" y="1370"/>
                    </a:cubicBezTo>
                    <a:cubicBezTo>
                      <a:pt x="515" y="1379"/>
                      <a:pt x="524" y="1382"/>
                      <a:pt x="532" y="1382"/>
                    </a:cubicBezTo>
                    <a:cubicBezTo>
                      <a:pt x="552" y="1382"/>
                      <a:pt x="567" y="1361"/>
                      <a:pt x="567" y="1339"/>
                    </a:cubicBezTo>
                    <a:cubicBezTo>
                      <a:pt x="597" y="1309"/>
                      <a:pt x="567" y="1248"/>
                      <a:pt x="537" y="1187"/>
                    </a:cubicBezTo>
                    <a:lnTo>
                      <a:pt x="476" y="1035"/>
                    </a:lnTo>
                    <a:cubicBezTo>
                      <a:pt x="415" y="944"/>
                      <a:pt x="385" y="823"/>
                      <a:pt x="354" y="701"/>
                    </a:cubicBezTo>
                    <a:cubicBezTo>
                      <a:pt x="263" y="488"/>
                      <a:pt x="202" y="276"/>
                      <a:pt x="141" y="32"/>
                    </a:cubicBezTo>
                    <a:cubicBezTo>
                      <a:pt x="131" y="11"/>
                      <a:pt x="108" y="1"/>
                      <a:pt x="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15"/>
              <p:cNvSpPr/>
              <p:nvPr/>
            </p:nvSpPr>
            <p:spPr>
              <a:xfrm>
                <a:off x="12144425" y="3316600"/>
                <a:ext cx="9575" cy="21900"/>
              </a:xfrm>
              <a:custGeom>
                <a:rect b="b" l="l" r="r" t="t"/>
                <a:pathLst>
                  <a:path extrusionOk="0" h="876" w="383">
                    <a:moveTo>
                      <a:pt x="72" y="0"/>
                    </a:moveTo>
                    <a:cubicBezTo>
                      <a:pt x="34" y="0"/>
                      <a:pt x="1" y="33"/>
                      <a:pt x="18" y="86"/>
                    </a:cubicBezTo>
                    <a:cubicBezTo>
                      <a:pt x="49" y="207"/>
                      <a:pt x="79" y="359"/>
                      <a:pt x="109" y="511"/>
                    </a:cubicBezTo>
                    <a:cubicBezTo>
                      <a:pt x="140" y="572"/>
                      <a:pt x="170" y="633"/>
                      <a:pt x="201" y="694"/>
                    </a:cubicBezTo>
                    <a:cubicBezTo>
                      <a:pt x="201" y="754"/>
                      <a:pt x="231" y="876"/>
                      <a:pt x="292" y="876"/>
                    </a:cubicBezTo>
                    <a:lnTo>
                      <a:pt x="322" y="876"/>
                    </a:lnTo>
                    <a:cubicBezTo>
                      <a:pt x="383" y="815"/>
                      <a:pt x="322" y="724"/>
                      <a:pt x="322" y="663"/>
                    </a:cubicBezTo>
                    <a:cubicBezTo>
                      <a:pt x="292" y="602"/>
                      <a:pt x="261" y="542"/>
                      <a:pt x="231" y="450"/>
                    </a:cubicBezTo>
                    <a:cubicBezTo>
                      <a:pt x="201" y="329"/>
                      <a:pt x="170" y="177"/>
                      <a:pt x="140" y="55"/>
                    </a:cubicBezTo>
                    <a:cubicBezTo>
                      <a:pt x="127" y="17"/>
                      <a:pt x="98"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15"/>
              <p:cNvSpPr/>
              <p:nvPr/>
            </p:nvSpPr>
            <p:spPr>
              <a:xfrm>
                <a:off x="12158550" y="3318725"/>
                <a:ext cx="5350" cy="18000"/>
              </a:xfrm>
              <a:custGeom>
                <a:rect b="b" l="l" r="r" t="t"/>
                <a:pathLst>
                  <a:path extrusionOk="0" h="720" w="214">
                    <a:moveTo>
                      <a:pt x="61" y="1"/>
                    </a:moveTo>
                    <a:cubicBezTo>
                      <a:pt x="31" y="1"/>
                      <a:pt x="0" y="31"/>
                      <a:pt x="0" y="92"/>
                    </a:cubicBezTo>
                    <a:cubicBezTo>
                      <a:pt x="31" y="183"/>
                      <a:pt x="31" y="274"/>
                      <a:pt x="61" y="396"/>
                    </a:cubicBezTo>
                    <a:cubicBezTo>
                      <a:pt x="61" y="426"/>
                      <a:pt x="61" y="487"/>
                      <a:pt x="61" y="548"/>
                    </a:cubicBezTo>
                    <a:cubicBezTo>
                      <a:pt x="92" y="609"/>
                      <a:pt x="92" y="639"/>
                      <a:pt x="92" y="700"/>
                    </a:cubicBezTo>
                    <a:cubicBezTo>
                      <a:pt x="104" y="712"/>
                      <a:pt x="127" y="720"/>
                      <a:pt x="150" y="720"/>
                    </a:cubicBezTo>
                    <a:cubicBezTo>
                      <a:pt x="182" y="720"/>
                      <a:pt x="213" y="705"/>
                      <a:pt x="213" y="669"/>
                    </a:cubicBezTo>
                    <a:cubicBezTo>
                      <a:pt x="213" y="639"/>
                      <a:pt x="213" y="578"/>
                      <a:pt x="213" y="517"/>
                    </a:cubicBezTo>
                    <a:lnTo>
                      <a:pt x="183" y="365"/>
                    </a:lnTo>
                    <a:cubicBezTo>
                      <a:pt x="152" y="244"/>
                      <a:pt x="152" y="153"/>
                      <a:pt x="152" y="31"/>
                    </a:cubicBezTo>
                    <a:cubicBezTo>
                      <a:pt x="152" y="1"/>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15"/>
              <p:cNvSpPr/>
              <p:nvPr/>
            </p:nvSpPr>
            <p:spPr>
              <a:xfrm>
                <a:off x="12173750" y="3315275"/>
                <a:ext cx="11950" cy="28425"/>
              </a:xfrm>
              <a:custGeom>
                <a:rect b="b" l="l" r="r" t="t"/>
                <a:pathLst>
                  <a:path extrusionOk="0" h="1137" w="478">
                    <a:moveTo>
                      <a:pt x="92" y="1"/>
                    </a:moveTo>
                    <a:cubicBezTo>
                      <a:pt x="49" y="1"/>
                      <a:pt x="0" y="39"/>
                      <a:pt x="0" y="78"/>
                    </a:cubicBezTo>
                    <a:cubicBezTo>
                      <a:pt x="31" y="260"/>
                      <a:pt x="92" y="443"/>
                      <a:pt x="152" y="625"/>
                    </a:cubicBezTo>
                    <a:cubicBezTo>
                      <a:pt x="183" y="777"/>
                      <a:pt x="243" y="959"/>
                      <a:pt x="335" y="1111"/>
                    </a:cubicBezTo>
                    <a:cubicBezTo>
                      <a:pt x="344" y="1129"/>
                      <a:pt x="360" y="1136"/>
                      <a:pt x="379" y="1136"/>
                    </a:cubicBezTo>
                    <a:cubicBezTo>
                      <a:pt x="423" y="1136"/>
                      <a:pt x="478" y="1093"/>
                      <a:pt x="456" y="1050"/>
                    </a:cubicBezTo>
                    <a:cubicBezTo>
                      <a:pt x="426" y="990"/>
                      <a:pt x="395" y="899"/>
                      <a:pt x="365" y="807"/>
                    </a:cubicBezTo>
                    <a:cubicBezTo>
                      <a:pt x="335" y="747"/>
                      <a:pt x="304" y="655"/>
                      <a:pt x="274" y="564"/>
                    </a:cubicBezTo>
                    <a:cubicBezTo>
                      <a:pt x="213" y="412"/>
                      <a:pt x="183" y="230"/>
                      <a:pt x="152" y="47"/>
                    </a:cubicBezTo>
                    <a:cubicBezTo>
                      <a:pt x="141" y="14"/>
                      <a:pt x="118"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15"/>
              <p:cNvSpPr/>
              <p:nvPr/>
            </p:nvSpPr>
            <p:spPr>
              <a:xfrm>
                <a:off x="12193025" y="3310300"/>
                <a:ext cx="15425" cy="37725"/>
              </a:xfrm>
              <a:custGeom>
                <a:rect b="b" l="l" r="r" t="t"/>
                <a:pathLst>
                  <a:path extrusionOk="0" h="1509" w="617">
                    <a:moveTo>
                      <a:pt x="80" y="1"/>
                    </a:moveTo>
                    <a:cubicBezTo>
                      <a:pt x="40" y="1"/>
                      <a:pt x="1" y="26"/>
                      <a:pt x="20" y="64"/>
                    </a:cubicBezTo>
                    <a:cubicBezTo>
                      <a:pt x="111" y="307"/>
                      <a:pt x="172" y="550"/>
                      <a:pt x="263" y="794"/>
                    </a:cubicBezTo>
                    <a:lnTo>
                      <a:pt x="384" y="1128"/>
                    </a:lnTo>
                    <a:cubicBezTo>
                      <a:pt x="415" y="1249"/>
                      <a:pt x="445" y="1371"/>
                      <a:pt x="506" y="1462"/>
                    </a:cubicBezTo>
                    <a:cubicBezTo>
                      <a:pt x="517" y="1496"/>
                      <a:pt x="536" y="1509"/>
                      <a:pt x="555" y="1509"/>
                    </a:cubicBezTo>
                    <a:cubicBezTo>
                      <a:pt x="587" y="1509"/>
                      <a:pt x="616" y="1470"/>
                      <a:pt x="597" y="1432"/>
                    </a:cubicBezTo>
                    <a:cubicBezTo>
                      <a:pt x="567" y="1310"/>
                      <a:pt x="536" y="1189"/>
                      <a:pt x="506" y="1098"/>
                    </a:cubicBezTo>
                    <a:cubicBezTo>
                      <a:pt x="476" y="976"/>
                      <a:pt x="415" y="854"/>
                      <a:pt x="384" y="733"/>
                    </a:cubicBezTo>
                    <a:cubicBezTo>
                      <a:pt x="293" y="490"/>
                      <a:pt x="202" y="277"/>
                      <a:pt x="141" y="34"/>
                    </a:cubicBezTo>
                    <a:cubicBezTo>
                      <a:pt x="130" y="10"/>
                      <a:pt x="105" y="1"/>
                      <a:pt x="8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15"/>
              <p:cNvSpPr/>
              <p:nvPr/>
            </p:nvSpPr>
            <p:spPr>
              <a:xfrm>
                <a:off x="12217350" y="3321700"/>
                <a:ext cx="23300" cy="42375"/>
              </a:xfrm>
              <a:custGeom>
                <a:rect b="b" l="l" r="r" t="t"/>
                <a:pathLst>
                  <a:path extrusionOk="0" h="1695" w="932">
                    <a:moveTo>
                      <a:pt x="80" y="0"/>
                    </a:moveTo>
                    <a:cubicBezTo>
                      <a:pt x="40" y="0"/>
                      <a:pt x="0" y="26"/>
                      <a:pt x="19" y="64"/>
                    </a:cubicBezTo>
                    <a:cubicBezTo>
                      <a:pt x="171" y="429"/>
                      <a:pt x="293" y="793"/>
                      <a:pt x="414" y="1158"/>
                    </a:cubicBezTo>
                    <a:cubicBezTo>
                      <a:pt x="475" y="1280"/>
                      <a:pt x="506" y="1432"/>
                      <a:pt x="597" y="1553"/>
                    </a:cubicBezTo>
                    <a:cubicBezTo>
                      <a:pt x="644" y="1624"/>
                      <a:pt x="746" y="1695"/>
                      <a:pt x="832" y="1695"/>
                    </a:cubicBezTo>
                    <a:cubicBezTo>
                      <a:pt x="857" y="1695"/>
                      <a:pt x="880" y="1689"/>
                      <a:pt x="901" y="1675"/>
                    </a:cubicBezTo>
                    <a:cubicBezTo>
                      <a:pt x="931" y="1645"/>
                      <a:pt x="931" y="1614"/>
                      <a:pt x="901" y="1584"/>
                    </a:cubicBezTo>
                    <a:cubicBezTo>
                      <a:pt x="840" y="1553"/>
                      <a:pt x="810" y="1553"/>
                      <a:pt x="749" y="1523"/>
                    </a:cubicBezTo>
                    <a:cubicBezTo>
                      <a:pt x="718" y="1462"/>
                      <a:pt x="688" y="1432"/>
                      <a:pt x="658" y="1371"/>
                    </a:cubicBezTo>
                    <a:cubicBezTo>
                      <a:pt x="597" y="1219"/>
                      <a:pt x="536" y="1097"/>
                      <a:pt x="506" y="945"/>
                    </a:cubicBezTo>
                    <a:cubicBezTo>
                      <a:pt x="384" y="642"/>
                      <a:pt x="262" y="338"/>
                      <a:pt x="141" y="34"/>
                    </a:cubicBezTo>
                    <a:cubicBezTo>
                      <a:pt x="129" y="10"/>
                      <a:pt x="104"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15"/>
              <p:cNvSpPr/>
              <p:nvPr/>
            </p:nvSpPr>
            <p:spPr>
              <a:xfrm>
                <a:off x="12247750" y="3343725"/>
                <a:ext cx="17750" cy="33100"/>
              </a:xfrm>
              <a:custGeom>
                <a:rect b="b" l="l" r="r" t="t"/>
                <a:pathLst>
                  <a:path extrusionOk="0" h="1324" w="710">
                    <a:moveTo>
                      <a:pt x="72" y="1"/>
                    </a:moveTo>
                    <a:cubicBezTo>
                      <a:pt x="40" y="1"/>
                      <a:pt x="0" y="27"/>
                      <a:pt x="19" y="64"/>
                    </a:cubicBezTo>
                    <a:cubicBezTo>
                      <a:pt x="80" y="277"/>
                      <a:pt x="171" y="490"/>
                      <a:pt x="293" y="703"/>
                    </a:cubicBezTo>
                    <a:cubicBezTo>
                      <a:pt x="323" y="824"/>
                      <a:pt x="384" y="916"/>
                      <a:pt x="445" y="1037"/>
                    </a:cubicBezTo>
                    <a:cubicBezTo>
                      <a:pt x="475" y="1068"/>
                      <a:pt x="505" y="1128"/>
                      <a:pt x="536" y="1189"/>
                    </a:cubicBezTo>
                    <a:cubicBezTo>
                      <a:pt x="566" y="1219"/>
                      <a:pt x="597" y="1280"/>
                      <a:pt x="627" y="1311"/>
                    </a:cubicBezTo>
                    <a:cubicBezTo>
                      <a:pt x="636" y="1320"/>
                      <a:pt x="647" y="1323"/>
                      <a:pt x="658" y="1323"/>
                    </a:cubicBezTo>
                    <a:cubicBezTo>
                      <a:pt x="685" y="1323"/>
                      <a:pt x="709" y="1302"/>
                      <a:pt x="688" y="1280"/>
                    </a:cubicBezTo>
                    <a:cubicBezTo>
                      <a:pt x="688" y="1219"/>
                      <a:pt x="657" y="1159"/>
                      <a:pt x="627" y="1128"/>
                    </a:cubicBezTo>
                    <a:cubicBezTo>
                      <a:pt x="597" y="1068"/>
                      <a:pt x="597" y="1037"/>
                      <a:pt x="566" y="976"/>
                    </a:cubicBezTo>
                    <a:cubicBezTo>
                      <a:pt x="505" y="885"/>
                      <a:pt x="445" y="764"/>
                      <a:pt x="414" y="672"/>
                    </a:cubicBezTo>
                    <a:cubicBezTo>
                      <a:pt x="293" y="460"/>
                      <a:pt x="201" y="247"/>
                      <a:pt x="110" y="34"/>
                    </a:cubicBezTo>
                    <a:cubicBezTo>
                      <a:pt x="110" y="11"/>
                      <a:pt x="93"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15"/>
              <p:cNvSpPr/>
              <p:nvPr/>
            </p:nvSpPr>
            <p:spPr>
              <a:xfrm>
                <a:off x="12273575" y="3369575"/>
                <a:ext cx="15700" cy="23200"/>
              </a:xfrm>
              <a:custGeom>
                <a:rect b="b" l="l" r="r" t="t"/>
                <a:pathLst>
                  <a:path extrusionOk="0" h="928" w="628">
                    <a:moveTo>
                      <a:pt x="80" y="0"/>
                    </a:moveTo>
                    <a:cubicBezTo>
                      <a:pt x="40" y="0"/>
                      <a:pt x="1" y="26"/>
                      <a:pt x="20" y="64"/>
                    </a:cubicBezTo>
                    <a:cubicBezTo>
                      <a:pt x="80" y="246"/>
                      <a:pt x="141" y="398"/>
                      <a:pt x="232" y="550"/>
                    </a:cubicBezTo>
                    <a:cubicBezTo>
                      <a:pt x="293" y="611"/>
                      <a:pt x="324" y="672"/>
                      <a:pt x="384" y="763"/>
                    </a:cubicBezTo>
                    <a:cubicBezTo>
                      <a:pt x="445" y="824"/>
                      <a:pt x="506" y="885"/>
                      <a:pt x="567" y="915"/>
                    </a:cubicBezTo>
                    <a:cubicBezTo>
                      <a:pt x="576" y="924"/>
                      <a:pt x="584" y="928"/>
                      <a:pt x="593" y="928"/>
                    </a:cubicBezTo>
                    <a:cubicBezTo>
                      <a:pt x="612" y="928"/>
                      <a:pt x="627" y="906"/>
                      <a:pt x="627" y="885"/>
                    </a:cubicBezTo>
                    <a:cubicBezTo>
                      <a:pt x="597" y="793"/>
                      <a:pt x="536" y="763"/>
                      <a:pt x="475" y="672"/>
                    </a:cubicBezTo>
                    <a:cubicBezTo>
                      <a:pt x="445" y="611"/>
                      <a:pt x="384" y="550"/>
                      <a:pt x="354" y="489"/>
                    </a:cubicBezTo>
                    <a:cubicBezTo>
                      <a:pt x="263" y="337"/>
                      <a:pt x="202" y="185"/>
                      <a:pt x="141" y="34"/>
                    </a:cubicBezTo>
                    <a:cubicBezTo>
                      <a:pt x="130" y="10"/>
                      <a:pt x="105"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15"/>
              <p:cNvSpPr/>
              <p:nvPr/>
            </p:nvSpPr>
            <p:spPr>
              <a:xfrm>
                <a:off x="12302175" y="3399275"/>
                <a:ext cx="775" cy="2300"/>
              </a:xfrm>
              <a:custGeom>
                <a:rect b="b" l="l" r="r" t="t"/>
                <a:pathLst>
                  <a:path extrusionOk="0" h="92" w="31">
                    <a:moveTo>
                      <a:pt x="0" y="1"/>
                    </a:moveTo>
                    <a:cubicBezTo>
                      <a:pt x="0" y="31"/>
                      <a:pt x="31" y="61"/>
                      <a:pt x="31" y="92"/>
                    </a:cubicBezTo>
                    <a:cubicBezTo>
                      <a:pt x="31" y="61"/>
                      <a:pt x="31" y="3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249" name="Google Shape;1249;p15"/>
          <p:cNvGrpSpPr/>
          <p:nvPr/>
        </p:nvGrpSpPr>
        <p:grpSpPr>
          <a:xfrm>
            <a:off x="5681166" y="3601446"/>
            <a:ext cx="259695" cy="200440"/>
            <a:chOff x="2829150" y="1819475"/>
            <a:chExt cx="167200" cy="129050"/>
          </a:xfrm>
        </p:grpSpPr>
        <p:sp>
          <p:nvSpPr>
            <p:cNvPr id="1250" name="Google Shape;1250;p15"/>
            <p:cNvSpPr/>
            <p:nvPr/>
          </p:nvSpPr>
          <p:spPr>
            <a:xfrm>
              <a:off x="2835225" y="1826150"/>
              <a:ext cx="157325" cy="117350"/>
            </a:xfrm>
            <a:custGeom>
              <a:rect b="b" l="l" r="r" t="t"/>
              <a:pathLst>
                <a:path extrusionOk="0" h="4694" w="6293">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15"/>
            <p:cNvSpPr/>
            <p:nvPr/>
          </p:nvSpPr>
          <p:spPr>
            <a:xfrm>
              <a:off x="2951500" y="1846175"/>
              <a:ext cx="24350" cy="18275"/>
            </a:xfrm>
            <a:custGeom>
              <a:rect b="b" l="l" r="r" t="t"/>
              <a:pathLst>
                <a:path extrusionOk="0" h="731" w="974">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15"/>
            <p:cNvSpPr/>
            <p:nvPr/>
          </p:nvSpPr>
          <p:spPr>
            <a:xfrm>
              <a:off x="2887675" y="1819475"/>
              <a:ext cx="74625" cy="40325"/>
            </a:xfrm>
            <a:custGeom>
              <a:rect b="b" l="l" r="r" t="t"/>
              <a:pathLst>
                <a:path extrusionOk="0" h="1613" w="2985">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15"/>
            <p:cNvSpPr/>
            <p:nvPr/>
          </p:nvSpPr>
          <p:spPr>
            <a:xfrm>
              <a:off x="2876275" y="1849225"/>
              <a:ext cx="20550" cy="12375"/>
            </a:xfrm>
            <a:custGeom>
              <a:rect b="b" l="l" r="r" t="t"/>
              <a:pathLst>
                <a:path extrusionOk="0" h="495" w="822">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15"/>
            <p:cNvSpPr/>
            <p:nvPr/>
          </p:nvSpPr>
          <p:spPr>
            <a:xfrm>
              <a:off x="2829150" y="1846950"/>
              <a:ext cx="55950" cy="51700"/>
            </a:xfrm>
            <a:custGeom>
              <a:rect b="b" l="l" r="r" t="t"/>
              <a:pathLst>
                <a:path extrusionOk="0" h="2068" w="2238">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15"/>
            <p:cNvSpPr/>
            <p:nvPr/>
          </p:nvSpPr>
          <p:spPr>
            <a:xfrm>
              <a:off x="2830675" y="1890250"/>
              <a:ext cx="62350" cy="50175"/>
            </a:xfrm>
            <a:custGeom>
              <a:rect b="b" l="l" r="r" t="t"/>
              <a:pathLst>
                <a:path extrusionOk="0" h="2007" w="2494">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15"/>
            <p:cNvSpPr/>
            <p:nvPr/>
          </p:nvSpPr>
          <p:spPr>
            <a:xfrm>
              <a:off x="2880900" y="1909950"/>
              <a:ext cx="74425" cy="38575"/>
            </a:xfrm>
            <a:custGeom>
              <a:rect b="b" l="l" r="r" t="t"/>
              <a:pathLst>
                <a:path extrusionOk="0" h="1543" w="2977">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15"/>
            <p:cNvSpPr/>
            <p:nvPr/>
          </p:nvSpPr>
          <p:spPr>
            <a:xfrm>
              <a:off x="2946175" y="1878000"/>
              <a:ext cx="50175" cy="49525"/>
            </a:xfrm>
            <a:custGeom>
              <a:rect b="b" l="l" r="r" t="t"/>
              <a:pathLst>
                <a:path extrusionOk="0" h="1981" w="2007">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15"/>
            <p:cNvSpPr/>
            <p:nvPr/>
          </p:nvSpPr>
          <p:spPr>
            <a:xfrm>
              <a:off x="2965950" y="1856825"/>
              <a:ext cx="25850" cy="30625"/>
            </a:xfrm>
            <a:custGeom>
              <a:rect b="b" l="l" r="r" t="t"/>
              <a:pathLst>
                <a:path extrusionOk="0" h="1225" w="1034">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15"/>
            <p:cNvSpPr/>
            <p:nvPr/>
          </p:nvSpPr>
          <p:spPr>
            <a:xfrm>
              <a:off x="2929475" y="1902375"/>
              <a:ext cx="38775" cy="17550"/>
            </a:xfrm>
            <a:custGeom>
              <a:rect b="b" l="l" r="r" t="t"/>
              <a:pathLst>
                <a:path extrusionOk="0" h="702" w="1551">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15"/>
            <p:cNvSpPr/>
            <p:nvPr/>
          </p:nvSpPr>
          <p:spPr>
            <a:xfrm>
              <a:off x="2872475" y="1920025"/>
              <a:ext cx="28900" cy="16500"/>
            </a:xfrm>
            <a:custGeom>
              <a:rect b="b" l="l" r="r" t="t"/>
              <a:pathLst>
                <a:path extrusionOk="0" h="660" w="1156">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15"/>
            <p:cNvSpPr/>
            <p:nvPr/>
          </p:nvSpPr>
          <p:spPr>
            <a:xfrm>
              <a:off x="2895275" y="1894125"/>
              <a:ext cx="50675" cy="21025"/>
            </a:xfrm>
            <a:custGeom>
              <a:rect b="b" l="l" r="r" t="t"/>
              <a:pathLst>
                <a:path extrusionOk="0" h="841" w="2027">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15"/>
            <p:cNvSpPr/>
            <p:nvPr/>
          </p:nvSpPr>
          <p:spPr>
            <a:xfrm>
              <a:off x="2845125" y="1893875"/>
              <a:ext cx="7625" cy="25275"/>
            </a:xfrm>
            <a:custGeom>
              <a:rect b="b" l="l" r="r" t="t"/>
              <a:pathLst>
                <a:path extrusionOk="0" h="1011" w="305">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15"/>
            <p:cNvSpPr/>
            <p:nvPr/>
          </p:nvSpPr>
          <p:spPr>
            <a:xfrm>
              <a:off x="2856525" y="1905275"/>
              <a:ext cx="3825" cy="21100"/>
            </a:xfrm>
            <a:custGeom>
              <a:rect b="b" l="l" r="r" t="t"/>
              <a:pathLst>
                <a:path extrusionOk="0" h="844" w="153">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15"/>
            <p:cNvSpPr/>
            <p:nvPr/>
          </p:nvSpPr>
          <p:spPr>
            <a:xfrm>
              <a:off x="2866400" y="1911525"/>
              <a:ext cx="4575" cy="16300"/>
            </a:xfrm>
            <a:custGeom>
              <a:rect b="b" l="l" r="r" t="t"/>
              <a:pathLst>
                <a:path extrusionOk="0" h="652" w="183">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15"/>
            <p:cNvSpPr/>
            <p:nvPr/>
          </p:nvSpPr>
          <p:spPr>
            <a:xfrm>
              <a:off x="2885400" y="1910025"/>
              <a:ext cx="3825" cy="14450"/>
            </a:xfrm>
            <a:custGeom>
              <a:rect b="b" l="l" r="r" t="t"/>
              <a:pathLst>
                <a:path extrusionOk="0" h="578" w="153">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15"/>
            <p:cNvSpPr/>
            <p:nvPr/>
          </p:nvSpPr>
          <p:spPr>
            <a:xfrm>
              <a:off x="2894500" y="1913825"/>
              <a:ext cx="4600" cy="7925"/>
            </a:xfrm>
            <a:custGeom>
              <a:rect b="b" l="l" r="r" t="t"/>
              <a:pathLst>
                <a:path extrusionOk="0" h="317" w="184">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15"/>
            <p:cNvSpPr/>
            <p:nvPr/>
          </p:nvSpPr>
          <p:spPr>
            <a:xfrm>
              <a:off x="2901350" y="1919900"/>
              <a:ext cx="3825" cy="22050"/>
            </a:xfrm>
            <a:custGeom>
              <a:rect b="b" l="l" r="r" t="t"/>
              <a:pathLst>
                <a:path extrusionOk="0" h="882" w="153">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15"/>
            <p:cNvSpPr/>
            <p:nvPr/>
          </p:nvSpPr>
          <p:spPr>
            <a:xfrm>
              <a:off x="2909275" y="1917000"/>
              <a:ext cx="5775" cy="23050"/>
            </a:xfrm>
            <a:custGeom>
              <a:rect b="b" l="l" r="r" t="t"/>
              <a:pathLst>
                <a:path extrusionOk="0" h="922" w="231">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15"/>
            <p:cNvSpPr/>
            <p:nvPr/>
          </p:nvSpPr>
          <p:spPr>
            <a:xfrm>
              <a:off x="2924900" y="1917625"/>
              <a:ext cx="4600" cy="16100"/>
            </a:xfrm>
            <a:custGeom>
              <a:rect b="b" l="l" r="r" t="t"/>
              <a:pathLst>
                <a:path extrusionOk="0" h="644" w="184">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15"/>
            <p:cNvSpPr/>
            <p:nvPr/>
          </p:nvSpPr>
          <p:spPr>
            <a:xfrm>
              <a:off x="2936300" y="1918375"/>
              <a:ext cx="3825" cy="7625"/>
            </a:xfrm>
            <a:custGeom>
              <a:rect b="b" l="l" r="r" t="t"/>
              <a:pathLst>
                <a:path extrusionOk="0" h="305" w="153">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15"/>
            <p:cNvSpPr/>
            <p:nvPr/>
          </p:nvSpPr>
          <p:spPr>
            <a:xfrm>
              <a:off x="2947325" y="1891600"/>
              <a:ext cx="4200" cy="20025"/>
            </a:xfrm>
            <a:custGeom>
              <a:rect b="b" l="l" r="r" t="t"/>
              <a:pathLst>
                <a:path extrusionOk="0" h="801" w="168">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15"/>
            <p:cNvSpPr/>
            <p:nvPr/>
          </p:nvSpPr>
          <p:spPr>
            <a:xfrm>
              <a:off x="2958350" y="1892550"/>
              <a:ext cx="3825" cy="22400"/>
            </a:xfrm>
            <a:custGeom>
              <a:rect b="b" l="l" r="r" t="t"/>
              <a:pathLst>
                <a:path extrusionOk="0" h="896" w="153">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15"/>
            <p:cNvSpPr/>
            <p:nvPr/>
          </p:nvSpPr>
          <p:spPr>
            <a:xfrm>
              <a:off x="2967450" y="1890950"/>
              <a:ext cx="6100" cy="21175"/>
            </a:xfrm>
            <a:custGeom>
              <a:rect b="b" l="l" r="r" t="t"/>
              <a:pathLst>
                <a:path extrusionOk="0" h="847" w="244">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15"/>
            <p:cNvSpPr/>
            <p:nvPr/>
          </p:nvSpPr>
          <p:spPr>
            <a:xfrm>
              <a:off x="2980375" y="1891775"/>
              <a:ext cx="3075" cy="9525"/>
            </a:xfrm>
            <a:custGeom>
              <a:rect b="b" l="l" r="r" t="t"/>
              <a:pathLst>
                <a:path extrusionOk="0" h="381" w="123">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5" name="Google Shape;1275;p15"/>
          <p:cNvGrpSpPr/>
          <p:nvPr/>
        </p:nvGrpSpPr>
        <p:grpSpPr>
          <a:xfrm>
            <a:off x="2218541" y="1161046"/>
            <a:ext cx="259695" cy="200440"/>
            <a:chOff x="2829150" y="1819475"/>
            <a:chExt cx="167200" cy="129050"/>
          </a:xfrm>
        </p:grpSpPr>
        <p:sp>
          <p:nvSpPr>
            <p:cNvPr id="1276" name="Google Shape;1276;p15"/>
            <p:cNvSpPr/>
            <p:nvPr/>
          </p:nvSpPr>
          <p:spPr>
            <a:xfrm>
              <a:off x="2835225" y="1826150"/>
              <a:ext cx="157325" cy="117350"/>
            </a:xfrm>
            <a:custGeom>
              <a:rect b="b" l="l" r="r" t="t"/>
              <a:pathLst>
                <a:path extrusionOk="0" h="4694" w="6293">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15"/>
            <p:cNvSpPr/>
            <p:nvPr/>
          </p:nvSpPr>
          <p:spPr>
            <a:xfrm>
              <a:off x="2951500" y="1846175"/>
              <a:ext cx="24350" cy="18275"/>
            </a:xfrm>
            <a:custGeom>
              <a:rect b="b" l="l" r="r" t="t"/>
              <a:pathLst>
                <a:path extrusionOk="0" h="731" w="974">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15"/>
            <p:cNvSpPr/>
            <p:nvPr/>
          </p:nvSpPr>
          <p:spPr>
            <a:xfrm>
              <a:off x="2887675" y="1819475"/>
              <a:ext cx="74625" cy="40325"/>
            </a:xfrm>
            <a:custGeom>
              <a:rect b="b" l="l" r="r" t="t"/>
              <a:pathLst>
                <a:path extrusionOk="0" h="1613" w="2985">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15"/>
            <p:cNvSpPr/>
            <p:nvPr/>
          </p:nvSpPr>
          <p:spPr>
            <a:xfrm>
              <a:off x="2876275" y="1849225"/>
              <a:ext cx="20550" cy="12375"/>
            </a:xfrm>
            <a:custGeom>
              <a:rect b="b" l="l" r="r" t="t"/>
              <a:pathLst>
                <a:path extrusionOk="0" h="495" w="822">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15"/>
            <p:cNvSpPr/>
            <p:nvPr/>
          </p:nvSpPr>
          <p:spPr>
            <a:xfrm>
              <a:off x="2829150" y="1846950"/>
              <a:ext cx="55950" cy="51700"/>
            </a:xfrm>
            <a:custGeom>
              <a:rect b="b" l="l" r="r" t="t"/>
              <a:pathLst>
                <a:path extrusionOk="0" h="2068" w="2238">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15"/>
            <p:cNvSpPr/>
            <p:nvPr/>
          </p:nvSpPr>
          <p:spPr>
            <a:xfrm>
              <a:off x="2830675" y="1890250"/>
              <a:ext cx="62350" cy="50175"/>
            </a:xfrm>
            <a:custGeom>
              <a:rect b="b" l="l" r="r" t="t"/>
              <a:pathLst>
                <a:path extrusionOk="0" h="2007" w="2494">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15"/>
            <p:cNvSpPr/>
            <p:nvPr/>
          </p:nvSpPr>
          <p:spPr>
            <a:xfrm>
              <a:off x="2880900" y="1909950"/>
              <a:ext cx="74425" cy="38575"/>
            </a:xfrm>
            <a:custGeom>
              <a:rect b="b" l="l" r="r" t="t"/>
              <a:pathLst>
                <a:path extrusionOk="0" h="1543" w="2977">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15"/>
            <p:cNvSpPr/>
            <p:nvPr/>
          </p:nvSpPr>
          <p:spPr>
            <a:xfrm>
              <a:off x="2946175" y="1878000"/>
              <a:ext cx="50175" cy="49525"/>
            </a:xfrm>
            <a:custGeom>
              <a:rect b="b" l="l" r="r" t="t"/>
              <a:pathLst>
                <a:path extrusionOk="0" h="1981" w="2007">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15"/>
            <p:cNvSpPr/>
            <p:nvPr/>
          </p:nvSpPr>
          <p:spPr>
            <a:xfrm>
              <a:off x="2965950" y="1856825"/>
              <a:ext cx="25850" cy="30625"/>
            </a:xfrm>
            <a:custGeom>
              <a:rect b="b" l="l" r="r" t="t"/>
              <a:pathLst>
                <a:path extrusionOk="0" h="1225" w="1034">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15"/>
            <p:cNvSpPr/>
            <p:nvPr/>
          </p:nvSpPr>
          <p:spPr>
            <a:xfrm>
              <a:off x="2929475" y="1902375"/>
              <a:ext cx="38775" cy="17550"/>
            </a:xfrm>
            <a:custGeom>
              <a:rect b="b" l="l" r="r" t="t"/>
              <a:pathLst>
                <a:path extrusionOk="0" h="702" w="1551">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15"/>
            <p:cNvSpPr/>
            <p:nvPr/>
          </p:nvSpPr>
          <p:spPr>
            <a:xfrm>
              <a:off x="2872475" y="1920025"/>
              <a:ext cx="28900" cy="16500"/>
            </a:xfrm>
            <a:custGeom>
              <a:rect b="b" l="l" r="r" t="t"/>
              <a:pathLst>
                <a:path extrusionOk="0" h="660" w="1156">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15"/>
            <p:cNvSpPr/>
            <p:nvPr/>
          </p:nvSpPr>
          <p:spPr>
            <a:xfrm>
              <a:off x="2895275" y="1894125"/>
              <a:ext cx="50675" cy="21025"/>
            </a:xfrm>
            <a:custGeom>
              <a:rect b="b" l="l" r="r" t="t"/>
              <a:pathLst>
                <a:path extrusionOk="0" h="841" w="2027">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15"/>
            <p:cNvSpPr/>
            <p:nvPr/>
          </p:nvSpPr>
          <p:spPr>
            <a:xfrm>
              <a:off x="2845125" y="1893875"/>
              <a:ext cx="7625" cy="25275"/>
            </a:xfrm>
            <a:custGeom>
              <a:rect b="b" l="l" r="r" t="t"/>
              <a:pathLst>
                <a:path extrusionOk="0" h="1011" w="305">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15"/>
            <p:cNvSpPr/>
            <p:nvPr/>
          </p:nvSpPr>
          <p:spPr>
            <a:xfrm>
              <a:off x="2856525" y="1905275"/>
              <a:ext cx="3825" cy="21100"/>
            </a:xfrm>
            <a:custGeom>
              <a:rect b="b" l="l" r="r" t="t"/>
              <a:pathLst>
                <a:path extrusionOk="0" h="844" w="153">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15"/>
            <p:cNvSpPr/>
            <p:nvPr/>
          </p:nvSpPr>
          <p:spPr>
            <a:xfrm>
              <a:off x="2866400" y="1911525"/>
              <a:ext cx="4575" cy="16300"/>
            </a:xfrm>
            <a:custGeom>
              <a:rect b="b" l="l" r="r" t="t"/>
              <a:pathLst>
                <a:path extrusionOk="0" h="652" w="183">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15"/>
            <p:cNvSpPr/>
            <p:nvPr/>
          </p:nvSpPr>
          <p:spPr>
            <a:xfrm>
              <a:off x="2885400" y="1910025"/>
              <a:ext cx="3825" cy="14450"/>
            </a:xfrm>
            <a:custGeom>
              <a:rect b="b" l="l" r="r" t="t"/>
              <a:pathLst>
                <a:path extrusionOk="0" h="578" w="153">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15"/>
            <p:cNvSpPr/>
            <p:nvPr/>
          </p:nvSpPr>
          <p:spPr>
            <a:xfrm>
              <a:off x="2894500" y="1913825"/>
              <a:ext cx="4600" cy="7925"/>
            </a:xfrm>
            <a:custGeom>
              <a:rect b="b" l="l" r="r" t="t"/>
              <a:pathLst>
                <a:path extrusionOk="0" h="317" w="184">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15"/>
            <p:cNvSpPr/>
            <p:nvPr/>
          </p:nvSpPr>
          <p:spPr>
            <a:xfrm>
              <a:off x="2901350" y="1919900"/>
              <a:ext cx="3825" cy="22050"/>
            </a:xfrm>
            <a:custGeom>
              <a:rect b="b" l="l" r="r" t="t"/>
              <a:pathLst>
                <a:path extrusionOk="0" h="882" w="153">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15"/>
            <p:cNvSpPr/>
            <p:nvPr/>
          </p:nvSpPr>
          <p:spPr>
            <a:xfrm>
              <a:off x="2909275" y="1917000"/>
              <a:ext cx="5775" cy="23050"/>
            </a:xfrm>
            <a:custGeom>
              <a:rect b="b" l="l" r="r" t="t"/>
              <a:pathLst>
                <a:path extrusionOk="0" h="922" w="231">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15"/>
            <p:cNvSpPr/>
            <p:nvPr/>
          </p:nvSpPr>
          <p:spPr>
            <a:xfrm>
              <a:off x="2924900" y="1917625"/>
              <a:ext cx="4600" cy="16100"/>
            </a:xfrm>
            <a:custGeom>
              <a:rect b="b" l="l" r="r" t="t"/>
              <a:pathLst>
                <a:path extrusionOk="0" h="644" w="184">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15"/>
            <p:cNvSpPr/>
            <p:nvPr/>
          </p:nvSpPr>
          <p:spPr>
            <a:xfrm>
              <a:off x="2936300" y="1918375"/>
              <a:ext cx="3825" cy="7625"/>
            </a:xfrm>
            <a:custGeom>
              <a:rect b="b" l="l" r="r" t="t"/>
              <a:pathLst>
                <a:path extrusionOk="0" h="305" w="153">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15"/>
            <p:cNvSpPr/>
            <p:nvPr/>
          </p:nvSpPr>
          <p:spPr>
            <a:xfrm>
              <a:off x="2947325" y="1891600"/>
              <a:ext cx="4200" cy="20025"/>
            </a:xfrm>
            <a:custGeom>
              <a:rect b="b" l="l" r="r" t="t"/>
              <a:pathLst>
                <a:path extrusionOk="0" h="801" w="168">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15"/>
            <p:cNvSpPr/>
            <p:nvPr/>
          </p:nvSpPr>
          <p:spPr>
            <a:xfrm>
              <a:off x="2958350" y="1892550"/>
              <a:ext cx="3825" cy="22400"/>
            </a:xfrm>
            <a:custGeom>
              <a:rect b="b" l="l" r="r" t="t"/>
              <a:pathLst>
                <a:path extrusionOk="0" h="896" w="153">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15"/>
            <p:cNvSpPr/>
            <p:nvPr/>
          </p:nvSpPr>
          <p:spPr>
            <a:xfrm>
              <a:off x="2967450" y="1890950"/>
              <a:ext cx="6100" cy="21175"/>
            </a:xfrm>
            <a:custGeom>
              <a:rect b="b" l="l" r="r" t="t"/>
              <a:pathLst>
                <a:path extrusionOk="0" h="847" w="244">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15"/>
            <p:cNvSpPr/>
            <p:nvPr/>
          </p:nvSpPr>
          <p:spPr>
            <a:xfrm>
              <a:off x="2980375" y="1891775"/>
              <a:ext cx="3075" cy="9525"/>
            </a:xfrm>
            <a:custGeom>
              <a:rect b="b" l="l" r="r" t="t"/>
              <a:pathLst>
                <a:path extrusionOk="0" h="381" w="123">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24"/>
          <p:cNvSpPr txBox="1"/>
          <p:nvPr>
            <p:ph type="title"/>
          </p:nvPr>
        </p:nvSpPr>
        <p:spPr>
          <a:xfrm>
            <a:off x="720000" y="481693"/>
            <a:ext cx="7704000" cy="64008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INSIGHTS</a:t>
            </a:r>
            <a:endParaRPr/>
          </a:p>
        </p:txBody>
      </p:sp>
      <p:sp>
        <p:nvSpPr>
          <p:cNvPr id="1354" name="Google Shape;1354;p24"/>
          <p:cNvSpPr txBox="1"/>
          <p:nvPr>
            <p:ph idx="3" type="subTitle"/>
          </p:nvPr>
        </p:nvSpPr>
        <p:spPr>
          <a:xfrm>
            <a:off x="0" y="1243584"/>
            <a:ext cx="9144000" cy="3899916"/>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More recently, Xiao et al. 2021 reported that Hurricane Sandy (New York, 2012) was associated with a 4.1% increased rate of emergency department (ED) visits within 1 week for eight major pregnancy complications. The authors also found that the rate of ED visits for pregnancy complications increased by 16.6% within 7 days after a power outage. Duration and severity of power outages were also related to risk. </a:t>
            </a:r>
            <a:endParaRPr sz="1500">
              <a:solidFill>
                <a:srgbClr val="212121"/>
              </a:solidFill>
              <a:highlight>
                <a:srgbClr val="FFFFFF"/>
              </a:highlight>
              <a:latin typeface="Times New Roman"/>
              <a:ea typeface="Times New Roman"/>
              <a:cs typeface="Times New Roman"/>
              <a:sym typeface="Times New Roman"/>
            </a:endParaRPr>
          </a:p>
          <a:p>
            <a:pPr indent="-323850" lvl="0" marL="457200" rtl="0" algn="l">
              <a:lnSpc>
                <a:spcPct val="115000"/>
              </a:lnSpc>
              <a:spcBef>
                <a:spcPts val="0"/>
              </a:spcBef>
              <a:spcAft>
                <a:spcPts val="0"/>
              </a:spcAft>
              <a:buClr>
                <a:srgbClr val="212121"/>
              </a:buClr>
              <a:buSzPts val="1500"/>
              <a:buFont typeface="Times New Roman"/>
              <a:buChar char="•"/>
            </a:pPr>
            <a:r>
              <a:rPr lang="en-GB" sz="1500">
                <a:solidFill>
                  <a:srgbClr val="212121"/>
                </a:solidFill>
                <a:highlight>
                  <a:srgbClr val="FFFFFF"/>
                </a:highlight>
                <a:latin typeface="Times New Roman"/>
                <a:ea typeface="Times New Roman"/>
                <a:cs typeface="Times New Roman"/>
                <a:sym typeface="Times New Roman"/>
              </a:rPr>
              <a:t>Similarly, Pan et al. 2021 reported that exposure to Hurricane Michael (Florida, 2018) was associated with a 39% increased risk of delivering a small gestational age baby, and a 19% increased risk of having inadequate prenatal care, suggesting that disruption to prenatal care may be a pathway to pregnancy risk.</a:t>
            </a:r>
            <a:endParaRPr/>
          </a:p>
          <a:p>
            <a:pPr indent="-317500" lvl="0" marL="45720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A prospective study of a subsequent Red River Flood (North Dakota, 2009) found that women who lived closer to the flood during the first trimester had significantly smaller babies (i.e., − 43 g per mile). </a:t>
            </a:r>
            <a:endParaRPr/>
          </a:p>
          <a:p>
            <a:pPr indent="-317500" lvl="0" marL="45720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Similarly, women who were displaced by the 2011 Thailand flood had babies on average 175 g lower compared to unaffected women.</a:t>
            </a:r>
            <a:endParaRPr/>
          </a:p>
          <a:p>
            <a:pPr indent="-228600" lvl="0" marL="457200" rtl="0" algn="l">
              <a:lnSpc>
                <a:spcPct val="115000"/>
              </a:lnSpc>
              <a:spcBef>
                <a:spcPts val="0"/>
              </a:spcBef>
              <a:spcAft>
                <a:spcPts val="0"/>
              </a:spcAft>
              <a:buSzPts val="1400"/>
              <a:buFont typeface="Arial"/>
              <a:buNone/>
            </a:pPr>
            <a:r>
              <a:t/>
            </a:r>
            <a:endParaRPr sz="15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8" name="Shape 1358"/>
        <p:cNvGrpSpPr/>
        <p:nvPr/>
      </p:nvGrpSpPr>
      <p:grpSpPr>
        <a:xfrm>
          <a:off x="0" y="0"/>
          <a:ext cx="0" cy="0"/>
          <a:chOff x="0" y="0"/>
          <a:chExt cx="0" cy="0"/>
        </a:xfrm>
      </p:grpSpPr>
      <p:sp>
        <p:nvSpPr>
          <p:cNvPr id="1359" name="Google Shape;1359;p25"/>
          <p:cNvSpPr txBox="1"/>
          <p:nvPr>
            <p:ph type="title"/>
          </p:nvPr>
        </p:nvSpPr>
        <p:spPr>
          <a:xfrm>
            <a:off x="720000" y="338328"/>
            <a:ext cx="7704000" cy="658368"/>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Continuation…</a:t>
            </a:r>
            <a:endParaRPr/>
          </a:p>
        </p:txBody>
      </p:sp>
      <p:sp>
        <p:nvSpPr>
          <p:cNvPr id="1360" name="Google Shape;1360;p25"/>
          <p:cNvSpPr txBox="1"/>
          <p:nvPr>
            <p:ph idx="3" type="subTitle"/>
          </p:nvPr>
        </p:nvSpPr>
        <p:spPr>
          <a:xfrm>
            <a:off x="0" y="1133856"/>
            <a:ext cx="9144000" cy="379476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None/>
            </a:pPr>
            <a:r>
              <a:rPr b="1" lang="en-GB" sz="1500">
                <a:latin typeface="Times New Roman"/>
                <a:ea typeface="Times New Roman"/>
                <a:cs typeface="Times New Roman"/>
                <a:sym typeface="Times New Roman"/>
              </a:rPr>
              <a:t>2. FOOD AND WATER QUALITY AND AVAILABILITY:</a:t>
            </a:r>
            <a:endParaRPr/>
          </a:p>
          <a:p>
            <a:pPr indent="-285750" lvl="0" marL="42545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Extreme climate-related disasters decrease crop productivity, kill livestock, increase food spoilage, and slow food supply distribution, all of which can lead to food insecurity and malnutrition. </a:t>
            </a:r>
            <a:endParaRPr/>
          </a:p>
          <a:p>
            <a:pPr indent="-285750" lvl="0" marL="42545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In many parts of the world, food scarcity is already a significant public health problem, especially for pregnant women from lower socioeconomic positions. </a:t>
            </a:r>
            <a:endParaRPr/>
          </a:p>
          <a:p>
            <a:pPr indent="-285750" lvl="0" marL="42545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Food insecurity is associated with the risk of major birth defects (e.g., cleft palate, dextro-transposition of the great arteries, tetralogy of Fallot, spina bifida, and anencephaly), low birth weight, preterm labor, gestational diabetes, and gestational hypertension. </a:t>
            </a:r>
            <a:endParaRPr/>
          </a:p>
          <a:p>
            <a:pPr indent="-285750" lvl="0" marL="42545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In areas without proper refrigeration, extreme weather events can increase the opportunity for food spoilage, leading to the risk of foodborne illness in pregnant women and ultimately adverse pregnancy complications.</a:t>
            </a:r>
            <a:r>
              <a:rPr b="1" lang="en-GB" sz="1500">
                <a:latin typeface="Times New Roman"/>
                <a:ea typeface="Times New Roman"/>
                <a:cs typeface="Times New Roman"/>
                <a:sym typeface="Times New Roman"/>
              </a:rPr>
              <a: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sp>
        <p:nvSpPr>
          <p:cNvPr id="1365" name="Google Shape;1365;p26"/>
          <p:cNvSpPr txBox="1"/>
          <p:nvPr>
            <p:ph type="title"/>
          </p:nvPr>
        </p:nvSpPr>
        <p:spPr>
          <a:xfrm>
            <a:off x="720000" y="-4"/>
            <a:ext cx="7704000" cy="546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Mapping</a:t>
            </a:r>
            <a:endParaRPr/>
          </a:p>
        </p:txBody>
      </p:sp>
      <p:sp>
        <p:nvSpPr>
          <p:cNvPr id="1366" name="Google Shape;1366;p26"/>
          <p:cNvSpPr txBox="1"/>
          <p:nvPr>
            <p:ph idx="3" type="subTitle"/>
          </p:nvPr>
        </p:nvSpPr>
        <p:spPr>
          <a:xfrm>
            <a:off x="0" y="726621"/>
            <a:ext cx="9144000" cy="4416879"/>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None/>
            </a:pPr>
            <a:r>
              <a:rPr b="1" lang="en-GB" sz="1500">
                <a:latin typeface="Times New Roman"/>
                <a:ea typeface="Times New Roman"/>
                <a:cs typeface="Times New Roman"/>
                <a:sym typeface="Times New Roman"/>
              </a:rPr>
              <a:t>GEOGRAPHIC INFORMATION SYSTEMS (GIS)</a:t>
            </a:r>
            <a:endParaRPr sz="1500">
              <a:solidFill>
                <a:srgbClr val="333333"/>
              </a:solidFill>
              <a:highlight>
                <a:srgbClr val="FFFFFF"/>
              </a:highlight>
              <a:latin typeface="Times New Roman"/>
              <a:ea typeface="Times New Roman"/>
              <a:cs typeface="Times New Roman"/>
              <a:sym typeface="Times New Roman"/>
            </a:endParaRPr>
          </a:p>
          <a:p>
            <a:pPr indent="-323850" lvl="0" marL="457200" rtl="0" algn="l">
              <a:lnSpc>
                <a:spcPct val="115000"/>
              </a:lnSpc>
              <a:spcBef>
                <a:spcPts val="0"/>
              </a:spcBef>
              <a:spcAft>
                <a:spcPts val="0"/>
              </a:spcAft>
              <a:buClr>
                <a:srgbClr val="333333"/>
              </a:buClr>
              <a:buSzPts val="1500"/>
              <a:buFont typeface="Times New Roman"/>
              <a:buChar char="•"/>
            </a:pPr>
            <a:r>
              <a:rPr lang="en-GB" sz="1500">
                <a:highlight>
                  <a:srgbClr val="FFFFFF"/>
                </a:highlight>
                <a:latin typeface="Times New Roman"/>
                <a:ea typeface="Times New Roman"/>
                <a:cs typeface="Times New Roman"/>
                <a:sym typeface="Times New Roman"/>
              </a:rPr>
              <a:t>The use of geographic data and tools allows for more sophisticated mapping of risk factors and social vulnerabilities to identify and protect specific locations and groups of people.</a:t>
            </a:r>
            <a:endParaRPr/>
          </a:p>
          <a:p>
            <a:pPr indent="-323850" lvl="0" marL="457200" rtl="0" algn="l">
              <a:lnSpc>
                <a:spcPct val="115000"/>
              </a:lnSpc>
              <a:spcBef>
                <a:spcPts val="0"/>
              </a:spcBef>
              <a:spcAft>
                <a:spcPts val="0"/>
              </a:spcAft>
              <a:buClr>
                <a:srgbClr val="333333"/>
              </a:buClr>
              <a:buSzPts val="1500"/>
              <a:buFont typeface="Times New Roman"/>
              <a:buChar char="•"/>
            </a:pPr>
            <a:r>
              <a:rPr lang="en-GB" sz="1500">
                <a:latin typeface="Times New Roman"/>
                <a:ea typeface="Times New Roman"/>
                <a:cs typeface="Times New Roman"/>
                <a:sym typeface="Times New Roman"/>
              </a:rPr>
              <a:t>It is a data management system </a:t>
            </a:r>
            <a:r>
              <a:rPr lang="en-GB" sz="1500">
                <a:highlight>
                  <a:schemeClr val="lt1"/>
                </a:highlight>
                <a:latin typeface="Times New Roman"/>
                <a:ea typeface="Times New Roman"/>
                <a:cs typeface="Times New Roman"/>
                <a:sym typeface="Times New Roman"/>
              </a:rPr>
              <a:t>used to capture, store, manage, retrieve, analyze, and display geographic information can be used to quantify and visualize factors that contribute to climate-related health risks.</a:t>
            </a:r>
            <a:endParaRPr>
              <a:highlight>
                <a:schemeClr val="lt1"/>
              </a:highlight>
            </a:endParaRPr>
          </a:p>
          <a:p>
            <a:pPr indent="-323850" lvl="0" marL="457200" rtl="0" algn="l">
              <a:lnSpc>
                <a:spcPct val="115000"/>
              </a:lnSpc>
              <a:spcBef>
                <a:spcPts val="0"/>
              </a:spcBef>
              <a:spcAft>
                <a:spcPts val="0"/>
              </a:spcAft>
              <a:buClr>
                <a:srgbClr val="333333"/>
              </a:buClr>
              <a:buSzPts val="1500"/>
              <a:buFont typeface="Times New Roman"/>
              <a:buChar char="•"/>
            </a:pPr>
            <a:r>
              <a:rPr lang="en-GB" sz="1500">
                <a:highlight>
                  <a:schemeClr val="lt1"/>
                </a:highlight>
                <a:latin typeface="Times New Roman"/>
                <a:ea typeface="Times New Roman"/>
                <a:cs typeface="Times New Roman"/>
                <a:sym typeface="Times New Roman"/>
              </a:rPr>
              <a:t>By linking together census data, data on the determinants of health (social, environmental, preexisting health conditions), measures of adaptive capacity (such as healthcare access), and climate data, GIS mapping helps identify and position resources for at-risk</a:t>
            </a:r>
            <a:r>
              <a:rPr lang="en-GB" sz="1500">
                <a:latin typeface="Times New Roman"/>
                <a:ea typeface="Times New Roman"/>
                <a:cs typeface="Times New Roman"/>
                <a:sym typeface="Times New Roman"/>
              </a:rPr>
              <a:t> </a:t>
            </a:r>
            <a:r>
              <a:rPr lang="en-GB" sz="1500">
                <a:highlight>
                  <a:schemeClr val="lt1"/>
                </a:highlight>
                <a:latin typeface="Times New Roman"/>
                <a:ea typeface="Times New Roman"/>
                <a:cs typeface="Times New Roman"/>
                <a:sym typeface="Times New Roman"/>
              </a:rPr>
              <a:t>populations.</a:t>
            </a:r>
            <a:endParaRPr/>
          </a:p>
          <a:p>
            <a:pPr indent="-323850" lvl="0" marL="457200" rtl="0" algn="l">
              <a:lnSpc>
                <a:spcPct val="115000"/>
              </a:lnSpc>
              <a:spcBef>
                <a:spcPts val="0"/>
              </a:spcBef>
              <a:spcAft>
                <a:spcPts val="0"/>
              </a:spcAft>
              <a:buClr>
                <a:srgbClr val="333333"/>
              </a:buClr>
              <a:buSzPts val="1500"/>
              <a:buFont typeface="Times New Roman"/>
              <a:buChar char="•"/>
            </a:pPr>
            <a:r>
              <a:rPr lang="en-GB" sz="1500">
                <a:highlight>
                  <a:schemeClr val="lt1"/>
                </a:highlight>
                <a:latin typeface="Times New Roman"/>
                <a:ea typeface="Times New Roman"/>
                <a:cs typeface="Times New Roman"/>
                <a:sym typeface="Times New Roman"/>
              </a:rPr>
              <a:t>Mapping serves as a decision support tool for public health planning, emergency response, and policy development. </a:t>
            </a:r>
            <a:endParaRPr/>
          </a:p>
          <a:p>
            <a:pPr indent="-323850" lvl="0" marL="457200" rtl="0" algn="l">
              <a:lnSpc>
                <a:spcPct val="115000"/>
              </a:lnSpc>
              <a:spcBef>
                <a:spcPts val="0"/>
              </a:spcBef>
              <a:spcAft>
                <a:spcPts val="0"/>
              </a:spcAft>
              <a:buClr>
                <a:srgbClr val="333333"/>
              </a:buClr>
              <a:buSzPts val="1500"/>
              <a:buFont typeface="Times New Roman"/>
              <a:buChar char="•"/>
            </a:pPr>
            <a:r>
              <a:rPr lang="en-GB" sz="1500">
                <a:highlight>
                  <a:schemeClr val="lt1"/>
                </a:highlight>
                <a:latin typeface="Times New Roman"/>
                <a:ea typeface="Times New Roman"/>
                <a:cs typeface="Times New Roman"/>
                <a:sym typeface="Times New Roman"/>
              </a:rPr>
              <a:t>Temporal analysis in mapping allows tracking changes over time, seasonal variations, trends, and long-term impacts of climate change on vulnerable populations.  </a:t>
            </a:r>
            <a:endParaRPr sz="1500">
              <a:highlight>
                <a:schemeClr val="lt1"/>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sz="1500">
              <a:highlight>
                <a:schemeClr val="lt1"/>
              </a:highlight>
              <a:latin typeface="Times New Roman"/>
              <a:ea typeface="Times New Roman"/>
              <a:cs typeface="Times New Roman"/>
              <a:sym typeface="Times New Roman"/>
            </a:endParaRPr>
          </a:p>
        </p:txBody>
      </p:sp>
      <p:grpSp>
        <p:nvGrpSpPr>
          <p:cNvPr id="1367" name="Google Shape;1367;p26"/>
          <p:cNvGrpSpPr/>
          <p:nvPr/>
        </p:nvGrpSpPr>
        <p:grpSpPr>
          <a:xfrm>
            <a:off x="7546296" y="3810077"/>
            <a:ext cx="747846" cy="543365"/>
            <a:chOff x="2085450" y="2059387"/>
            <a:chExt cx="515578" cy="421213"/>
          </a:xfrm>
        </p:grpSpPr>
        <p:sp>
          <p:nvSpPr>
            <p:cNvPr id="1368" name="Google Shape;1368;p26"/>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369" name="Google Shape;1369;p26"/>
            <p:cNvSpPr/>
            <p:nvPr/>
          </p:nvSpPr>
          <p:spPr>
            <a:xfrm>
              <a:off x="2254909" y="2061031"/>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370" name="Google Shape;1370;p26"/>
            <p:cNvSpPr/>
            <p:nvPr/>
          </p:nvSpPr>
          <p:spPr>
            <a:xfrm>
              <a:off x="2459853" y="2059387"/>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4" name="Shape 1374"/>
        <p:cNvGrpSpPr/>
        <p:nvPr/>
      </p:nvGrpSpPr>
      <p:grpSpPr>
        <a:xfrm>
          <a:off x="0" y="0"/>
          <a:ext cx="0" cy="0"/>
          <a:chOff x="0" y="0"/>
          <a:chExt cx="0" cy="0"/>
        </a:xfrm>
      </p:grpSpPr>
      <p:sp>
        <p:nvSpPr>
          <p:cNvPr id="1375" name="Google Shape;1375;p27"/>
          <p:cNvSpPr txBox="1"/>
          <p:nvPr>
            <p:ph type="title"/>
          </p:nvPr>
        </p:nvSpPr>
        <p:spPr>
          <a:xfrm>
            <a:off x="720000" y="155452"/>
            <a:ext cx="7704000" cy="630932"/>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Continuation</a:t>
            </a:r>
            <a:endParaRPr/>
          </a:p>
        </p:txBody>
      </p:sp>
      <p:pic>
        <p:nvPicPr>
          <p:cNvPr descr="A map with many dots&#10;&#10;Description automatically generated" id="1376" name="Google Shape;1376;p27"/>
          <p:cNvPicPr preferRelativeResize="0"/>
          <p:nvPr/>
        </p:nvPicPr>
        <p:blipFill rotWithShape="1">
          <a:blip r:embed="rId3">
            <a:alphaModFix/>
          </a:blip>
          <a:srcRect b="0" l="0" r="0" t="0"/>
          <a:stretch/>
        </p:blipFill>
        <p:spPr>
          <a:xfrm>
            <a:off x="155100" y="2140650"/>
            <a:ext cx="4919026" cy="2715450"/>
          </a:xfrm>
          <a:prstGeom prst="rect">
            <a:avLst/>
          </a:prstGeom>
          <a:noFill/>
          <a:ln>
            <a:noFill/>
          </a:ln>
        </p:spPr>
      </p:pic>
      <p:pic>
        <p:nvPicPr>
          <p:cNvPr id="1377" name="Google Shape;1377;p27"/>
          <p:cNvPicPr preferRelativeResize="0"/>
          <p:nvPr/>
        </p:nvPicPr>
        <p:blipFill>
          <a:blip r:embed="rId4">
            <a:alphaModFix/>
          </a:blip>
          <a:stretch>
            <a:fillRect/>
          </a:stretch>
        </p:blipFill>
        <p:spPr>
          <a:xfrm>
            <a:off x="5460625" y="1873075"/>
            <a:ext cx="3101952" cy="2983024"/>
          </a:xfrm>
          <a:prstGeom prst="rect">
            <a:avLst/>
          </a:prstGeom>
          <a:noFill/>
          <a:ln>
            <a:noFill/>
          </a:ln>
        </p:spPr>
      </p:pic>
      <p:sp>
        <p:nvSpPr>
          <p:cNvPr id="1378" name="Google Shape;1378;p27"/>
          <p:cNvSpPr txBox="1"/>
          <p:nvPr/>
        </p:nvSpPr>
        <p:spPr>
          <a:xfrm>
            <a:off x="208175" y="693725"/>
            <a:ext cx="8354400" cy="1212000"/>
          </a:xfrm>
          <a:prstGeom prst="rect">
            <a:avLst/>
          </a:prstGeom>
          <a:noFill/>
          <a:ln>
            <a:noFill/>
          </a:ln>
        </p:spPr>
        <p:txBody>
          <a:bodyPr anchorCtr="0" anchor="t" bIns="91425" lIns="91425" spcFirstLastPara="1" rIns="91425" wrap="square" tIns="91425">
            <a:spAutoFit/>
          </a:bodyPr>
          <a:lstStyle/>
          <a:p>
            <a:pPr indent="-412750" lvl="0" marL="457200" rtl="0" algn="l">
              <a:lnSpc>
                <a:spcPct val="115000"/>
              </a:lnSpc>
              <a:spcBef>
                <a:spcPts val="0"/>
              </a:spcBef>
              <a:spcAft>
                <a:spcPts val="0"/>
              </a:spcAft>
              <a:buClr>
                <a:srgbClr val="0D0D0D"/>
              </a:buClr>
              <a:buSzPts val="1500"/>
              <a:buFont typeface="Times New Roman"/>
              <a:buChar char="•"/>
            </a:pPr>
            <a:r>
              <a:rPr lang="en-GB" sz="1500">
                <a:solidFill>
                  <a:srgbClr val="0D0D0D"/>
                </a:solidFill>
                <a:highlight>
                  <a:srgbClr val="FFFFFF"/>
                </a:highlight>
                <a:latin typeface="Times New Roman"/>
                <a:ea typeface="Times New Roman"/>
                <a:cs typeface="Times New Roman"/>
                <a:sym typeface="Times New Roman"/>
              </a:rPr>
              <a:t>PM2.5: 5 μg/m3 annually</a:t>
            </a:r>
            <a:endParaRPr sz="1500">
              <a:solidFill>
                <a:srgbClr val="0D0D0D"/>
              </a:solidFill>
              <a:highlight>
                <a:srgbClr val="FFFFFF"/>
              </a:highlight>
              <a:latin typeface="Times New Roman"/>
              <a:ea typeface="Times New Roman"/>
              <a:cs typeface="Times New Roman"/>
              <a:sym typeface="Times New Roman"/>
            </a:endParaRPr>
          </a:p>
          <a:p>
            <a:pPr indent="-412750" lvl="0" marL="457200" rtl="0" algn="l">
              <a:lnSpc>
                <a:spcPct val="115000"/>
              </a:lnSpc>
              <a:spcBef>
                <a:spcPts val="0"/>
              </a:spcBef>
              <a:spcAft>
                <a:spcPts val="0"/>
              </a:spcAft>
              <a:buClr>
                <a:srgbClr val="0D0D0D"/>
              </a:buClr>
              <a:buSzPts val="1500"/>
              <a:buFont typeface="Times New Roman"/>
              <a:buChar char="•"/>
            </a:pPr>
            <a:r>
              <a:rPr lang="en-GB" sz="1500">
                <a:solidFill>
                  <a:srgbClr val="0D0D0D"/>
                </a:solidFill>
                <a:highlight>
                  <a:srgbClr val="FFFFFF"/>
                </a:highlight>
                <a:latin typeface="Times New Roman"/>
                <a:ea typeface="Times New Roman"/>
                <a:cs typeface="Times New Roman"/>
                <a:sym typeface="Times New Roman"/>
              </a:rPr>
              <a:t>NO2: 10 μg/m3 annually</a:t>
            </a:r>
            <a:endParaRPr sz="1500">
              <a:solidFill>
                <a:srgbClr val="0D0D0D"/>
              </a:solidFill>
              <a:highlight>
                <a:srgbClr val="FFFFFF"/>
              </a:highlight>
              <a:latin typeface="Times New Roman"/>
              <a:ea typeface="Times New Roman"/>
              <a:cs typeface="Times New Roman"/>
              <a:sym typeface="Times New Roman"/>
            </a:endParaRPr>
          </a:p>
          <a:p>
            <a:pPr indent="-412750" lvl="0" marL="457200" rtl="0" algn="l">
              <a:lnSpc>
                <a:spcPct val="115000"/>
              </a:lnSpc>
              <a:spcBef>
                <a:spcPts val="0"/>
              </a:spcBef>
              <a:spcAft>
                <a:spcPts val="0"/>
              </a:spcAft>
              <a:buClr>
                <a:srgbClr val="0D0D0D"/>
              </a:buClr>
              <a:buSzPts val="1500"/>
              <a:buFont typeface="Times New Roman"/>
              <a:buChar char="•"/>
            </a:pPr>
            <a:r>
              <a:rPr lang="en-GB" sz="1500">
                <a:solidFill>
                  <a:srgbClr val="0D0D0D"/>
                </a:solidFill>
                <a:highlight>
                  <a:srgbClr val="FFFFFF"/>
                </a:highlight>
                <a:latin typeface="Times New Roman"/>
                <a:ea typeface="Times New Roman"/>
                <a:cs typeface="Times New Roman"/>
                <a:sym typeface="Times New Roman"/>
              </a:rPr>
              <a:t>CO: 26 parts per million (ppm) for the maximum 1-hour average concentration; and 9 ppm for the maximum 8-hour average concentration.</a:t>
            </a:r>
            <a:endParaRPr sz="1500">
              <a:solidFill>
                <a:srgbClr val="0D0D0D"/>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 name="Shape 1382"/>
        <p:cNvGrpSpPr/>
        <p:nvPr/>
      </p:nvGrpSpPr>
      <p:grpSpPr>
        <a:xfrm>
          <a:off x="0" y="0"/>
          <a:ext cx="0" cy="0"/>
          <a:chOff x="0" y="0"/>
          <a:chExt cx="0" cy="0"/>
        </a:xfrm>
      </p:grpSpPr>
      <p:sp>
        <p:nvSpPr>
          <p:cNvPr id="1383" name="Google Shape;1383;p28"/>
          <p:cNvSpPr txBox="1"/>
          <p:nvPr>
            <p:ph type="title"/>
          </p:nvPr>
        </p:nvSpPr>
        <p:spPr>
          <a:xfrm>
            <a:off x="720000" y="0"/>
            <a:ext cx="7704000" cy="694944"/>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CHALLENGES ASSOCIATED</a:t>
            </a:r>
            <a:endParaRPr/>
          </a:p>
        </p:txBody>
      </p:sp>
      <p:sp>
        <p:nvSpPr>
          <p:cNvPr id="1384" name="Google Shape;1384;p28"/>
          <p:cNvSpPr txBox="1"/>
          <p:nvPr>
            <p:ph idx="3" type="subTitle"/>
          </p:nvPr>
        </p:nvSpPr>
        <p:spPr>
          <a:xfrm>
            <a:off x="0" y="694944"/>
            <a:ext cx="9144000" cy="4448556"/>
          </a:xfrm>
          <a:prstGeom prst="rect">
            <a:avLst/>
          </a:prstGeom>
          <a:noFill/>
          <a:ln>
            <a:noFill/>
          </a:ln>
        </p:spPr>
        <p:txBody>
          <a:bodyPr anchorCtr="0" anchor="t" bIns="91425" lIns="91425" spcFirstLastPara="1" rIns="91425" wrap="square" tIns="91425">
            <a:noAutofit/>
          </a:bodyPr>
          <a:lstStyle/>
          <a:p>
            <a:pPr indent="-342900" lvl="0" marL="482600" rtl="0" algn="l">
              <a:lnSpc>
                <a:spcPct val="115000"/>
              </a:lnSpc>
              <a:spcBef>
                <a:spcPts val="0"/>
              </a:spcBef>
              <a:spcAft>
                <a:spcPts val="0"/>
              </a:spcAft>
              <a:buSzPts val="1400"/>
              <a:buFont typeface="Arial"/>
              <a:buAutoNum type="arabicPeriod"/>
            </a:pPr>
            <a:r>
              <a:rPr b="1" lang="en-GB" sz="1500" u="sng">
                <a:latin typeface="Times New Roman"/>
                <a:ea typeface="Times New Roman"/>
                <a:cs typeface="Times New Roman"/>
                <a:sym typeface="Times New Roman"/>
              </a:rPr>
              <a:t>DATA AVAILABILITY AND QUALITY: </a:t>
            </a:r>
            <a:endParaRPr/>
          </a:p>
          <a:p>
            <a:pPr indent="-285750" lvl="0" marL="425450" rtl="0" algn="l">
              <a:lnSpc>
                <a:spcPct val="115000"/>
              </a:lnSpc>
              <a:spcBef>
                <a:spcPts val="0"/>
              </a:spcBef>
              <a:spcAft>
                <a:spcPts val="0"/>
              </a:spcAft>
              <a:buSzPts val="1400"/>
              <a:buFont typeface="Arial"/>
              <a:buChar char="•"/>
            </a:pPr>
            <a:r>
              <a:rPr b="1" lang="en-GB" sz="1500">
                <a:latin typeface="Times New Roman"/>
                <a:ea typeface="Times New Roman"/>
                <a:cs typeface="Times New Roman"/>
                <a:sym typeface="Times New Roman"/>
              </a:rPr>
              <a:t>Security of data: </a:t>
            </a:r>
            <a:r>
              <a:rPr lang="en-GB" sz="1500">
                <a:latin typeface="Times New Roman"/>
                <a:ea typeface="Times New Roman"/>
                <a:cs typeface="Times New Roman"/>
                <a:sym typeface="Times New Roman"/>
              </a:rPr>
              <a:t>In many regions, especially in developing countries, there is a lack of reliable health data and environmental monitoring, which makes it difficult to establish clear cause-and-effect relationships between climate change and health outcomes.</a:t>
            </a:r>
            <a:endParaRPr/>
          </a:p>
          <a:p>
            <a:pPr indent="-285750" lvl="0" marL="425450" rtl="0" algn="l">
              <a:lnSpc>
                <a:spcPct val="115000"/>
              </a:lnSpc>
              <a:spcBef>
                <a:spcPts val="0"/>
              </a:spcBef>
              <a:spcAft>
                <a:spcPts val="0"/>
              </a:spcAft>
              <a:buSzPts val="1400"/>
              <a:buFont typeface="Arial"/>
              <a:buChar char="•"/>
            </a:pPr>
            <a:r>
              <a:rPr b="1" lang="en-GB" sz="1500">
                <a:latin typeface="Times New Roman"/>
                <a:ea typeface="Times New Roman"/>
                <a:cs typeface="Times New Roman"/>
                <a:sym typeface="Times New Roman"/>
              </a:rPr>
              <a:t>Data standardization: </a:t>
            </a:r>
            <a:r>
              <a:rPr lang="en-GB" sz="1800">
                <a:latin typeface="Calibri"/>
                <a:ea typeface="Calibri"/>
                <a:cs typeface="Calibri"/>
                <a:sym typeface="Calibri"/>
              </a:rPr>
              <a:t>T</a:t>
            </a:r>
            <a:r>
              <a:rPr lang="en-GB" sz="1500">
                <a:latin typeface="Times New Roman"/>
                <a:ea typeface="Times New Roman"/>
                <a:cs typeface="Times New Roman"/>
                <a:sym typeface="Times New Roman"/>
              </a:rPr>
              <a:t>here is often a lack of uniformity in how data is collected and reported across different countries and regions. This inconsistency can hinder the aggregation and comparison of data, which is crucial for global studies on climate impacts.</a:t>
            </a:r>
            <a:endParaRPr/>
          </a:p>
          <a:p>
            <a:pPr indent="0" lvl="0" marL="139700" rtl="0" algn="l">
              <a:lnSpc>
                <a:spcPct val="115000"/>
              </a:lnSpc>
              <a:spcBef>
                <a:spcPts val="0"/>
              </a:spcBef>
              <a:spcAft>
                <a:spcPts val="0"/>
              </a:spcAft>
              <a:buSzPts val="1400"/>
              <a:buNone/>
            </a:pPr>
            <a:r>
              <a:t/>
            </a:r>
            <a:endParaRPr b="1" sz="1500">
              <a:latin typeface="Times New Roman"/>
              <a:ea typeface="Times New Roman"/>
              <a:cs typeface="Times New Roman"/>
              <a:sym typeface="Times New Roman"/>
            </a:endParaRPr>
          </a:p>
          <a:p>
            <a:pPr indent="0" lvl="0" marL="139700" rtl="0" algn="l">
              <a:lnSpc>
                <a:spcPct val="115000"/>
              </a:lnSpc>
              <a:spcBef>
                <a:spcPts val="0"/>
              </a:spcBef>
              <a:spcAft>
                <a:spcPts val="0"/>
              </a:spcAft>
              <a:buSzPts val="1400"/>
              <a:buNone/>
            </a:pPr>
            <a:r>
              <a:rPr b="1" lang="en-GB" sz="1500">
                <a:latin typeface="Times New Roman"/>
                <a:ea typeface="Times New Roman"/>
                <a:cs typeface="Times New Roman"/>
                <a:sym typeface="Times New Roman"/>
              </a:rPr>
              <a:t>2.     </a:t>
            </a:r>
            <a:r>
              <a:rPr b="1" lang="en-GB" sz="1500" u="sng">
                <a:latin typeface="Times New Roman"/>
                <a:ea typeface="Times New Roman"/>
                <a:cs typeface="Times New Roman"/>
                <a:sym typeface="Times New Roman"/>
              </a:rPr>
              <a:t>INTEGRATION OF DIVERSE DATA TYPES:</a:t>
            </a:r>
            <a:endParaRPr/>
          </a:p>
          <a:p>
            <a:pPr indent="-317500" lvl="0" marL="457200" rtl="0" algn="l">
              <a:lnSpc>
                <a:spcPct val="115000"/>
              </a:lnSpc>
              <a:spcBef>
                <a:spcPts val="0"/>
              </a:spcBef>
              <a:spcAft>
                <a:spcPts val="0"/>
              </a:spcAft>
              <a:buSzPts val="1400"/>
              <a:buFont typeface="Arial"/>
              <a:buChar char="•"/>
            </a:pPr>
            <a:r>
              <a:rPr b="1" lang="en-GB" sz="1500">
                <a:latin typeface="Times New Roman"/>
                <a:ea typeface="Times New Roman"/>
                <a:cs typeface="Times New Roman"/>
                <a:sym typeface="Times New Roman"/>
              </a:rPr>
              <a:t>Multidisciplinary inputs: </a:t>
            </a:r>
            <a:r>
              <a:rPr lang="en-GB" sz="1500">
                <a:latin typeface="Times New Roman"/>
                <a:ea typeface="Times New Roman"/>
                <a:cs typeface="Times New Roman"/>
                <a:sym typeface="Times New Roman"/>
              </a:rPr>
              <a:t>Climate change health informatics requires the integration of data from various fields such as meteorology, geography, public health, and socioeconomics. Combining these datasets, which often use different scales and formats, poses significant technical and methodological challenges.</a:t>
            </a:r>
            <a:endParaRPr sz="1500">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Arial"/>
              <a:buChar char="•"/>
            </a:pPr>
            <a:r>
              <a:rPr b="1" lang="en-GB" sz="1500">
                <a:latin typeface="Times New Roman"/>
                <a:ea typeface="Times New Roman"/>
                <a:cs typeface="Times New Roman"/>
                <a:sym typeface="Times New Roman"/>
              </a:rPr>
              <a:t> Real-time Data Processing: </a:t>
            </a:r>
            <a:r>
              <a:rPr lang="en-GB" sz="1500">
                <a:latin typeface="Times New Roman"/>
                <a:ea typeface="Times New Roman"/>
                <a:cs typeface="Times New Roman"/>
                <a:sym typeface="Times New Roman"/>
              </a:rPr>
              <a:t>The need to process and analyze large volumes of real-time data from various sources (e.g., satellite images, weather stations, and healthcare records) demands robust computational tools and advanced analytics capabilities.</a:t>
            </a:r>
            <a:endParaRPr sz="1500">
              <a:latin typeface="Times New Roman"/>
              <a:ea typeface="Times New Roman"/>
              <a:cs typeface="Times New Roman"/>
              <a:sym typeface="Times New Roman"/>
            </a:endParaRPr>
          </a:p>
          <a:p>
            <a:pPr indent="-196850" lvl="0" marL="425450" rtl="0" algn="l">
              <a:lnSpc>
                <a:spcPct val="115000"/>
              </a:lnSpc>
              <a:spcBef>
                <a:spcPts val="0"/>
              </a:spcBef>
              <a:spcAft>
                <a:spcPts val="0"/>
              </a:spcAft>
              <a:buSzPts val="1400"/>
              <a:buFont typeface="Arial"/>
              <a:buNone/>
            </a:pPr>
            <a:r>
              <a:t/>
            </a:r>
            <a:endParaRPr sz="1500">
              <a:latin typeface="Times New Roman"/>
              <a:ea typeface="Times New Roman"/>
              <a:cs typeface="Times New Roman"/>
              <a:sym typeface="Times New Roman"/>
            </a:endParaRPr>
          </a:p>
          <a:p>
            <a:pPr indent="-254000" lvl="0" marL="482600" rtl="0" algn="l">
              <a:lnSpc>
                <a:spcPct val="115000"/>
              </a:lnSpc>
              <a:spcBef>
                <a:spcPts val="0"/>
              </a:spcBef>
              <a:spcAft>
                <a:spcPts val="0"/>
              </a:spcAft>
              <a:buSzPts val="1400"/>
              <a:buFont typeface="Arial"/>
              <a:buNone/>
            </a:pPr>
            <a:r>
              <a:t/>
            </a:r>
            <a:endParaRPr sz="150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8" name="Shape 1388"/>
        <p:cNvGrpSpPr/>
        <p:nvPr/>
      </p:nvGrpSpPr>
      <p:grpSpPr>
        <a:xfrm>
          <a:off x="0" y="0"/>
          <a:ext cx="0" cy="0"/>
          <a:chOff x="0" y="0"/>
          <a:chExt cx="0" cy="0"/>
        </a:xfrm>
      </p:grpSpPr>
      <p:sp>
        <p:nvSpPr>
          <p:cNvPr id="1389" name="Google Shape;1389;p29"/>
          <p:cNvSpPr txBox="1"/>
          <p:nvPr>
            <p:ph type="title"/>
          </p:nvPr>
        </p:nvSpPr>
        <p:spPr>
          <a:xfrm>
            <a:off x="567600" y="0"/>
            <a:ext cx="7704000" cy="630936"/>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Continuation</a:t>
            </a:r>
            <a:endParaRPr/>
          </a:p>
        </p:txBody>
      </p:sp>
      <p:sp>
        <p:nvSpPr>
          <p:cNvPr id="1390" name="Google Shape;1390;p29"/>
          <p:cNvSpPr txBox="1"/>
          <p:nvPr>
            <p:ph idx="2" type="subTitle"/>
          </p:nvPr>
        </p:nvSpPr>
        <p:spPr>
          <a:xfrm>
            <a:off x="0" y="630936"/>
            <a:ext cx="9144000" cy="4512564"/>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None/>
            </a:pPr>
            <a:r>
              <a:rPr b="1" lang="en-GB" sz="1500">
                <a:latin typeface="Times New Roman"/>
                <a:ea typeface="Times New Roman"/>
                <a:cs typeface="Times New Roman"/>
                <a:sym typeface="Times New Roman"/>
              </a:rPr>
              <a:t>3.     </a:t>
            </a:r>
            <a:r>
              <a:rPr b="1" lang="en-GB" sz="1500" u="sng">
                <a:latin typeface="Times New Roman"/>
                <a:ea typeface="Times New Roman"/>
                <a:cs typeface="Times New Roman"/>
                <a:sym typeface="Times New Roman"/>
              </a:rPr>
              <a:t>Privacy and Security Concerns</a:t>
            </a:r>
            <a:r>
              <a:rPr lang="en-GB" sz="1500" u="sng">
                <a:latin typeface="Times New Roman"/>
                <a:ea typeface="Times New Roman"/>
                <a:cs typeface="Times New Roman"/>
                <a:sym typeface="Times New Roman"/>
              </a:rPr>
              <a:t>:</a:t>
            </a:r>
            <a:endParaRPr/>
          </a:p>
          <a:p>
            <a:pPr indent="-317500" lvl="0" marL="457200" rtl="0" algn="l">
              <a:lnSpc>
                <a:spcPct val="115000"/>
              </a:lnSpc>
              <a:spcBef>
                <a:spcPts val="0"/>
              </a:spcBef>
              <a:spcAft>
                <a:spcPts val="0"/>
              </a:spcAft>
              <a:buSzPts val="1400"/>
              <a:buFont typeface="Arial"/>
              <a:buChar char="•"/>
            </a:pPr>
            <a:r>
              <a:rPr b="1" lang="en-GB" sz="1500">
                <a:latin typeface="Times New Roman"/>
                <a:ea typeface="Times New Roman"/>
                <a:cs typeface="Times New Roman"/>
                <a:sym typeface="Times New Roman"/>
              </a:rPr>
              <a:t>Sensitive Information</a:t>
            </a:r>
            <a:r>
              <a:rPr lang="en-GB" sz="1500">
                <a:latin typeface="Times New Roman"/>
                <a:ea typeface="Times New Roman"/>
                <a:cs typeface="Times New Roman"/>
                <a:sym typeface="Times New Roman"/>
              </a:rPr>
              <a:t>: Health data is highly sensitive. Collecting, storing, and analyzing this data must comply with strict privacy laws and regulations, such as GDPR in Europe or HIPAA in the United States.</a:t>
            </a:r>
            <a:endParaRPr sz="1500">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Font typeface="Arial"/>
              <a:buChar char="•"/>
            </a:pPr>
            <a:r>
              <a:rPr b="1" lang="en-GB" sz="1500">
                <a:latin typeface="Times New Roman"/>
                <a:ea typeface="Times New Roman"/>
                <a:cs typeface="Times New Roman"/>
                <a:sym typeface="Times New Roman"/>
              </a:rPr>
              <a:t>Data Security:</a:t>
            </a:r>
            <a:r>
              <a:rPr lang="en-GB" sz="1500">
                <a:latin typeface="Times New Roman"/>
                <a:ea typeface="Times New Roman"/>
                <a:cs typeface="Times New Roman"/>
                <a:sym typeface="Times New Roman"/>
              </a:rPr>
              <a:t> Ensuring the security of health data against breaches and unauthorized access is crucial, especially when integrating data across borders and platforms.</a:t>
            </a:r>
            <a:endParaRPr/>
          </a:p>
          <a:p>
            <a:pPr indent="-228600" lvl="0" marL="457200" rtl="0" algn="l">
              <a:lnSpc>
                <a:spcPct val="115000"/>
              </a:lnSpc>
              <a:spcBef>
                <a:spcPts val="0"/>
              </a:spcBef>
              <a:spcAft>
                <a:spcPts val="0"/>
              </a:spcAft>
              <a:buSzPts val="1400"/>
              <a:buFont typeface="Arial"/>
              <a:buNone/>
            </a:pPr>
            <a:r>
              <a:t/>
            </a:r>
            <a:endParaRPr sz="1500">
              <a:latin typeface="Times New Roman"/>
              <a:ea typeface="Times New Roman"/>
              <a:cs typeface="Times New Roman"/>
              <a:sym typeface="Times New Roman"/>
            </a:endParaRPr>
          </a:p>
          <a:p>
            <a:pPr indent="-342900" lvl="0" marL="482600" rtl="0" algn="l">
              <a:lnSpc>
                <a:spcPct val="115000"/>
              </a:lnSpc>
              <a:spcBef>
                <a:spcPts val="0"/>
              </a:spcBef>
              <a:spcAft>
                <a:spcPts val="0"/>
              </a:spcAft>
              <a:buSzPts val="1400"/>
              <a:buAutoNum type="arabicPeriod" startAt="4"/>
            </a:pPr>
            <a:r>
              <a:rPr b="1" lang="en-GB" sz="1500" u="sng">
                <a:latin typeface="Times New Roman"/>
                <a:ea typeface="Times New Roman"/>
                <a:cs typeface="Times New Roman"/>
                <a:sym typeface="Times New Roman"/>
              </a:rPr>
              <a:t>Adaptation and Scalability Challenges:</a:t>
            </a:r>
            <a:endParaRPr sz="1500" u="sng">
              <a:latin typeface="Times New Roman"/>
              <a:ea typeface="Times New Roman"/>
              <a:cs typeface="Times New Roman"/>
              <a:sym typeface="Times New Roman"/>
            </a:endParaRPr>
          </a:p>
          <a:p>
            <a:pPr indent="-285750" lvl="0" marL="425450" rtl="0" algn="l">
              <a:lnSpc>
                <a:spcPct val="115000"/>
              </a:lnSpc>
              <a:spcBef>
                <a:spcPts val="0"/>
              </a:spcBef>
              <a:spcAft>
                <a:spcPts val="0"/>
              </a:spcAft>
              <a:buSzPts val="1400"/>
              <a:buFont typeface="Arial"/>
              <a:buChar char="•"/>
            </a:pPr>
            <a:r>
              <a:rPr b="1" lang="en-GB" sz="1500">
                <a:latin typeface="Times New Roman"/>
                <a:ea typeface="Times New Roman"/>
                <a:cs typeface="Times New Roman"/>
                <a:sym typeface="Times New Roman"/>
              </a:rPr>
              <a:t>Scalable Solutions</a:t>
            </a:r>
            <a:r>
              <a:rPr lang="en-GB" sz="1500">
                <a:latin typeface="Times New Roman"/>
                <a:ea typeface="Times New Roman"/>
                <a:cs typeface="Times New Roman"/>
                <a:sym typeface="Times New Roman"/>
              </a:rPr>
              <a:t>: Developing health informatics solutions that are adaptable to different regions with varying levels of infrastructure and resources is a significant challenge.</a:t>
            </a:r>
            <a:endParaRPr sz="1500">
              <a:latin typeface="Times New Roman"/>
              <a:ea typeface="Times New Roman"/>
              <a:cs typeface="Times New Roman"/>
              <a:sym typeface="Times New Roman"/>
            </a:endParaRPr>
          </a:p>
          <a:p>
            <a:pPr indent="-285750" lvl="0" marL="425450" rtl="0" algn="l">
              <a:lnSpc>
                <a:spcPct val="115000"/>
              </a:lnSpc>
              <a:spcBef>
                <a:spcPts val="0"/>
              </a:spcBef>
              <a:spcAft>
                <a:spcPts val="0"/>
              </a:spcAft>
              <a:buSzPts val="1400"/>
              <a:buFont typeface="Arial"/>
              <a:buChar char="•"/>
            </a:pPr>
            <a:r>
              <a:rPr b="1" lang="en-GB" sz="1500">
                <a:latin typeface="Times New Roman"/>
                <a:ea typeface="Times New Roman"/>
                <a:cs typeface="Times New Roman"/>
                <a:sym typeface="Times New Roman"/>
              </a:rPr>
              <a:t>Future-Proofing: </a:t>
            </a:r>
            <a:r>
              <a:rPr lang="en-GB" sz="1500">
                <a:latin typeface="Times New Roman"/>
                <a:ea typeface="Times New Roman"/>
                <a:cs typeface="Times New Roman"/>
                <a:sym typeface="Times New Roman"/>
              </a:rPr>
              <a:t>With the rapid pace of climate change, solutions must not only address current challenges but also be adaptable to future scenarios, which can be difficult to predict accurately.</a:t>
            </a:r>
            <a:endParaRPr sz="1500">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None/>
            </a:pPr>
            <a:r>
              <a:rPr lang="en-GB" sz="1500">
                <a:latin typeface="Times New Roman"/>
                <a:ea typeface="Times New Roman"/>
                <a:cs typeface="Times New Roman"/>
                <a:sym typeface="Times New Roman"/>
              </a:rPr>
              <a:t> </a:t>
            </a:r>
            <a:endParaRPr sz="1500">
              <a:latin typeface="Times New Roman"/>
              <a:ea typeface="Times New Roman"/>
              <a:cs typeface="Times New Roman"/>
              <a:sym typeface="Times New Roman"/>
            </a:endParaRPr>
          </a:p>
          <a:p>
            <a:pPr indent="-342900" lvl="0" marL="482600" rtl="0" algn="l">
              <a:lnSpc>
                <a:spcPct val="115000"/>
              </a:lnSpc>
              <a:spcBef>
                <a:spcPts val="0"/>
              </a:spcBef>
              <a:spcAft>
                <a:spcPts val="0"/>
              </a:spcAft>
              <a:buSzPts val="1400"/>
              <a:buAutoNum type="arabicPeriod" startAt="5"/>
            </a:pPr>
            <a:r>
              <a:rPr b="1" lang="en-GB" sz="1500" u="sng">
                <a:latin typeface="Times New Roman"/>
                <a:ea typeface="Times New Roman"/>
                <a:cs typeface="Times New Roman"/>
                <a:sym typeface="Times New Roman"/>
              </a:rPr>
              <a:t>Funding:</a:t>
            </a:r>
            <a:endParaRPr b="1" sz="1500" u="sng">
              <a:latin typeface="Times New Roman"/>
              <a:ea typeface="Times New Roman"/>
              <a:cs typeface="Times New Roman"/>
              <a:sym typeface="Times New Roman"/>
            </a:endParaRPr>
          </a:p>
          <a:p>
            <a:pPr indent="-285750" lvl="0" marL="425450" rtl="0" algn="l">
              <a:lnSpc>
                <a:spcPct val="115000"/>
              </a:lnSpc>
              <a:spcBef>
                <a:spcPts val="0"/>
              </a:spcBef>
              <a:spcAft>
                <a:spcPts val="0"/>
              </a:spcAft>
              <a:buSzPts val="1400"/>
              <a:buFont typeface="Arial"/>
              <a:buChar char="•"/>
            </a:pPr>
            <a:r>
              <a:rPr lang="en-GB" sz="1500">
                <a:latin typeface="Times New Roman"/>
                <a:ea typeface="Times New Roman"/>
                <a:cs typeface="Times New Roman"/>
                <a:sym typeface="Times New Roman"/>
              </a:rPr>
              <a:t>Limited Funding: Research in climate health informatics is often underfunded, especially in countries that are most affected by climate change but have the least resources to combat its impacts.</a:t>
            </a:r>
            <a:endParaRPr sz="1500">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400"/>
              <a:buNone/>
            </a:pPr>
            <a:r>
              <a:t/>
            </a:r>
            <a:endParaRPr b="1" sz="15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30"/>
          <p:cNvSpPr txBox="1"/>
          <p:nvPr>
            <p:ph type="title"/>
          </p:nvPr>
        </p:nvSpPr>
        <p:spPr>
          <a:xfrm>
            <a:off x="567600" y="0"/>
            <a:ext cx="7704000" cy="636104"/>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RELATED WORK</a:t>
            </a:r>
            <a:endParaRPr/>
          </a:p>
        </p:txBody>
      </p:sp>
      <p:sp>
        <p:nvSpPr>
          <p:cNvPr id="1396" name="Google Shape;1396;p30"/>
          <p:cNvSpPr txBox="1"/>
          <p:nvPr>
            <p:ph idx="3" type="subTitle"/>
          </p:nvPr>
        </p:nvSpPr>
        <p:spPr>
          <a:xfrm>
            <a:off x="567600" y="4110822"/>
            <a:ext cx="8184136" cy="970059"/>
          </a:xfrm>
          <a:prstGeom prst="rect">
            <a:avLst/>
          </a:prstGeom>
          <a:noFill/>
          <a:ln>
            <a:noFill/>
          </a:ln>
        </p:spPr>
        <p:txBody>
          <a:bodyPr anchorCtr="0" anchor="t" bIns="91425" lIns="91425" spcFirstLastPara="1" rIns="91425" wrap="square" tIns="91425">
            <a:noAutofit/>
          </a:bodyPr>
          <a:lstStyle/>
          <a:p>
            <a:pPr indent="-317500" lvl="0" marL="457200" rtl="0" algn="ctr">
              <a:lnSpc>
                <a:spcPct val="115000"/>
              </a:lnSpc>
              <a:spcBef>
                <a:spcPts val="0"/>
              </a:spcBef>
              <a:spcAft>
                <a:spcPts val="0"/>
              </a:spcAft>
              <a:buSzPts val="1400"/>
              <a:buNone/>
            </a:pPr>
            <a:r>
              <a:rPr lang="en-GB" sz="1500">
                <a:solidFill>
                  <a:srgbClr val="222222"/>
                </a:solidFill>
                <a:highlight>
                  <a:srgbClr val="FFFFFF"/>
                </a:highlight>
                <a:latin typeface="Times New Roman"/>
                <a:ea typeface="Times New Roman"/>
                <a:cs typeface="Times New Roman"/>
                <a:sym typeface="Times New Roman"/>
              </a:rPr>
              <a:t>Girardi, G. and Bremer, A.A., 2024. Climate and environmental changes exacerbate health disparities in pregnant people and their offspring. How can we protect women and their babies?. </a:t>
            </a:r>
            <a:r>
              <a:rPr i="1" lang="en-GB" sz="1500">
                <a:solidFill>
                  <a:srgbClr val="222222"/>
                </a:solidFill>
                <a:highlight>
                  <a:srgbClr val="FFFFFF"/>
                </a:highlight>
                <a:latin typeface="Times New Roman"/>
                <a:ea typeface="Times New Roman"/>
                <a:cs typeface="Times New Roman"/>
                <a:sym typeface="Times New Roman"/>
              </a:rPr>
              <a:t>Birth Defects Research</a:t>
            </a:r>
            <a:r>
              <a:rPr lang="en-GB" sz="1500">
                <a:solidFill>
                  <a:srgbClr val="222222"/>
                </a:solidFill>
                <a:highlight>
                  <a:srgbClr val="FFFFFF"/>
                </a:highlight>
                <a:latin typeface="Times New Roman"/>
                <a:ea typeface="Times New Roman"/>
                <a:cs typeface="Times New Roman"/>
                <a:sym typeface="Times New Roman"/>
              </a:rPr>
              <a:t>, </a:t>
            </a:r>
            <a:r>
              <a:rPr i="1" lang="en-GB" sz="1500">
                <a:solidFill>
                  <a:srgbClr val="222222"/>
                </a:solidFill>
                <a:highlight>
                  <a:srgbClr val="FFFFFF"/>
                </a:highlight>
                <a:latin typeface="Times New Roman"/>
                <a:ea typeface="Times New Roman"/>
                <a:cs typeface="Times New Roman"/>
                <a:sym typeface="Times New Roman"/>
              </a:rPr>
              <a:t>116</a:t>
            </a:r>
            <a:r>
              <a:rPr lang="en-GB" sz="1500">
                <a:solidFill>
                  <a:srgbClr val="222222"/>
                </a:solidFill>
                <a:highlight>
                  <a:srgbClr val="FFFFFF"/>
                </a:highlight>
                <a:latin typeface="Times New Roman"/>
                <a:ea typeface="Times New Roman"/>
                <a:cs typeface="Times New Roman"/>
                <a:sym typeface="Times New Roman"/>
              </a:rPr>
              <a:t>(2), p.e2313.</a:t>
            </a:r>
            <a:endParaRPr sz="1500">
              <a:latin typeface="Times New Roman"/>
              <a:ea typeface="Times New Roman"/>
              <a:cs typeface="Times New Roman"/>
              <a:sym typeface="Times New Roman"/>
            </a:endParaRPr>
          </a:p>
          <a:p>
            <a:pPr indent="-317500" lvl="0" marL="457200" rtl="0" algn="ctr">
              <a:lnSpc>
                <a:spcPct val="115000"/>
              </a:lnSpc>
              <a:spcBef>
                <a:spcPts val="0"/>
              </a:spcBef>
              <a:spcAft>
                <a:spcPts val="0"/>
              </a:spcAft>
              <a:buSzPts val="1400"/>
              <a:buNone/>
            </a:pPr>
            <a:r>
              <a:t/>
            </a:r>
            <a:endParaRPr>
              <a:latin typeface="Times New Roman"/>
              <a:ea typeface="Times New Roman"/>
              <a:cs typeface="Times New Roman"/>
              <a:sym typeface="Times New Roman"/>
            </a:endParaRPr>
          </a:p>
        </p:txBody>
      </p:sp>
      <p:pic>
        <p:nvPicPr>
          <p:cNvPr descr="2 phi" id="1397" name="Google Shape;1397;p30"/>
          <p:cNvPicPr preferRelativeResize="0"/>
          <p:nvPr/>
        </p:nvPicPr>
        <p:blipFill rotWithShape="1">
          <a:blip r:embed="rId3">
            <a:alphaModFix/>
          </a:blip>
          <a:srcRect b="0" l="0" r="0" t="0"/>
          <a:stretch/>
        </p:blipFill>
        <p:spPr>
          <a:xfrm>
            <a:off x="985962" y="707665"/>
            <a:ext cx="7285638" cy="340315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1" name="Shape 1401"/>
        <p:cNvGrpSpPr/>
        <p:nvPr/>
      </p:nvGrpSpPr>
      <p:grpSpPr>
        <a:xfrm>
          <a:off x="0" y="0"/>
          <a:ext cx="0" cy="0"/>
          <a:chOff x="0" y="0"/>
          <a:chExt cx="0" cy="0"/>
        </a:xfrm>
      </p:grpSpPr>
      <p:sp>
        <p:nvSpPr>
          <p:cNvPr id="1402" name="Google Shape;1402;p31"/>
          <p:cNvSpPr txBox="1"/>
          <p:nvPr>
            <p:ph type="title"/>
          </p:nvPr>
        </p:nvSpPr>
        <p:spPr>
          <a:xfrm>
            <a:off x="720000" y="187600"/>
            <a:ext cx="7704000" cy="77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Continuation</a:t>
            </a:r>
            <a:endParaRPr/>
          </a:p>
        </p:txBody>
      </p:sp>
      <p:sp>
        <p:nvSpPr>
          <p:cNvPr id="1403" name="Google Shape;1403;p31"/>
          <p:cNvSpPr txBox="1"/>
          <p:nvPr>
            <p:ph idx="3" type="subTitle"/>
          </p:nvPr>
        </p:nvSpPr>
        <p:spPr>
          <a:xfrm>
            <a:off x="-182880" y="1129085"/>
            <a:ext cx="9239416" cy="4014415"/>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None/>
            </a:pPr>
            <a:r>
              <a:rPr lang="en-GB" sz="1500">
                <a:highlight>
                  <a:srgbClr val="FFFFFF"/>
                </a:highlight>
                <a:latin typeface="Times New Roman"/>
                <a:ea typeface="Times New Roman"/>
                <a:cs typeface="Times New Roman"/>
                <a:sym typeface="Times New Roman"/>
              </a:rPr>
              <a:t>     The article in 'Birth Defects Research' discusses how climate and environmental changes are exacerbating health disparities among pregnant individuals, especially those in less advantaged communities. The authors argue that these populations are more susceptible to adverse outcomes from such changes, highlighting the need for comprehensive policies and programs aimed at mitigating risks. The article stresses the importance of political and economic empowerment, education, and inclusivity in policy-making to safeguard the health of women and future generations against the backdrop of climate change.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7" name="Shape 1407"/>
        <p:cNvGrpSpPr/>
        <p:nvPr/>
      </p:nvGrpSpPr>
      <p:grpSpPr>
        <a:xfrm>
          <a:off x="0" y="0"/>
          <a:ext cx="0" cy="0"/>
          <a:chOff x="0" y="0"/>
          <a:chExt cx="0" cy="0"/>
        </a:xfrm>
      </p:grpSpPr>
      <p:sp>
        <p:nvSpPr>
          <p:cNvPr id="1408" name="Google Shape;1408;p32"/>
          <p:cNvSpPr txBox="1"/>
          <p:nvPr>
            <p:ph type="title"/>
          </p:nvPr>
        </p:nvSpPr>
        <p:spPr>
          <a:xfrm>
            <a:off x="261257" y="98629"/>
            <a:ext cx="8629650" cy="562678"/>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Opportunities for new areas of research</a:t>
            </a:r>
            <a:endParaRPr/>
          </a:p>
        </p:txBody>
      </p:sp>
      <p:sp>
        <p:nvSpPr>
          <p:cNvPr id="1409" name="Google Shape;1409;p32"/>
          <p:cNvSpPr txBox="1"/>
          <p:nvPr>
            <p:ph idx="3" type="subTitle"/>
          </p:nvPr>
        </p:nvSpPr>
        <p:spPr>
          <a:xfrm>
            <a:off x="61050" y="769325"/>
            <a:ext cx="9144000" cy="45792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Arial"/>
              <a:buChar char="•"/>
            </a:pPr>
            <a:r>
              <a:rPr lang="en-GB" sz="1700">
                <a:latin typeface="Times New Roman"/>
                <a:ea typeface="Times New Roman"/>
                <a:cs typeface="Times New Roman"/>
                <a:sym typeface="Times New Roman"/>
              </a:rPr>
              <a:t>Identifying emerging public health issues related to climate change and maternal health (environmental exposures, changing disease patterns, or socio-economic determinants affecting pregnant women’s health). </a:t>
            </a:r>
            <a:endParaRPr sz="1300"/>
          </a:p>
          <a:p>
            <a:pPr indent="-311150" lvl="0" marL="457200" rtl="0" algn="l">
              <a:lnSpc>
                <a:spcPct val="115000"/>
              </a:lnSpc>
              <a:spcBef>
                <a:spcPts val="0"/>
              </a:spcBef>
              <a:spcAft>
                <a:spcPts val="0"/>
              </a:spcAft>
              <a:buSzPts val="1300"/>
              <a:buFont typeface="Arial"/>
              <a:buChar char="•"/>
            </a:pPr>
            <a:r>
              <a:rPr lang="en-GB" sz="1700">
                <a:latin typeface="Times New Roman"/>
                <a:ea typeface="Times New Roman"/>
                <a:cs typeface="Times New Roman"/>
                <a:sym typeface="Times New Roman"/>
              </a:rPr>
              <a:t>Investigate the role of precision health approaches such as personalized medicines, or by utilizing digital health technologies in predicting and managing climate-associated health outcomes for pregnant women. </a:t>
            </a:r>
            <a:endParaRPr sz="1300"/>
          </a:p>
          <a:p>
            <a:pPr indent="-311150" lvl="0" marL="457200" rtl="0" algn="l">
              <a:lnSpc>
                <a:spcPct val="115000"/>
              </a:lnSpc>
              <a:spcBef>
                <a:spcPts val="0"/>
              </a:spcBef>
              <a:spcAft>
                <a:spcPts val="0"/>
              </a:spcAft>
              <a:buSzPts val="1300"/>
              <a:buFont typeface="Arial"/>
              <a:buChar char="•"/>
            </a:pPr>
            <a:r>
              <a:rPr lang="en-GB" sz="1700">
                <a:latin typeface="Times New Roman"/>
                <a:ea typeface="Times New Roman"/>
                <a:cs typeface="Times New Roman"/>
                <a:sym typeface="Times New Roman"/>
              </a:rPr>
              <a:t>Focussing on predictive modeling, risk assessment tools, and early warning systems for climate-related health risks during pregnancy. </a:t>
            </a:r>
            <a:endParaRPr sz="1700">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Arial"/>
              <a:buChar char="•"/>
            </a:pPr>
            <a:r>
              <a:rPr lang="en-GB" sz="1700">
                <a:solidFill>
                  <a:srgbClr val="0D0D0D"/>
                </a:solidFill>
                <a:highlight>
                  <a:srgbClr val="FFFFFF"/>
                </a:highlight>
                <a:latin typeface="Times New Roman"/>
                <a:ea typeface="Times New Roman"/>
                <a:cs typeface="Times New Roman"/>
                <a:sym typeface="Times New Roman"/>
              </a:rPr>
              <a:t>Conducting cost-benefit analyses of interventions aimed at reducing the impact of climate change on these populations</a:t>
            </a:r>
            <a:endParaRPr sz="1700">
              <a:solidFill>
                <a:srgbClr val="0D0D0D"/>
              </a:solidFill>
              <a:highlight>
                <a:srgbClr val="FFFFFF"/>
              </a:highlight>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Arial"/>
              <a:buChar char="•"/>
            </a:pPr>
            <a:r>
              <a:rPr lang="en-GB" sz="1700">
                <a:solidFill>
                  <a:srgbClr val="0D0D0D"/>
                </a:solidFill>
                <a:highlight>
                  <a:srgbClr val="FFFFFF"/>
                </a:highlight>
                <a:latin typeface="Times New Roman"/>
                <a:ea typeface="Times New Roman"/>
                <a:cs typeface="Times New Roman"/>
                <a:sym typeface="Times New Roman"/>
              </a:rPr>
              <a:t>Assessing the effectiveness of mental health interventions in the aftermath of climate-related disasters.</a:t>
            </a:r>
            <a:endParaRPr sz="1700">
              <a:solidFill>
                <a:srgbClr val="0D0D0D"/>
              </a:solidFill>
              <a:highlight>
                <a:srgbClr val="FFFFFF"/>
              </a:highlight>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Arial"/>
              <a:buChar char="•"/>
            </a:pPr>
            <a:r>
              <a:rPr lang="en-GB" sz="1700">
                <a:solidFill>
                  <a:srgbClr val="0D0D0D"/>
                </a:solidFill>
                <a:highlight>
                  <a:srgbClr val="FFFFFF"/>
                </a:highlight>
                <a:latin typeface="Times New Roman"/>
                <a:ea typeface="Times New Roman"/>
                <a:cs typeface="Times New Roman"/>
                <a:sym typeface="Times New Roman"/>
              </a:rPr>
              <a:t>Investigating the impact of educational programs on improving climate change literacy and promoting proactive health behaviors</a:t>
            </a:r>
            <a:endParaRPr sz="1700">
              <a:solidFill>
                <a:srgbClr val="0D0D0D"/>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3" name="Shape 1413"/>
        <p:cNvGrpSpPr/>
        <p:nvPr/>
      </p:nvGrpSpPr>
      <p:grpSpPr>
        <a:xfrm>
          <a:off x="0" y="0"/>
          <a:ext cx="0" cy="0"/>
          <a:chOff x="0" y="0"/>
          <a:chExt cx="0" cy="0"/>
        </a:xfrm>
      </p:grpSpPr>
      <p:sp>
        <p:nvSpPr>
          <p:cNvPr id="1414" name="Google Shape;1414;p33"/>
          <p:cNvSpPr txBox="1"/>
          <p:nvPr>
            <p:ph type="title"/>
          </p:nvPr>
        </p:nvSpPr>
        <p:spPr>
          <a:xfrm>
            <a:off x="720000" y="9987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solidFill>
                  <a:schemeClr val="lt1"/>
                </a:solidFill>
              </a:rPr>
              <a:t>SUMMARY</a:t>
            </a:r>
            <a:endParaRPr sz="3000">
              <a:solidFill>
                <a:schemeClr val="lt1"/>
              </a:solidFill>
            </a:endParaRPr>
          </a:p>
        </p:txBody>
      </p:sp>
      <p:sp>
        <p:nvSpPr>
          <p:cNvPr id="1415" name="Google Shape;1415;p33"/>
          <p:cNvSpPr txBox="1"/>
          <p:nvPr>
            <p:ph idx="1" type="subTitle"/>
          </p:nvPr>
        </p:nvSpPr>
        <p:spPr>
          <a:xfrm>
            <a:off x="4625338" y="1150779"/>
            <a:ext cx="3891300" cy="333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b="1" lang="en-GB">
                <a:solidFill>
                  <a:srgbClr val="F2F2F2"/>
                </a:solidFill>
              </a:rPr>
              <a:t>In conclusion, Prevention provides protection i.e., public health actions especially preparedness and prevention, can do much to people from some impacts of climate change. Early actions provides the larger benefits. </a:t>
            </a:r>
            <a:endParaRPr b="1">
              <a:solidFill>
                <a:srgbClr val="F2F2F2"/>
              </a:solidFill>
            </a:endParaRPr>
          </a:p>
          <a:p>
            <a:pPr indent="0" lvl="0" marL="0" rtl="0" algn="l">
              <a:lnSpc>
                <a:spcPct val="115000"/>
              </a:lnSpc>
              <a:spcBef>
                <a:spcPts val="0"/>
              </a:spcBef>
              <a:spcAft>
                <a:spcPts val="0"/>
              </a:spcAft>
              <a:buSzPts val="1400"/>
              <a:buNone/>
            </a:pPr>
            <a:r>
              <a:rPr b="1" lang="en-GB">
                <a:solidFill>
                  <a:srgbClr val="F2F2F2"/>
                </a:solidFill>
              </a:rPr>
              <a:t>Apart from that, responding to climate change provides opportunities to improve human health and well-being across many sectors, including agriculture, transportation etc. Many of these strategies offer a variety of benefits, protecting people while combating climate change and providing other social benefits. </a:t>
            </a:r>
            <a:endParaRPr b="1">
              <a:solidFill>
                <a:srgbClr val="F2F2F2"/>
              </a:solidFill>
            </a:endParaRPr>
          </a:p>
        </p:txBody>
      </p:sp>
      <p:sp>
        <p:nvSpPr>
          <p:cNvPr id="1416" name="Google Shape;1416;p33"/>
          <p:cNvSpPr/>
          <p:nvPr/>
        </p:nvSpPr>
        <p:spPr>
          <a:xfrm flipH="1">
            <a:off x="2223944" y="1501778"/>
            <a:ext cx="123020" cy="103049"/>
          </a:xfrm>
          <a:custGeom>
            <a:rect b="b" l="l" r="r" t="t"/>
            <a:pathLst>
              <a:path extrusionOk="0" h="2772" w="3309">
                <a:moveTo>
                  <a:pt x="2845" y="1"/>
                </a:moveTo>
                <a:cubicBezTo>
                  <a:pt x="2215" y="1"/>
                  <a:pt x="1576" y="295"/>
                  <a:pt x="1069" y="683"/>
                </a:cubicBezTo>
                <a:cubicBezTo>
                  <a:pt x="501" y="1134"/>
                  <a:pt x="117" y="1802"/>
                  <a:pt x="33" y="2487"/>
                </a:cubicBezTo>
                <a:cubicBezTo>
                  <a:pt x="0" y="2604"/>
                  <a:pt x="50" y="2738"/>
                  <a:pt x="167" y="2754"/>
                </a:cubicBezTo>
                <a:cubicBezTo>
                  <a:pt x="198" y="2766"/>
                  <a:pt x="230" y="2771"/>
                  <a:pt x="262" y="2771"/>
                </a:cubicBezTo>
                <a:cubicBezTo>
                  <a:pt x="369" y="2771"/>
                  <a:pt x="468" y="2711"/>
                  <a:pt x="468" y="2621"/>
                </a:cubicBezTo>
                <a:cubicBezTo>
                  <a:pt x="568" y="1986"/>
                  <a:pt x="902" y="1451"/>
                  <a:pt x="1387" y="1050"/>
                </a:cubicBezTo>
                <a:cubicBezTo>
                  <a:pt x="1855" y="649"/>
                  <a:pt x="2473" y="465"/>
                  <a:pt x="3074" y="465"/>
                </a:cubicBezTo>
                <a:cubicBezTo>
                  <a:pt x="3158" y="465"/>
                  <a:pt x="3225" y="415"/>
                  <a:pt x="3258" y="348"/>
                </a:cubicBezTo>
                <a:cubicBezTo>
                  <a:pt x="3292" y="298"/>
                  <a:pt x="3308" y="248"/>
                  <a:pt x="3292" y="181"/>
                </a:cubicBezTo>
                <a:cubicBezTo>
                  <a:pt x="3242" y="81"/>
                  <a:pt x="3175" y="48"/>
                  <a:pt x="3074" y="14"/>
                </a:cubicBezTo>
                <a:cubicBezTo>
                  <a:pt x="2998" y="5"/>
                  <a:pt x="2922" y="1"/>
                  <a:pt x="284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4" name="Shape 1304"/>
        <p:cNvGrpSpPr/>
        <p:nvPr/>
      </p:nvGrpSpPr>
      <p:grpSpPr>
        <a:xfrm>
          <a:off x="0" y="0"/>
          <a:ext cx="0" cy="0"/>
          <a:chOff x="0" y="0"/>
          <a:chExt cx="0" cy="0"/>
        </a:xfrm>
      </p:grpSpPr>
      <p:sp>
        <p:nvSpPr>
          <p:cNvPr id="1305" name="Google Shape;1305;p16"/>
          <p:cNvSpPr txBox="1"/>
          <p:nvPr>
            <p:ph type="title"/>
          </p:nvPr>
        </p:nvSpPr>
        <p:spPr>
          <a:xfrm>
            <a:off x="2250000" y="205911"/>
            <a:ext cx="464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TABLE OF </a:t>
            </a:r>
            <a:r>
              <a:rPr lang="en-GB" sz="3000">
                <a:solidFill>
                  <a:schemeClr val="accent6"/>
                </a:solidFill>
              </a:rPr>
              <a:t>CONTENTS</a:t>
            </a:r>
            <a:endParaRPr sz="3000">
              <a:solidFill>
                <a:schemeClr val="accent6"/>
              </a:solidFill>
            </a:endParaRPr>
          </a:p>
        </p:txBody>
      </p:sp>
      <p:sp>
        <p:nvSpPr>
          <p:cNvPr id="1306" name="Google Shape;1306;p16"/>
          <p:cNvSpPr txBox="1"/>
          <p:nvPr>
            <p:ph idx="1" type="subTitle"/>
          </p:nvPr>
        </p:nvSpPr>
        <p:spPr>
          <a:xfrm>
            <a:off x="2250000" y="983000"/>
            <a:ext cx="6025500" cy="34206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Fredoka"/>
              <a:buAutoNum type="arabicPeriod"/>
            </a:pPr>
            <a:r>
              <a:rPr b="1" lang="en-GB" sz="1800">
                <a:latin typeface="Fredoka"/>
                <a:ea typeface="Fredoka"/>
                <a:cs typeface="Fredoka"/>
                <a:sym typeface="Fredoka"/>
              </a:rPr>
              <a:t>INTRODUCTION</a:t>
            </a:r>
            <a:endParaRPr b="1" sz="1800">
              <a:latin typeface="Fredoka"/>
              <a:ea typeface="Fredoka"/>
              <a:cs typeface="Fredoka"/>
              <a:sym typeface="Fredoka"/>
            </a:endParaRPr>
          </a:p>
          <a:p>
            <a:pPr indent="-355600" lvl="0" marL="457200" rtl="0" algn="l">
              <a:lnSpc>
                <a:spcPct val="115000"/>
              </a:lnSpc>
              <a:spcBef>
                <a:spcPts val="0"/>
              </a:spcBef>
              <a:spcAft>
                <a:spcPts val="0"/>
              </a:spcAft>
              <a:buSzPts val="2000"/>
              <a:buFont typeface="Fredoka"/>
              <a:buAutoNum type="arabicPeriod"/>
            </a:pPr>
            <a:r>
              <a:rPr b="1" lang="en-GB" sz="1800">
                <a:latin typeface="Fredoka"/>
                <a:ea typeface="Fredoka"/>
                <a:cs typeface="Fredoka"/>
                <a:sym typeface="Fredoka"/>
              </a:rPr>
              <a:t>POPULATIONS OF CONCERN</a:t>
            </a:r>
            <a:endParaRPr b="1" sz="1800">
              <a:latin typeface="Fredoka"/>
              <a:ea typeface="Fredoka"/>
              <a:cs typeface="Fredoka"/>
              <a:sym typeface="Fredoka"/>
            </a:endParaRPr>
          </a:p>
          <a:p>
            <a:pPr indent="-355600" lvl="0" marL="457200" rtl="0" algn="l">
              <a:lnSpc>
                <a:spcPct val="115000"/>
              </a:lnSpc>
              <a:spcBef>
                <a:spcPts val="0"/>
              </a:spcBef>
              <a:spcAft>
                <a:spcPts val="0"/>
              </a:spcAft>
              <a:buSzPts val="2000"/>
              <a:buFont typeface="Fredoka"/>
              <a:buAutoNum type="arabicPeriod"/>
            </a:pPr>
            <a:r>
              <a:rPr b="1" lang="en-GB" sz="1800">
                <a:latin typeface="Fredoka"/>
                <a:ea typeface="Fredoka"/>
                <a:cs typeface="Fredoka"/>
                <a:sym typeface="Fredoka"/>
              </a:rPr>
              <a:t>TARGET POPULATION</a:t>
            </a:r>
            <a:endParaRPr b="1" sz="1800">
              <a:latin typeface="Fredoka"/>
              <a:ea typeface="Fredoka"/>
              <a:cs typeface="Fredoka"/>
              <a:sym typeface="Fredoka"/>
            </a:endParaRPr>
          </a:p>
          <a:p>
            <a:pPr indent="-355600" lvl="0" marL="457200" rtl="0" algn="l">
              <a:lnSpc>
                <a:spcPct val="115000"/>
              </a:lnSpc>
              <a:spcBef>
                <a:spcPts val="0"/>
              </a:spcBef>
              <a:spcAft>
                <a:spcPts val="0"/>
              </a:spcAft>
              <a:buSzPts val="2000"/>
              <a:buFont typeface="Fredoka"/>
              <a:buAutoNum type="arabicPeriod"/>
            </a:pPr>
            <a:r>
              <a:rPr b="1" lang="en-GB" sz="1800">
                <a:latin typeface="Fredoka"/>
                <a:ea typeface="Fredoka"/>
                <a:cs typeface="Fredoka"/>
                <a:sym typeface="Fredoka"/>
              </a:rPr>
              <a:t>IMPACTS AND INSIGHTS</a:t>
            </a:r>
            <a:endParaRPr b="1" sz="1800">
              <a:latin typeface="Fredoka"/>
              <a:ea typeface="Fredoka"/>
              <a:cs typeface="Fredoka"/>
              <a:sym typeface="Fredoka"/>
            </a:endParaRPr>
          </a:p>
          <a:p>
            <a:pPr indent="-355600" lvl="0" marL="457200" rtl="0" algn="l">
              <a:lnSpc>
                <a:spcPct val="115000"/>
              </a:lnSpc>
              <a:spcBef>
                <a:spcPts val="0"/>
              </a:spcBef>
              <a:spcAft>
                <a:spcPts val="0"/>
              </a:spcAft>
              <a:buSzPts val="2000"/>
              <a:buFont typeface="Fredoka"/>
              <a:buAutoNum type="arabicPeriod"/>
            </a:pPr>
            <a:r>
              <a:rPr b="1" lang="en-GB" sz="1800">
                <a:latin typeface="Fredoka"/>
                <a:ea typeface="Fredoka"/>
                <a:cs typeface="Fredoka"/>
                <a:sym typeface="Fredoka"/>
              </a:rPr>
              <a:t>MAPPING</a:t>
            </a:r>
            <a:endParaRPr b="1" sz="1800">
              <a:latin typeface="Fredoka"/>
              <a:ea typeface="Fredoka"/>
              <a:cs typeface="Fredoka"/>
              <a:sym typeface="Fredoka"/>
            </a:endParaRPr>
          </a:p>
          <a:p>
            <a:pPr indent="-355600" lvl="0" marL="457200" rtl="0" algn="l">
              <a:lnSpc>
                <a:spcPct val="115000"/>
              </a:lnSpc>
              <a:spcBef>
                <a:spcPts val="0"/>
              </a:spcBef>
              <a:spcAft>
                <a:spcPts val="0"/>
              </a:spcAft>
              <a:buSzPts val="2000"/>
              <a:buFont typeface="Fredoka"/>
              <a:buAutoNum type="arabicPeriod"/>
            </a:pPr>
            <a:r>
              <a:rPr b="1" lang="en-GB" sz="1800">
                <a:latin typeface="Fredoka"/>
                <a:ea typeface="Fredoka"/>
                <a:cs typeface="Fredoka"/>
                <a:sym typeface="Fredoka"/>
              </a:rPr>
              <a:t>CHALLENGES ASSOCIATED </a:t>
            </a:r>
            <a:endParaRPr b="1" sz="1800">
              <a:latin typeface="Fredoka"/>
              <a:ea typeface="Fredoka"/>
              <a:cs typeface="Fredoka"/>
              <a:sym typeface="Fredoka"/>
            </a:endParaRPr>
          </a:p>
          <a:p>
            <a:pPr indent="-355600" lvl="0" marL="457200" rtl="0" algn="l">
              <a:lnSpc>
                <a:spcPct val="115000"/>
              </a:lnSpc>
              <a:spcBef>
                <a:spcPts val="0"/>
              </a:spcBef>
              <a:spcAft>
                <a:spcPts val="0"/>
              </a:spcAft>
              <a:buSzPts val="2000"/>
              <a:buFont typeface="Fredoka"/>
              <a:buAutoNum type="arabicPeriod"/>
            </a:pPr>
            <a:r>
              <a:rPr b="1" lang="en-GB" sz="1800">
                <a:latin typeface="Fredoka"/>
                <a:ea typeface="Fredoka"/>
                <a:cs typeface="Fredoka"/>
                <a:sym typeface="Fredoka"/>
              </a:rPr>
              <a:t>RELATED WORK</a:t>
            </a:r>
            <a:endParaRPr b="1" sz="1800">
              <a:latin typeface="Fredoka"/>
              <a:ea typeface="Fredoka"/>
              <a:cs typeface="Fredoka"/>
              <a:sym typeface="Fredoka"/>
            </a:endParaRPr>
          </a:p>
          <a:p>
            <a:pPr indent="-355600" lvl="0" marL="457200" rtl="0" algn="l">
              <a:lnSpc>
                <a:spcPct val="115000"/>
              </a:lnSpc>
              <a:spcBef>
                <a:spcPts val="0"/>
              </a:spcBef>
              <a:spcAft>
                <a:spcPts val="0"/>
              </a:spcAft>
              <a:buSzPts val="2000"/>
              <a:buFont typeface="Fredoka"/>
              <a:buAutoNum type="arabicPeriod"/>
            </a:pPr>
            <a:r>
              <a:rPr b="1" lang="en-GB" sz="1800">
                <a:latin typeface="Fredoka"/>
                <a:ea typeface="Fredoka"/>
                <a:cs typeface="Fredoka"/>
                <a:sym typeface="Fredoka"/>
              </a:rPr>
              <a:t>OPPORTUNITIES FOR NEW AREAS OF RESEARCH</a:t>
            </a:r>
            <a:endParaRPr b="1" sz="1800">
              <a:latin typeface="Fredoka"/>
              <a:ea typeface="Fredoka"/>
              <a:cs typeface="Fredoka"/>
              <a:sym typeface="Fredoka"/>
            </a:endParaRPr>
          </a:p>
          <a:p>
            <a:pPr indent="-355600" lvl="0" marL="457200" rtl="0" algn="l">
              <a:lnSpc>
                <a:spcPct val="115000"/>
              </a:lnSpc>
              <a:spcBef>
                <a:spcPts val="0"/>
              </a:spcBef>
              <a:spcAft>
                <a:spcPts val="0"/>
              </a:spcAft>
              <a:buSzPts val="2000"/>
              <a:buFont typeface="Fredoka"/>
              <a:buAutoNum type="arabicPeriod"/>
            </a:pPr>
            <a:r>
              <a:rPr b="1" lang="en-GB" sz="1800">
                <a:latin typeface="Fredoka"/>
                <a:ea typeface="Fredoka"/>
                <a:cs typeface="Fredoka"/>
                <a:sym typeface="Fredoka"/>
              </a:rPr>
              <a:t>SUMMARY </a:t>
            </a:r>
            <a:endParaRPr b="1" sz="1800">
              <a:latin typeface="Fredoka"/>
              <a:ea typeface="Fredoka"/>
              <a:cs typeface="Fredoka"/>
              <a:sym typeface="Fredok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 name="Shape 1420"/>
        <p:cNvGrpSpPr/>
        <p:nvPr/>
      </p:nvGrpSpPr>
      <p:grpSpPr>
        <a:xfrm>
          <a:off x="0" y="0"/>
          <a:ext cx="0" cy="0"/>
          <a:chOff x="0" y="0"/>
          <a:chExt cx="0" cy="0"/>
        </a:xfrm>
      </p:grpSpPr>
      <p:sp>
        <p:nvSpPr>
          <p:cNvPr id="1421" name="Google Shape;1421;p34"/>
          <p:cNvSpPr txBox="1"/>
          <p:nvPr>
            <p:ph type="title"/>
          </p:nvPr>
        </p:nvSpPr>
        <p:spPr>
          <a:xfrm>
            <a:off x="720075" y="117400"/>
            <a:ext cx="7704000" cy="61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References</a:t>
            </a:r>
            <a:endParaRPr sz="3000"/>
          </a:p>
        </p:txBody>
      </p:sp>
      <p:sp>
        <p:nvSpPr>
          <p:cNvPr id="1422" name="Google Shape;1422;p34"/>
          <p:cNvSpPr txBox="1"/>
          <p:nvPr>
            <p:ph idx="2" type="subTitle"/>
          </p:nvPr>
        </p:nvSpPr>
        <p:spPr>
          <a:xfrm>
            <a:off x="3455875" y="879225"/>
            <a:ext cx="5688000" cy="4264200"/>
          </a:xfrm>
          <a:prstGeom prst="rect">
            <a:avLst/>
          </a:prstGeom>
          <a:noFill/>
          <a:ln>
            <a:noFill/>
          </a:ln>
        </p:spPr>
        <p:txBody>
          <a:bodyPr anchorCtr="0" anchor="t" bIns="91425" lIns="91425" spcFirstLastPara="1" rIns="91425" wrap="square" tIns="91425">
            <a:noAutofit/>
          </a:bodyPr>
          <a:lstStyle/>
          <a:p>
            <a:pPr indent="0" lvl="0" marL="457200" marR="952500" rtl="0" algn="l">
              <a:lnSpc>
                <a:spcPct val="109615"/>
              </a:lnSpc>
              <a:spcBef>
                <a:spcPts val="0"/>
              </a:spcBef>
              <a:spcAft>
                <a:spcPts val="0"/>
              </a:spcAft>
              <a:buSzPts val="1400"/>
              <a:buNone/>
            </a:pPr>
            <a:r>
              <a:t/>
            </a:r>
            <a:endParaRPr sz="1500">
              <a:latin typeface="Times New Roman"/>
              <a:ea typeface="Times New Roman"/>
              <a:cs typeface="Times New Roman"/>
              <a:sym typeface="Times New Roman"/>
            </a:endParaRPr>
          </a:p>
          <a:p>
            <a:pPr indent="0" lvl="0" marL="0" rtl="0" algn="l">
              <a:lnSpc>
                <a:spcPct val="115000"/>
              </a:lnSpc>
              <a:spcBef>
                <a:spcPts val="200"/>
              </a:spcBef>
              <a:spcAft>
                <a:spcPts val="0"/>
              </a:spcAft>
              <a:buSzPts val="1400"/>
              <a:buNone/>
            </a:pPr>
            <a:r>
              <a:rPr b="1" lang="en-GB">
                <a:solidFill>
                  <a:srgbClr val="222222"/>
                </a:solidFill>
                <a:highlight>
                  <a:srgbClr val="FFFFFF"/>
                </a:highlight>
                <a:latin typeface="Times New Roman"/>
                <a:ea typeface="Times New Roman"/>
                <a:cs typeface="Times New Roman"/>
                <a:sym typeface="Times New Roman"/>
              </a:rPr>
              <a:t>1. </a:t>
            </a:r>
            <a:r>
              <a:rPr lang="en-GB">
                <a:solidFill>
                  <a:srgbClr val="222222"/>
                </a:solidFill>
                <a:highlight>
                  <a:srgbClr val="FFFFFF"/>
                </a:highlight>
                <a:latin typeface="Times New Roman"/>
                <a:ea typeface="Times New Roman"/>
                <a:cs typeface="Times New Roman"/>
                <a:sym typeface="Times New Roman"/>
              </a:rPr>
              <a:t>Moda, </a:t>
            </a:r>
            <a:r>
              <a:rPr lang="en-GB" sz="1300">
                <a:solidFill>
                  <a:srgbClr val="222222"/>
                </a:solidFill>
                <a:highlight>
                  <a:srgbClr val="FFFFFF"/>
                </a:highlight>
                <a:latin typeface="Times New Roman"/>
                <a:ea typeface="Times New Roman"/>
                <a:cs typeface="Times New Roman"/>
                <a:sym typeface="Times New Roman"/>
              </a:rPr>
              <a:t>H.M., Filho, W.L. and Minhas, A., 2019. Impacts of climate change on outdoor workers and their safety: some research priorities. </a:t>
            </a:r>
            <a:r>
              <a:rPr i="1" lang="en-GB" sz="1300">
                <a:solidFill>
                  <a:srgbClr val="222222"/>
                </a:solidFill>
                <a:highlight>
                  <a:srgbClr val="FFFFFF"/>
                </a:highlight>
                <a:latin typeface="Times New Roman"/>
                <a:ea typeface="Times New Roman"/>
                <a:cs typeface="Times New Roman"/>
                <a:sym typeface="Times New Roman"/>
              </a:rPr>
              <a:t>International journal of environmental research and public health</a:t>
            </a:r>
            <a:r>
              <a:rPr lang="en-GB" sz="1300">
                <a:solidFill>
                  <a:srgbClr val="222222"/>
                </a:solidFill>
                <a:highlight>
                  <a:srgbClr val="FFFFFF"/>
                </a:highlight>
                <a:latin typeface="Times New Roman"/>
                <a:ea typeface="Times New Roman"/>
                <a:cs typeface="Times New Roman"/>
                <a:sym typeface="Times New Roman"/>
              </a:rPr>
              <a:t>, </a:t>
            </a:r>
            <a:r>
              <a:rPr i="1" lang="en-GB" sz="1300">
                <a:solidFill>
                  <a:srgbClr val="222222"/>
                </a:solidFill>
                <a:highlight>
                  <a:srgbClr val="FFFFFF"/>
                </a:highlight>
                <a:latin typeface="Times New Roman"/>
                <a:ea typeface="Times New Roman"/>
                <a:cs typeface="Times New Roman"/>
                <a:sym typeface="Times New Roman"/>
              </a:rPr>
              <a:t>16</a:t>
            </a:r>
            <a:r>
              <a:rPr lang="en-GB" sz="1300">
                <a:solidFill>
                  <a:srgbClr val="222222"/>
                </a:solidFill>
                <a:highlight>
                  <a:srgbClr val="FFFFFF"/>
                </a:highlight>
                <a:latin typeface="Times New Roman"/>
                <a:ea typeface="Times New Roman"/>
                <a:cs typeface="Times New Roman"/>
                <a:sym typeface="Times New Roman"/>
              </a:rPr>
              <a:t>(18), p.3458.</a:t>
            </a:r>
            <a:endParaRPr sz="1300">
              <a:solidFill>
                <a:srgbClr val="222222"/>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SzPts val="1400"/>
              <a:buNone/>
            </a:pPr>
            <a:r>
              <a:rPr b="1" lang="en-GB" sz="1300">
                <a:solidFill>
                  <a:srgbClr val="222222"/>
                </a:solidFill>
                <a:highlight>
                  <a:srgbClr val="FFFFFF"/>
                </a:highlight>
                <a:latin typeface="Times New Roman"/>
                <a:ea typeface="Times New Roman"/>
                <a:cs typeface="Times New Roman"/>
                <a:sym typeface="Times New Roman"/>
              </a:rPr>
              <a:t>2. </a:t>
            </a:r>
            <a:r>
              <a:rPr lang="en-GB" sz="1300">
                <a:solidFill>
                  <a:srgbClr val="222222"/>
                </a:solidFill>
                <a:highlight>
                  <a:srgbClr val="FFFFFF"/>
                </a:highlight>
                <a:latin typeface="Times New Roman"/>
                <a:ea typeface="Times New Roman"/>
                <a:cs typeface="Times New Roman"/>
                <a:sym typeface="Times New Roman"/>
              </a:rPr>
              <a:t>Rylander, C., Øyvind Odland, J. and Manning Sandanger, T., 2013. Climate change and the potential effects on maternal and pregnancy outcomes: an assessment of the most vulnerable–the mother, foetus, and newborn child. </a:t>
            </a:r>
            <a:r>
              <a:rPr i="1" lang="en-GB" sz="1300">
                <a:solidFill>
                  <a:srgbClr val="222222"/>
                </a:solidFill>
                <a:highlight>
                  <a:srgbClr val="FFFFFF"/>
                </a:highlight>
                <a:latin typeface="Times New Roman"/>
                <a:ea typeface="Times New Roman"/>
                <a:cs typeface="Times New Roman"/>
                <a:sym typeface="Times New Roman"/>
              </a:rPr>
              <a:t>Global health action</a:t>
            </a:r>
            <a:r>
              <a:rPr lang="en-GB" sz="1300">
                <a:solidFill>
                  <a:srgbClr val="222222"/>
                </a:solidFill>
                <a:highlight>
                  <a:srgbClr val="FFFFFF"/>
                </a:highlight>
                <a:latin typeface="Times New Roman"/>
                <a:ea typeface="Times New Roman"/>
                <a:cs typeface="Times New Roman"/>
                <a:sym typeface="Times New Roman"/>
              </a:rPr>
              <a:t>, </a:t>
            </a:r>
            <a:r>
              <a:rPr i="1" lang="en-GB" sz="1300">
                <a:solidFill>
                  <a:srgbClr val="222222"/>
                </a:solidFill>
                <a:highlight>
                  <a:srgbClr val="FFFFFF"/>
                </a:highlight>
                <a:latin typeface="Times New Roman"/>
                <a:ea typeface="Times New Roman"/>
                <a:cs typeface="Times New Roman"/>
                <a:sym typeface="Times New Roman"/>
              </a:rPr>
              <a:t>6</a:t>
            </a:r>
            <a:r>
              <a:rPr lang="en-GB" sz="1300">
                <a:solidFill>
                  <a:srgbClr val="222222"/>
                </a:solidFill>
                <a:highlight>
                  <a:srgbClr val="FFFFFF"/>
                </a:highlight>
                <a:latin typeface="Times New Roman"/>
                <a:ea typeface="Times New Roman"/>
                <a:cs typeface="Times New Roman"/>
                <a:sym typeface="Times New Roman"/>
              </a:rPr>
              <a:t>(1), p.19538.</a:t>
            </a:r>
            <a:endParaRPr sz="1300">
              <a:solidFill>
                <a:srgbClr val="222222"/>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SzPts val="1400"/>
              <a:buNone/>
            </a:pPr>
            <a:r>
              <a:rPr b="1" lang="en-GB" sz="1300">
                <a:solidFill>
                  <a:srgbClr val="000000"/>
                </a:solidFill>
                <a:latin typeface="Arial"/>
                <a:ea typeface="Arial"/>
                <a:cs typeface="Arial"/>
                <a:sym typeface="Arial"/>
              </a:rPr>
              <a:t>3. </a:t>
            </a:r>
            <a:r>
              <a:rPr lang="en-GB" sz="1300">
                <a:solidFill>
                  <a:srgbClr val="222222"/>
                </a:solidFill>
                <a:highlight>
                  <a:srgbClr val="FFFFFF"/>
                </a:highlight>
                <a:latin typeface="Times New Roman"/>
                <a:ea typeface="Times New Roman"/>
                <a:cs typeface="Times New Roman"/>
                <a:sym typeface="Times New Roman"/>
              </a:rPr>
              <a:t>Richards, J., Fraser, H. and Douglas, G., 2020. Perspectives on global public health informatics. </a:t>
            </a:r>
            <a:r>
              <a:rPr i="1" lang="en-GB" sz="1300">
                <a:solidFill>
                  <a:srgbClr val="222222"/>
                </a:solidFill>
                <a:highlight>
                  <a:srgbClr val="FFFFFF"/>
                </a:highlight>
                <a:latin typeface="Times New Roman"/>
                <a:ea typeface="Times New Roman"/>
                <a:cs typeface="Times New Roman"/>
                <a:sym typeface="Times New Roman"/>
              </a:rPr>
              <a:t>Public Health Informatics and Information Systems</a:t>
            </a:r>
            <a:r>
              <a:rPr lang="en-GB" sz="1300">
                <a:solidFill>
                  <a:srgbClr val="222222"/>
                </a:solidFill>
                <a:highlight>
                  <a:srgbClr val="FFFFFF"/>
                </a:highlight>
                <a:latin typeface="Times New Roman"/>
                <a:ea typeface="Times New Roman"/>
                <a:cs typeface="Times New Roman"/>
                <a:sym typeface="Times New Roman"/>
              </a:rPr>
              <a:t>, pp.459-480.</a:t>
            </a:r>
            <a:endParaRPr sz="1300">
              <a:solidFill>
                <a:srgbClr val="222222"/>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SzPts val="1400"/>
              <a:buNone/>
            </a:pPr>
            <a:r>
              <a:rPr b="1" lang="en-GB" sz="1300">
                <a:solidFill>
                  <a:srgbClr val="000000"/>
                </a:solidFill>
                <a:latin typeface="Arial"/>
                <a:ea typeface="Arial"/>
                <a:cs typeface="Arial"/>
                <a:sym typeface="Arial"/>
              </a:rPr>
              <a:t>4.  </a:t>
            </a:r>
            <a:r>
              <a:rPr lang="en-GB" sz="1300">
                <a:solidFill>
                  <a:srgbClr val="222222"/>
                </a:solidFill>
                <a:highlight>
                  <a:srgbClr val="FFFFFF"/>
                </a:highlight>
                <a:latin typeface="Times New Roman"/>
                <a:ea typeface="Times New Roman"/>
                <a:cs typeface="Times New Roman"/>
                <a:sym typeface="Times New Roman"/>
              </a:rPr>
              <a:t>Ha, S., 2022. The changing climate and pregnancy health. </a:t>
            </a:r>
            <a:r>
              <a:rPr i="1" lang="en-GB" sz="1300">
                <a:solidFill>
                  <a:srgbClr val="222222"/>
                </a:solidFill>
                <a:highlight>
                  <a:srgbClr val="FFFFFF"/>
                </a:highlight>
                <a:latin typeface="Times New Roman"/>
                <a:ea typeface="Times New Roman"/>
                <a:cs typeface="Times New Roman"/>
                <a:sym typeface="Times New Roman"/>
              </a:rPr>
              <a:t>Current environmental health reports</a:t>
            </a:r>
            <a:r>
              <a:rPr lang="en-GB" sz="1300">
                <a:solidFill>
                  <a:srgbClr val="222222"/>
                </a:solidFill>
                <a:highlight>
                  <a:srgbClr val="FFFFFF"/>
                </a:highlight>
                <a:latin typeface="Times New Roman"/>
                <a:ea typeface="Times New Roman"/>
                <a:cs typeface="Times New Roman"/>
                <a:sym typeface="Times New Roman"/>
              </a:rPr>
              <a:t>, </a:t>
            </a:r>
            <a:r>
              <a:rPr i="1" lang="en-GB" sz="1300">
                <a:solidFill>
                  <a:srgbClr val="222222"/>
                </a:solidFill>
                <a:highlight>
                  <a:srgbClr val="FFFFFF"/>
                </a:highlight>
                <a:latin typeface="Times New Roman"/>
                <a:ea typeface="Times New Roman"/>
                <a:cs typeface="Times New Roman"/>
                <a:sym typeface="Times New Roman"/>
              </a:rPr>
              <a:t>9</a:t>
            </a:r>
            <a:r>
              <a:rPr lang="en-GB" sz="1300">
                <a:solidFill>
                  <a:srgbClr val="222222"/>
                </a:solidFill>
                <a:highlight>
                  <a:srgbClr val="FFFFFF"/>
                </a:highlight>
                <a:latin typeface="Times New Roman"/>
                <a:ea typeface="Times New Roman"/>
                <a:cs typeface="Times New Roman"/>
                <a:sym typeface="Times New Roman"/>
              </a:rPr>
              <a:t>(2), pp.263-275.</a:t>
            </a:r>
            <a:endParaRPr sz="1300">
              <a:solidFill>
                <a:srgbClr val="222222"/>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SzPts val="1400"/>
              <a:buNone/>
            </a:pPr>
            <a:r>
              <a:rPr b="1" lang="en-GB" sz="1300">
                <a:solidFill>
                  <a:srgbClr val="000000"/>
                </a:solidFill>
                <a:latin typeface="Arial"/>
                <a:ea typeface="Arial"/>
                <a:cs typeface="Arial"/>
                <a:sym typeface="Arial"/>
              </a:rPr>
              <a:t>5.  </a:t>
            </a:r>
            <a:r>
              <a:rPr lang="en-GB" sz="1300">
                <a:solidFill>
                  <a:srgbClr val="000000"/>
                </a:solidFill>
                <a:latin typeface="Times New Roman"/>
                <a:ea typeface="Times New Roman"/>
                <a:cs typeface="Times New Roman"/>
                <a:sym typeface="Times New Roman"/>
              </a:rPr>
              <a:t>-</a:t>
            </a:r>
            <a:r>
              <a:rPr lang="en-GB" sz="1300">
                <a:solidFill>
                  <a:srgbClr val="222222"/>
                </a:solidFill>
                <a:highlight>
                  <a:srgbClr val="FFFFFF"/>
                </a:highlight>
                <a:latin typeface="Times New Roman"/>
                <a:ea typeface="Times New Roman"/>
                <a:cs typeface="Times New Roman"/>
                <a:sym typeface="Times New Roman"/>
              </a:rPr>
              <a:t>Gray, K., 2022. Climate change, human health, and health informatics: a new view of connected and sustainable digital health. </a:t>
            </a:r>
            <a:r>
              <a:rPr i="1" lang="en-GB" sz="1300">
                <a:solidFill>
                  <a:srgbClr val="222222"/>
                </a:solidFill>
                <a:highlight>
                  <a:srgbClr val="FFFFFF"/>
                </a:highlight>
                <a:latin typeface="Times New Roman"/>
                <a:ea typeface="Times New Roman"/>
                <a:cs typeface="Times New Roman"/>
                <a:sym typeface="Times New Roman"/>
              </a:rPr>
              <a:t>Frontiers in Digital Health</a:t>
            </a:r>
            <a:r>
              <a:rPr lang="en-GB" sz="1300">
                <a:solidFill>
                  <a:srgbClr val="222222"/>
                </a:solidFill>
                <a:highlight>
                  <a:srgbClr val="FFFFFF"/>
                </a:highlight>
                <a:latin typeface="Times New Roman"/>
                <a:ea typeface="Times New Roman"/>
                <a:cs typeface="Times New Roman"/>
                <a:sym typeface="Times New Roman"/>
              </a:rPr>
              <a:t>, </a:t>
            </a:r>
            <a:r>
              <a:rPr i="1" lang="en-GB" sz="1300">
                <a:solidFill>
                  <a:srgbClr val="222222"/>
                </a:solidFill>
                <a:highlight>
                  <a:srgbClr val="FFFFFF"/>
                </a:highlight>
                <a:latin typeface="Times New Roman"/>
                <a:ea typeface="Times New Roman"/>
                <a:cs typeface="Times New Roman"/>
                <a:sym typeface="Times New Roman"/>
              </a:rPr>
              <a:t>4</a:t>
            </a:r>
            <a:r>
              <a:rPr lang="en-GB" sz="1300">
                <a:solidFill>
                  <a:srgbClr val="222222"/>
                </a:solidFill>
                <a:highlight>
                  <a:srgbClr val="FFFFFF"/>
                </a:highlight>
                <a:latin typeface="Times New Roman"/>
                <a:ea typeface="Times New Roman"/>
                <a:cs typeface="Times New Roman"/>
                <a:sym typeface="Times New Roman"/>
              </a:rPr>
              <a:t>, p.869721.</a:t>
            </a:r>
            <a:endParaRPr sz="1300">
              <a:solidFill>
                <a:srgbClr val="222222"/>
              </a:solidFill>
              <a:highlight>
                <a:srgbClr val="FFFFFF"/>
              </a:highlight>
              <a:latin typeface="Times New Roman"/>
              <a:ea typeface="Times New Roman"/>
              <a:cs typeface="Times New Roman"/>
              <a:sym typeface="Times New Roman"/>
            </a:endParaRPr>
          </a:p>
          <a:p>
            <a:pPr indent="0" lvl="0" marL="457200" marR="952500" rtl="0" algn="l">
              <a:lnSpc>
                <a:spcPct val="109615"/>
              </a:lnSpc>
              <a:spcBef>
                <a:spcPts val="0"/>
              </a:spcBef>
              <a:spcAft>
                <a:spcPts val="0"/>
              </a:spcAft>
              <a:buSzPts val="1400"/>
              <a:buNone/>
            </a:pPr>
            <a:r>
              <a:t/>
            </a:r>
            <a:endParaRPr b="1" sz="1900">
              <a:latin typeface="Times New Roman"/>
              <a:ea typeface="Times New Roman"/>
              <a:cs typeface="Times New Roman"/>
              <a:sym typeface="Times New Roman"/>
            </a:endParaRPr>
          </a:p>
          <a:p>
            <a:pPr indent="0" lvl="0" marL="0" rtl="0" algn="l">
              <a:lnSpc>
                <a:spcPct val="115000"/>
              </a:lnSpc>
              <a:spcBef>
                <a:spcPts val="200"/>
              </a:spcBef>
              <a:spcAft>
                <a:spcPts val="0"/>
              </a:spcAft>
              <a:buSzPts val="1400"/>
              <a:buNone/>
            </a:pPr>
            <a:r>
              <a:t/>
            </a:r>
            <a:endParaRPr/>
          </a:p>
        </p:txBody>
      </p:sp>
      <p:grpSp>
        <p:nvGrpSpPr>
          <p:cNvPr id="1423" name="Google Shape;1423;p34"/>
          <p:cNvGrpSpPr/>
          <p:nvPr/>
        </p:nvGrpSpPr>
        <p:grpSpPr>
          <a:xfrm flipH="1">
            <a:off x="-81578" y="1657595"/>
            <a:ext cx="3537463" cy="2971462"/>
            <a:chOff x="3145641" y="1619275"/>
            <a:chExt cx="2378766" cy="1998293"/>
          </a:xfrm>
        </p:grpSpPr>
        <p:sp>
          <p:nvSpPr>
            <p:cNvPr id="1424" name="Google Shape;1424;p34"/>
            <p:cNvSpPr/>
            <p:nvPr/>
          </p:nvSpPr>
          <p:spPr>
            <a:xfrm>
              <a:off x="3145641" y="2580250"/>
              <a:ext cx="2378766" cy="1037318"/>
            </a:xfrm>
            <a:custGeom>
              <a:rect b="b" l="l" r="r" t="t"/>
              <a:pathLst>
                <a:path extrusionOk="0" h="55890" w="121676">
                  <a:moveTo>
                    <a:pt x="34480" y="3157"/>
                  </a:moveTo>
                  <a:cubicBezTo>
                    <a:pt x="22603" y="4736"/>
                    <a:pt x="11745" y="4012"/>
                    <a:pt x="6645" y="10461"/>
                  </a:cubicBezTo>
                  <a:cubicBezTo>
                    <a:pt x="1545" y="16910"/>
                    <a:pt x="-3818" y="34282"/>
                    <a:pt x="3881" y="41849"/>
                  </a:cubicBezTo>
                  <a:cubicBezTo>
                    <a:pt x="11580" y="49416"/>
                    <a:pt x="35072" y="55668"/>
                    <a:pt x="52839" y="55865"/>
                  </a:cubicBezTo>
                  <a:cubicBezTo>
                    <a:pt x="70606" y="56062"/>
                    <a:pt x="99460" y="49251"/>
                    <a:pt x="110482" y="43033"/>
                  </a:cubicBezTo>
                  <a:cubicBezTo>
                    <a:pt x="121504" y="36815"/>
                    <a:pt x="124400" y="25563"/>
                    <a:pt x="118971" y="18555"/>
                  </a:cubicBezTo>
                  <a:cubicBezTo>
                    <a:pt x="113542" y="11547"/>
                    <a:pt x="91992" y="3551"/>
                    <a:pt x="77910" y="985"/>
                  </a:cubicBezTo>
                  <a:cubicBezTo>
                    <a:pt x="63828" y="-1581"/>
                    <a:pt x="46358" y="1578"/>
                    <a:pt x="34480" y="3157"/>
                  </a:cubicBezTo>
                  <a:close/>
                </a:path>
              </a:pathLst>
            </a:custGeom>
            <a:solidFill>
              <a:srgbClr val="6BE8E4">
                <a:alpha val="2000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34"/>
            <p:cNvSpPr/>
            <p:nvPr/>
          </p:nvSpPr>
          <p:spPr>
            <a:xfrm>
              <a:off x="3366800" y="2739075"/>
              <a:ext cx="1776975" cy="562050"/>
            </a:xfrm>
            <a:custGeom>
              <a:rect b="b" l="l" r="r" t="t"/>
              <a:pathLst>
                <a:path extrusionOk="0" h="22482" w="71079">
                  <a:moveTo>
                    <a:pt x="69642" y="0"/>
                  </a:moveTo>
                  <a:cubicBezTo>
                    <a:pt x="56967" y="1247"/>
                    <a:pt x="44280" y="2481"/>
                    <a:pt x="31558" y="2481"/>
                  </a:cubicBezTo>
                  <a:cubicBezTo>
                    <a:pt x="29789" y="2481"/>
                    <a:pt x="28020" y="2457"/>
                    <a:pt x="26249" y="2406"/>
                  </a:cubicBezTo>
                  <a:cubicBezTo>
                    <a:pt x="21888" y="2272"/>
                    <a:pt x="17544" y="1988"/>
                    <a:pt x="13200" y="1704"/>
                  </a:cubicBezTo>
                  <a:cubicBezTo>
                    <a:pt x="10994" y="1587"/>
                    <a:pt x="8789" y="1454"/>
                    <a:pt x="6583" y="1370"/>
                  </a:cubicBezTo>
                  <a:cubicBezTo>
                    <a:pt x="5481" y="1337"/>
                    <a:pt x="4361" y="1287"/>
                    <a:pt x="3275" y="1270"/>
                  </a:cubicBezTo>
                  <a:cubicBezTo>
                    <a:pt x="3103" y="1267"/>
                    <a:pt x="2956" y="1264"/>
                    <a:pt x="2830" y="1264"/>
                  </a:cubicBezTo>
                  <a:cubicBezTo>
                    <a:pt x="2145" y="1264"/>
                    <a:pt x="2097" y="1364"/>
                    <a:pt x="2323" y="2239"/>
                  </a:cubicBezTo>
                  <a:cubicBezTo>
                    <a:pt x="2824" y="4060"/>
                    <a:pt x="2139" y="6099"/>
                    <a:pt x="602" y="7252"/>
                  </a:cubicBezTo>
                  <a:cubicBezTo>
                    <a:pt x="401" y="7402"/>
                    <a:pt x="184" y="7536"/>
                    <a:pt x="84" y="7786"/>
                  </a:cubicBezTo>
                  <a:cubicBezTo>
                    <a:pt x="0" y="8004"/>
                    <a:pt x="17" y="8204"/>
                    <a:pt x="50" y="8421"/>
                  </a:cubicBezTo>
                  <a:cubicBezTo>
                    <a:pt x="301" y="10410"/>
                    <a:pt x="518" y="12364"/>
                    <a:pt x="769" y="14353"/>
                  </a:cubicBezTo>
                  <a:cubicBezTo>
                    <a:pt x="836" y="14837"/>
                    <a:pt x="902" y="15339"/>
                    <a:pt x="1170" y="15723"/>
                  </a:cubicBezTo>
                  <a:cubicBezTo>
                    <a:pt x="1420" y="16124"/>
                    <a:pt x="1838" y="16374"/>
                    <a:pt x="2256" y="16608"/>
                  </a:cubicBezTo>
                  <a:cubicBezTo>
                    <a:pt x="6867" y="19182"/>
                    <a:pt x="12197" y="20100"/>
                    <a:pt x="17394" y="20902"/>
                  </a:cubicBezTo>
                  <a:cubicBezTo>
                    <a:pt x="22635" y="21737"/>
                    <a:pt x="27920" y="22482"/>
                    <a:pt x="33207" y="22482"/>
                  </a:cubicBezTo>
                  <a:cubicBezTo>
                    <a:pt x="33534" y="22482"/>
                    <a:pt x="33860" y="22479"/>
                    <a:pt x="34186" y="22473"/>
                  </a:cubicBezTo>
                  <a:cubicBezTo>
                    <a:pt x="35556" y="22456"/>
                    <a:pt x="36909" y="22373"/>
                    <a:pt x="38196" y="22055"/>
                  </a:cubicBezTo>
                  <a:cubicBezTo>
                    <a:pt x="39533" y="21738"/>
                    <a:pt x="40836" y="21203"/>
                    <a:pt x="42189" y="21053"/>
                  </a:cubicBezTo>
                  <a:cubicBezTo>
                    <a:pt x="42453" y="21026"/>
                    <a:pt x="42715" y="21013"/>
                    <a:pt x="42976" y="21013"/>
                  </a:cubicBezTo>
                  <a:cubicBezTo>
                    <a:pt x="44957" y="21013"/>
                    <a:pt x="46897" y="21717"/>
                    <a:pt x="48889" y="21938"/>
                  </a:cubicBezTo>
                  <a:cubicBezTo>
                    <a:pt x="49415" y="21998"/>
                    <a:pt x="49940" y="22026"/>
                    <a:pt x="50465" y="22026"/>
                  </a:cubicBezTo>
                  <a:cubicBezTo>
                    <a:pt x="53308" y="22026"/>
                    <a:pt x="56130" y="21219"/>
                    <a:pt x="58881" y="20401"/>
                  </a:cubicBezTo>
                  <a:cubicBezTo>
                    <a:pt x="61738" y="19566"/>
                    <a:pt x="64629" y="18730"/>
                    <a:pt x="67486" y="17895"/>
                  </a:cubicBezTo>
                  <a:cubicBezTo>
                    <a:pt x="67971" y="17761"/>
                    <a:pt x="68439" y="17611"/>
                    <a:pt x="68806" y="17277"/>
                  </a:cubicBezTo>
                  <a:cubicBezTo>
                    <a:pt x="69241" y="16842"/>
                    <a:pt x="69357" y="16174"/>
                    <a:pt x="69474" y="15539"/>
                  </a:cubicBezTo>
                  <a:cubicBezTo>
                    <a:pt x="70143" y="11178"/>
                    <a:pt x="70677" y="6817"/>
                    <a:pt x="71078" y="2423"/>
                  </a:cubicBezTo>
                  <a:cubicBezTo>
                    <a:pt x="70494" y="2323"/>
                    <a:pt x="69926" y="2055"/>
                    <a:pt x="69491" y="1671"/>
                  </a:cubicBezTo>
                  <a:cubicBezTo>
                    <a:pt x="69525" y="1103"/>
                    <a:pt x="69591" y="568"/>
                    <a:pt x="696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34"/>
            <p:cNvSpPr/>
            <p:nvPr/>
          </p:nvSpPr>
          <p:spPr>
            <a:xfrm>
              <a:off x="3354250" y="2610125"/>
              <a:ext cx="1798300" cy="526125"/>
            </a:xfrm>
            <a:custGeom>
              <a:rect b="b" l="l" r="r" t="t"/>
              <a:pathLst>
                <a:path extrusionOk="0" h="21045" w="71932">
                  <a:moveTo>
                    <a:pt x="53157" y="1"/>
                  </a:moveTo>
                  <a:cubicBezTo>
                    <a:pt x="51705" y="1"/>
                    <a:pt x="50521" y="1341"/>
                    <a:pt x="49208" y="2067"/>
                  </a:cubicBezTo>
                  <a:cubicBezTo>
                    <a:pt x="47938" y="2786"/>
                    <a:pt x="46417" y="2969"/>
                    <a:pt x="44947" y="3086"/>
                  </a:cubicBezTo>
                  <a:cubicBezTo>
                    <a:pt x="42130" y="3331"/>
                    <a:pt x="39304" y="3453"/>
                    <a:pt x="36476" y="3453"/>
                  </a:cubicBezTo>
                  <a:cubicBezTo>
                    <a:pt x="33902" y="3453"/>
                    <a:pt x="31328" y="3352"/>
                    <a:pt x="28756" y="3153"/>
                  </a:cubicBezTo>
                  <a:cubicBezTo>
                    <a:pt x="27222" y="3035"/>
                    <a:pt x="25681" y="2882"/>
                    <a:pt x="24152" y="2882"/>
                  </a:cubicBezTo>
                  <a:cubicBezTo>
                    <a:pt x="23084" y="2882"/>
                    <a:pt x="22022" y="2957"/>
                    <a:pt x="20970" y="3170"/>
                  </a:cubicBezTo>
                  <a:cubicBezTo>
                    <a:pt x="19684" y="3454"/>
                    <a:pt x="18447" y="3922"/>
                    <a:pt x="17144" y="4156"/>
                  </a:cubicBezTo>
                  <a:cubicBezTo>
                    <a:pt x="14955" y="4557"/>
                    <a:pt x="12699" y="4256"/>
                    <a:pt x="10494" y="4507"/>
                  </a:cubicBezTo>
                  <a:cubicBezTo>
                    <a:pt x="9291" y="4640"/>
                    <a:pt x="8155" y="4908"/>
                    <a:pt x="7002" y="5292"/>
                  </a:cubicBezTo>
                  <a:cubicBezTo>
                    <a:pt x="6417" y="5476"/>
                    <a:pt x="4412" y="5843"/>
                    <a:pt x="4178" y="6495"/>
                  </a:cubicBezTo>
                  <a:cubicBezTo>
                    <a:pt x="3927" y="7213"/>
                    <a:pt x="6033" y="7581"/>
                    <a:pt x="6618" y="7765"/>
                  </a:cubicBezTo>
                  <a:cubicBezTo>
                    <a:pt x="7002" y="7898"/>
                    <a:pt x="7353" y="8015"/>
                    <a:pt x="7737" y="8166"/>
                  </a:cubicBezTo>
                  <a:cubicBezTo>
                    <a:pt x="6684" y="8650"/>
                    <a:pt x="5598" y="9486"/>
                    <a:pt x="4830" y="9920"/>
                  </a:cubicBezTo>
                  <a:cubicBezTo>
                    <a:pt x="3226" y="10822"/>
                    <a:pt x="1605" y="11725"/>
                    <a:pt x="1" y="12644"/>
                  </a:cubicBezTo>
                  <a:cubicBezTo>
                    <a:pt x="3159" y="16019"/>
                    <a:pt x="7871" y="17506"/>
                    <a:pt x="12466" y="18141"/>
                  </a:cubicBezTo>
                  <a:cubicBezTo>
                    <a:pt x="17060" y="18792"/>
                    <a:pt x="21739" y="18725"/>
                    <a:pt x="26284" y="19695"/>
                  </a:cubicBezTo>
                  <a:cubicBezTo>
                    <a:pt x="28744" y="20226"/>
                    <a:pt x="31236" y="21044"/>
                    <a:pt x="33725" y="21044"/>
                  </a:cubicBezTo>
                  <a:cubicBezTo>
                    <a:pt x="34364" y="21044"/>
                    <a:pt x="35003" y="20990"/>
                    <a:pt x="35640" y="20864"/>
                  </a:cubicBezTo>
                  <a:cubicBezTo>
                    <a:pt x="37946" y="20396"/>
                    <a:pt x="39951" y="19010"/>
                    <a:pt x="42190" y="18258"/>
                  </a:cubicBezTo>
                  <a:cubicBezTo>
                    <a:pt x="46752" y="16720"/>
                    <a:pt x="51814" y="17974"/>
                    <a:pt x="56493" y="16854"/>
                  </a:cubicBezTo>
                  <a:cubicBezTo>
                    <a:pt x="60235" y="15952"/>
                    <a:pt x="63510" y="13546"/>
                    <a:pt x="67303" y="12861"/>
                  </a:cubicBezTo>
                  <a:cubicBezTo>
                    <a:pt x="67971" y="12744"/>
                    <a:pt x="68673" y="12660"/>
                    <a:pt x="69225" y="12276"/>
                  </a:cubicBezTo>
                  <a:cubicBezTo>
                    <a:pt x="69659" y="11992"/>
                    <a:pt x="69943" y="11524"/>
                    <a:pt x="70227" y="11090"/>
                  </a:cubicBezTo>
                  <a:cubicBezTo>
                    <a:pt x="70895" y="10004"/>
                    <a:pt x="71447" y="8867"/>
                    <a:pt x="71931" y="7698"/>
                  </a:cubicBezTo>
                  <a:cubicBezTo>
                    <a:pt x="70678" y="7631"/>
                    <a:pt x="69559" y="7063"/>
                    <a:pt x="68389" y="6628"/>
                  </a:cubicBezTo>
                  <a:cubicBezTo>
                    <a:pt x="68907" y="6177"/>
                    <a:pt x="69408" y="5710"/>
                    <a:pt x="69893" y="5208"/>
                  </a:cubicBezTo>
                  <a:cubicBezTo>
                    <a:pt x="68666" y="3790"/>
                    <a:pt x="66694" y="3463"/>
                    <a:pt x="64775" y="3463"/>
                  </a:cubicBezTo>
                  <a:cubicBezTo>
                    <a:pt x="64342" y="3463"/>
                    <a:pt x="63912" y="3479"/>
                    <a:pt x="63494" y="3504"/>
                  </a:cubicBezTo>
                  <a:cubicBezTo>
                    <a:pt x="62715" y="3556"/>
                    <a:pt x="61907" y="3615"/>
                    <a:pt x="61107" y="3615"/>
                  </a:cubicBezTo>
                  <a:cubicBezTo>
                    <a:pt x="59573" y="3615"/>
                    <a:pt x="58068" y="3396"/>
                    <a:pt x="56860" y="2485"/>
                  </a:cubicBezTo>
                  <a:cubicBezTo>
                    <a:pt x="55724" y="1649"/>
                    <a:pt x="54889" y="229"/>
                    <a:pt x="53519" y="29"/>
                  </a:cubicBezTo>
                  <a:cubicBezTo>
                    <a:pt x="53396" y="10"/>
                    <a:pt x="53276" y="1"/>
                    <a:pt x="531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34"/>
            <p:cNvSpPr/>
            <p:nvPr/>
          </p:nvSpPr>
          <p:spPr>
            <a:xfrm>
              <a:off x="3896875" y="1622350"/>
              <a:ext cx="721425" cy="1340550"/>
            </a:xfrm>
            <a:custGeom>
              <a:rect b="b" l="l" r="r" t="t"/>
              <a:pathLst>
                <a:path extrusionOk="0" h="53622" w="28857">
                  <a:moveTo>
                    <a:pt x="16358" y="0"/>
                  </a:moveTo>
                  <a:cubicBezTo>
                    <a:pt x="15338" y="0"/>
                    <a:pt x="14366" y="643"/>
                    <a:pt x="13752" y="1494"/>
                  </a:cubicBezTo>
                  <a:cubicBezTo>
                    <a:pt x="13568" y="1762"/>
                    <a:pt x="13401" y="2062"/>
                    <a:pt x="13133" y="2213"/>
                  </a:cubicBezTo>
                  <a:cubicBezTo>
                    <a:pt x="12916" y="2330"/>
                    <a:pt x="12699" y="2346"/>
                    <a:pt x="12465" y="2397"/>
                  </a:cubicBezTo>
                  <a:cubicBezTo>
                    <a:pt x="11295" y="2547"/>
                    <a:pt x="10126" y="2647"/>
                    <a:pt x="8990" y="2981"/>
                  </a:cubicBezTo>
                  <a:cubicBezTo>
                    <a:pt x="7870" y="3332"/>
                    <a:pt x="6784" y="3967"/>
                    <a:pt x="6183" y="4986"/>
                  </a:cubicBezTo>
                  <a:cubicBezTo>
                    <a:pt x="5731" y="5688"/>
                    <a:pt x="5564" y="6574"/>
                    <a:pt x="5046" y="7225"/>
                  </a:cubicBezTo>
                  <a:cubicBezTo>
                    <a:pt x="4061" y="8428"/>
                    <a:pt x="2256" y="8428"/>
                    <a:pt x="836" y="9030"/>
                  </a:cubicBezTo>
                  <a:cubicBezTo>
                    <a:pt x="552" y="9147"/>
                    <a:pt x="301" y="9314"/>
                    <a:pt x="167" y="9531"/>
                  </a:cubicBezTo>
                  <a:cubicBezTo>
                    <a:pt x="17" y="9765"/>
                    <a:pt x="0" y="10066"/>
                    <a:pt x="0" y="10333"/>
                  </a:cubicBezTo>
                  <a:cubicBezTo>
                    <a:pt x="17" y="12021"/>
                    <a:pt x="719" y="13708"/>
                    <a:pt x="1939" y="14911"/>
                  </a:cubicBezTo>
                  <a:cubicBezTo>
                    <a:pt x="2139" y="15112"/>
                    <a:pt x="2390" y="15329"/>
                    <a:pt x="2690" y="15413"/>
                  </a:cubicBezTo>
                  <a:cubicBezTo>
                    <a:pt x="2796" y="15440"/>
                    <a:pt x="2906" y="15452"/>
                    <a:pt x="3017" y="15452"/>
                  </a:cubicBezTo>
                  <a:cubicBezTo>
                    <a:pt x="3238" y="15452"/>
                    <a:pt x="3465" y="15407"/>
                    <a:pt x="3676" y="15362"/>
                  </a:cubicBezTo>
                  <a:cubicBezTo>
                    <a:pt x="4265" y="15255"/>
                    <a:pt x="4893" y="15176"/>
                    <a:pt x="5511" y="15176"/>
                  </a:cubicBezTo>
                  <a:cubicBezTo>
                    <a:pt x="6524" y="15176"/>
                    <a:pt x="7514" y="15387"/>
                    <a:pt x="8271" y="16031"/>
                  </a:cubicBezTo>
                  <a:cubicBezTo>
                    <a:pt x="8639" y="16348"/>
                    <a:pt x="8906" y="16749"/>
                    <a:pt x="9157" y="17184"/>
                  </a:cubicBezTo>
                  <a:cubicBezTo>
                    <a:pt x="8321" y="19189"/>
                    <a:pt x="7770" y="21344"/>
                    <a:pt x="7218" y="23382"/>
                  </a:cubicBezTo>
                  <a:cubicBezTo>
                    <a:pt x="6300" y="26774"/>
                    <a:pt x="5397" y="30517"/>
                    <a:pt x="5397" y="34043"/>
                  </a:cubicBezTo>
                  <a:cubicBezTo>
                    <a:pt x="5364" y="34644"/>
                    <a:pt x="5314" y="35262"/>
                    <a:pt x="4946" y="35780"/>
                  </a:cubicBezTo>
                  <a:cubicBezTo>
                    <a:pt x="4679" y="36131"/>
                    <a:pt x="4261" y="36365"/>
                    <a:pt x="3893" y="36616"/>
                  </a:cubicBezTo>
                  <a:cubicBezTo>
                    <a:pt x="2256" y="37752"/>
                    <a:pt x="1387" y="39807"/>
                    <a:pt x="1270" y="41812"/>
                  </a:cubicBezTo>
                  <a:cubicBezTo>
                    <a:pt x="1137" y="43817"/>
                    <a:pt x="1688" y="45805"/>
                    <a:pt x="2373" y="47693"/>
                  </a:cubicBezTo>
                  <a:cubicBezTo>
                    <a:pt x="1805" y="47844"/>
                    <a:pt x="1254" y="48028"/>
                    <a:pt x="853" y="48445"/>
                  </a:cubicBezTo>
                  <a:cubicBezTo>
                    <a:pt x="435" y="48846"/>
                    <a:pt x="201" y="49498"/>
                    <a:pt x="435" y="50016"/>
                  </a:cubicBezTo>
                  <a:cubicBezTo>
                    <a:pt x="601" y="50383"/>
                    <a:pt x="1010" y="50641"/>
                    <a:pt x="1401" y="50641"/>
                  </a:cubicBezTo>
                  <a:cubicBezTo>
                    <a:pt x="1562" y="50641"/>
                    <a:pt x="1719" y="50598"/>
                    <a:pt x="1855" y="50500"/>
                  </a:cubicBezTo>
                  <a:lnTo>
                    <a:pt x="1855" y="50500"/>
                  </a:lnTo>
                  <a:cubicBezTo>
                    <a:pt x="1538" y="51403"/>
                    <a:pt x="2122" y="52372"/>
                    <a:pt x="2941" y="52856"/>
                  </a:cubicBezTo>
                  <a:cubicBezTo>
                    <a:pt x="3760" y="53341"/>
                    <a:pt x="4712" y="53424"/>
                    <a:pt x="5648" y="53491"/>
                  </a:cubicBezTo>
                  <a:cubicBezTo>
                    <a:pt x="6536" y="53554"/>
                    <a:pt x="7429" y="53622"/>
                    <a:pt x="8319" y="53622"/>
                  </a:cubicBezTo>
                  <a:cubicBezTo>
                    <a:pt x="9087" y="53622"/>
                    <a:pt x="9852" y="53571"/>
                    <a:pt x="10610" y="53424"/>
                  </a:cubicBezTo>
                  <a:cubicBezTo>
                    <a:pt x="11830" y="53190"/>
                    <a:pt x="13000" y="52739"/>
                    <a:pt x="14219" y="52489"/>
                  </a:cubicBezTo>
                  <a:cubicBezTo>
                    <a:pt x="15261" y="52270"/>
                    <a:pt x="16323" y="52217"/>
                    <a:pt x="17393" y="52217"/>
                  </a:cubicBezTo>
                  <a:cubicBezTo>
                    <a:pt x="18398" y="52217"/>
                    <a:pt x="19409" y="52264"/>
                    <a:pt x="20415" y="52264"/>
                  </a:cubicBezTo>
                  <a:cubicBezTo>
                    <a:pt x="21037" y="52264"/>
                    <a:pt x="21657" y="52246"/>
                    <a:pt x="22273" y="52188"/>
                  </a:cubicBezTo>
                  <a:cubicBezTo>
                    <a:pt x="24980" y="51937"/>
                    <a:pt x="27904" y="50584"/>
                    <a:pt x="28589" y="47994"/>
                  </a:cubicBezTo>
                  <a:cubicBezTo>
                    <a:pt x="28856" y="47025"/>
                    <a:pt x="28773" y="46006"/>
                    <a:pt x="28722" y="45003"/>
                  </a:cubicBezTo>
                  <a:cubicBezTo>
                    <a:pt x="28639" y="43099"/>
                    <a:pt x="28672" y="41227"/>
                    <a:pt x="28672" y="39322"/>
                  </a:cubicBezTo>
                  <a:cubicBezTo>
                    <a:pt x="28689" y="33558"/>
                    <a:pt x="28221" y="27610"/>
                    <a:pt x="25598" y="22447"/>
                  </a:cubicBezTo>
                  <a:cubicBezTo>
                    <a:pt x="24879" y="21027"/>
                    <a:pt x="24311" y="19172"/>
                    <a:pt x="23493" y="17768"/>
                  </a:cubicBezTo>
                  <a:cubicBezTo>
                    <a:pt x="21454" y="14276"/>
                    <a:pt x="19650" y="10868"/>
                    <a:pt x="18547" y="7075"/>
                  </a:cubicBezTo>
                  <a:cubicBezTo>
                    <a:pt x="18564" y="6891"/>
                    <a:pt x="18597" y="6674"/>
                    <a:pt x="18647" y="6490"/>
                  </a:cubicBezTo>
                  <a:cubicBezTo>
                    <a:pt x="19165" y="4569"/>
                    <a:pt x="20017" y="2564"/>
                    <a:pt x="18346" y="893"/>
                  </a:cubicBezTo>
                  <a:cubicBezTo>
                    <a:pt x="17879" y="408"/>
                    <a:pt x="17227" y="57"/>
                    <a:pt x="16542" y="7"/>
                  </a:cubicBezTo>
                  <a:cubicBezTo>
                    <a:pt x="16480" y="3"/>
                    <a:pt x="16419" y="0"/>
                    <a:pt x="1635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34"/>
            <p:cNvSpPr/>
            <p:nvPr/>
          </p:nvSpPr>
          <p:spPr>
            <a:xfrm>
              <a:off x="3903975" y="1844700"/>
              <a:ext cx="36375" cy="42100"/>
            </a:xfrm>
            <a:custGeom>
              <a:rect b="b" l="l" r="r" t="t"/>
              <a:pathLst>
                <a:path extrusionOk="0" h="1684" w="1455">
                  <a:moveTo>
                    <a:pt x="843" y="0"/>
                  </a:moveTo>
                  <a:cubicBezTo>
                    <a:pt x="531" y="0"/>
                    <a:pt x="295" y="347"/>
                    <a:pt x="168" y="587"/>
                  </a:cubicBezTo>
                  <a:cubicBezTo>
                    <a:pt x="134" y="687"/>
                    <a:pt x="67" y="787"/>
                    <a:pt x="51" y="904"/>
                  </a:cubicBezTo>
                  <a:cubicBezTo>
                    <a:pt x="0" y="1072"/>
                    <a:pt x="34" y="1255"/>
                    <a:pt x="51" y="1422"/>
                  </a:cubicBezTo>
                  <a:cubicBezTo>
                    <a:pt x="51" y="1489"/>
                    <a:pt x="67" y="1539"/>
                    <a:pt x="101" y="1590"/>
                  </a:cubicBezTo>
                  <a:cubicBezTo>
                    <a:pt x="151" y="1623"/>
                    <a:pt x="168" y="1623"/>
                    <a:pt x="218" y="1656"/>
                  </a:cubicBezTo>
                  <a:cubicBezTo>
                    <a:pt x="290" y="1674"/>
                    <a:pt x="364" y="1684"/>
                    <a:pt x="438" y="1684"/>
                  </a:cubicBezTo>
                  <a:cubicBezTo>
                    <a:pt x="570" y="1684"/>
                    <a:pt x="701" y="1654"/>
                    <a:pt x="819" y="1590"/>
                  </a:cubicBezTo>
                  <a:cubicBezTo>
                    <a:pt x="1003" y="1506"/>
                    <a:pt x="1170" y="1339"/>
                    <a:pt x="1287" y="1172"/>
                  </a:cubicBezTo>
                  <a:cubicBezTo>
                    <a:pt x="1371" y="1021"/>
                    <a:pt x="1454" y="838"/>
                    <a:pt x="1421" y="671"/>
                  </a:cubicBezTo>
                  <a:cubicBezTo>
                    <a:pt x="1404" y="420"/>
                    <a:pt x="1153" y="36"/>
                    <a:pt x="886" y="2"/>
                  </a:cubicBezTo>
                  <a:cubicBezTo>
                    <a:pt x="872" y="1"/>
                    <a:pt x="858"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34"/>
            <p:cNvSpPr/>
            <p:nvPr/>
          </p:nvSpPr>
          <p:spPr>
            <a:xfrm>
              <a:off x="3381825" y="2865625"/>
              <a:ext cx="29275" cy="28750"/>
            </a:xfrm>
            <a:custGeom>
              <a:rect b="b" l="l" r="r" t="t"/>
              <a:pathLst>
                <a:path extrusionOk="0" h="1150" w="1171">
                  <a:moveTo>
                    <a:pt x="970" y="1"/>
                  </a:moveTo>
                  <a:cubicBezTo>
                    <a:pt x="903" y="18"/>
                    <a:pt x="870" y="34"/>
                    <a:pt x="819" y="51"/>
                  </a:cubicBezTo>
                  <a:lnTo>
                    <a:pt x="251" y="502"/>
                  </a:lnTo>
                  <a:cubicBezTo>
                    <a:pt x="151" y="586"/>
                    <a:pt x="68" y="636"/>
                    <a:pt x="51" y="769"/>
                  </a:cubicBezTo>
                  <a:cubicBezTo>
                    <a:pt x="1" y="920"/>
                    <a:pt x="84" y="1104"/>
                    <a:pt x="251" y="1137"/>
                  </a:cubicBezTo>
                  <a:cubicBezTo>
                    <a:pt x="273" y="1146"/>
                    <a:pt x="295" y="1150"/>
                    <a:pt x="316" y="1150"/>
                  </a:cubicBezTo>
                  <a:cubicBezTo>
                    <a:pt x="376" y="1150"/>
                    <a:pt x="431" y="1115"/>
                    <a:pt x="469" y="1053"/>
                  </a:cubicBezTo>
                  <a:cubicBezTo>
                    <a:pt x="497" y="1012"/>
                    <a:pt x="501" y="923"/>
                    <a:pt x="463" y="875"/>
                  </a:cubicBezTo>
                  <a:lnTo>
                    <a:pt x="463" y="875"/>
                  </a:lnTo>
                  <a:lnTo>
                    <a:pt x="502" y="836"/>
                  </a:lnTo>
                  <a:cubicBezTo>
                    <a:pt x="552" y="786"/>
                    <a:pt x="586" y="769"/>
                    <a:pt x="636" y="719"/>
                  </a:cubicBezTo>
                  <a:cubicBezTo>
                    <a:pt x="803" y="602"/>
                    <a:pt x="936" y="469"/>
                    <a:pt x="1103" y="352"/>
                  </a:cubicBezTo>
                  <a:cubicBezTo>
                    <a:pt x="1154" y="335"/>
                    <a:pt x="1170" y="251"/>
                    <a:pt x="1170" y="201"/>
                  </a:cubicBezTo>
                  <a:cubicBezTo>
                    <a:pt x="1170" y="168"/>
                    <a:pt x="1154" y="101"/>
                    <a:pt x="1103" y="51"/>
                  </a:cubicBezTo>
                  <a:cubicBezTo>
                    <a:pt x="1070" y="18"/>
                    <a:pt x="1020" y="1"/>
                    <a:pt x="97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34"/>
            <p:cNvSpPr/>
            <p:nvPr/>
          </p:nvSpPr>
          <p:spPr>
            <a:xfrm>
              <a:off x="3388975" y="2895100"/>
              <a:ext cx="400" cy="225"/>
            </a:xfrm>
            <a:custGeom>
              <a:rect b="b" l="l" r="r" t="t"/>
              <a:pathLst>
                <a:path extrusionOk="0" h="9" w="16">
                  <a:moveTo>
                    <a:pt x="4" y="1"/>
                  </a:moveTo>
                  <a:cubicBezTo>
                    <a:pt x="1" y="1"/>
                    <a:pt x="4" y="8"/>
                    <a:pt x="15" y="8"/>
                  </a:cubicBezTo>
                  <a:cubicBezTo>
                    <a:pt x="10" y="3"/>
                    <a:pt x="6" y="1"/>
                    <a:pt x="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34"/>
            <p:cNvSpPr/>
            <p:nvPr/>
          </p:nvSpPr>
          <p:spPr>
            <a:xfrm>
              <a:off x="3358850" y="3111250"/>
              <a:ext cx="13825" cy="12550"/>
            </a:xfrm>
            <a:custGeom>
              <a:rect b="b" l="l" r="r" t="t"/>
              <a:pathLst>
                <a:path extrusionOk="0" h="502" w="553">
                  <a:moveTo>
                    <a:pt x="285" y="0"/>
                  </a:moveTo>
                  <a:cubicBezTo>
                    <a:pt x="235" y="34"/>
                    <a:pt x="201" y="51"/>
                    <a:pt x="168" y="67"/>
                  </a:cubicBezTo>
                  <a:lnTo>
                    <a:pt x="118" y="134"/>
                  </a:lnTo>
                  <a:cubicBezTo>
                    <a:pt x="118" y="151"/>
                    <a:pt x="84" y="151"/>
                    <a:pt x="84" y="168"/>
                  </a:cubicBezTo>
                  <a:cubicBezTo>
                    <a:pt x="84" y="168"/>
                    <a:pt x="84" y="201"/>
                    <a:pt x="68" y="201"/>
                  </a:cubicBezTo>
                  <a:lnTo>
                    <a:pt x="51" y="218"/>
                  </a:lnTo>
                  <a:lnTo>
                    <a:pt x="17" y="234"/>
                  </a:lnTo>
                  <a:cubicBezTo>
                    <a:pt x="17" y="251"/>
                    <a:pt x="1" y="284"/>
                    <a:pt x="1" y="284"/>
                  </a:cubicBezTo>
                  <a:lnTo>
                    <a:pt x="1" y="368"/>
                  </a:lnTo>
                  <a:cubicBezTo>
                    <a:pt x="1" y="385"/>
                    <a:pt x="1" y="401"/>
                    <a:pt x="17" y="401"/>
                  </a:cubicBezTo>
                  <a:cubicBezTo>
                    <a:pt x="17" y="418"/>
                    <a:pt x="51" y="452"/>
                    <a:pt x="68" y="468"/>
                  </a:cubicBezTo>
                  <a:cubicBezTo>
                    <a:pt x="84" y="468"/>
                    <a:pt x="84" y="485"/>
                    <a:pt x="118" y="485"/>
                  </a:cubicBezTo>
                  <a:cubicBezTo>
                    <a:pt x="134" y="485"/>
                    <a:pt x="151" y="502"/>
                    <a:pt x="151" y="502"/>
                  </a:cubicBezTo>
                  <a:lnTo>
                    <a:pt x="235" y="502"/>
                  </a:lnTo>
                  <a:cubicBezTo>
                    <a:pt x="251" y="502"/>
                    <a:pt x="285" y="502"/>
                    <a:pt x="318" y="485"/>
                  </a:cubicBezTo>
                  <a:cubicBezTo>
                    <a:pt x="335" y="485"/>
                    <a:pt x="335" y="468"/>
                    <a:pt x="368" y="468"/>
                  </a:cubicBezTo>
                  <a:cubicBezTo>
                    <a:pt x="368" y="468"/>
                    <a:pt x="385" y="468"/>
                    <a:pt x="385" y="452"/>
                  </a:cubicBezTo>
                  <a:cubicBezTo>
                    <a:pt x="402" y="452"/>
                    <a:pt x="402" y="418"/>
                    <a:pt x="418" y="418"/>
                  </a:cubicBezTo>
                  <a:lnTo>
                    <a:pt x="485" y="351"/>
                  </a:lnTo>
                  <a:cubicBezTo>
                    <a:pt x="502" y="335"/>
                    <a:pt x="535" y="318"/>
                    <a:pt x="535" y="301"/>
                  </a:cubicBezTo>
                  <a:cubicBezTo>
                    <a:pt x="552" y="268"/>
                    <a:pt x="552" y="234"/>
                    <a:pt x="552" y="218"/>
                  </a:cubicBezTo>
                  <a:cubicBezTo>
                    <a:pt x="552" y="184"/>
                    <a:pt x="552" y="151"/>
                    <a:pt x="535" y="134"/>
                  </a:cubicBezTo>
                  <a:cubicBezTo>
                    <a:pt x="535" y="117"/>
                    <a:pt x="502" y="84"/>
                    <a:pt x="485" y="67"/>
                  </a:cubicBezTo>
                  <a:lnTo>
                    <a:pt x="452" y="34"/>
                  </a:lnTo>
                  <a:cubicBezTo>
                    <a:pt x="402" y="0"/>
                    <a:pt x="385" y="0"/>
                    <a:pt x="3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34"/>
            <p:cNvSpPr/>
            <p:nvPr/>
          </p:nvSpPr>
          <p:spPr>
            <a:xfrm>
              <a:off x="3400125" y="3185500"/>
              <a:ext cx="220275" cy="81275"/>
            </a:xfrm>
            <a:custGeom>
              <a:rect b="b" l="l" r="r" t="t"/>
              <a:pathLst>
                <a:path extrusionOk="0" h="3251" w="8811">
                  <a:moveTo>
                    <a:pt x="237" y="1"/>
                  </a:moveTo>
                  <a:cubicBezTo>
                    <a:pt x="52" y="1"/>
                    <a:pt x="1" y="332"/>
                    <a:pt x="221" y="406"/>
                  </a:cubicBezTo>
                  <a:cubicBezTo>
                    <a:pt x="2945" y="1375"/>
                    <a:pt x="5685" y="2427"/>
                    <a:pt x="8492" y="3246"/>
                  </a:cubicBezTo>
                  <a:cubicBezTo>
                    <a:pt x="8506" y="3249"/>
                    <a:pt x="8520" y="3251"/>
                    <a:pt x="8534" y="3251"/>
                  </a:cubicBezTo>
                  <a:cubicBezTo>
                    <a:pt x="8723" y="3251"/>
                    <a:pt x="8811" y="2941"/>
                    <a:pt x="8592" y="2878"/>
                  </a:cubicBezTo>
                  <a:cubicBezTo>
                    <a:pt x="5818" y="2010"/>
                    <a:pt x="3062" y="1040"/>
                    <a:pt x="321" y="21"/>
                  </a:cubicBezTo>
                  <a:cubicBezTo>
                    <a:pt x="291" y="7"/>
                    <a:pt x="263" y="1"/>
                    <a:pt x="2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34"/>
            <p:cNvSpPr/>
            <p:nvPr/>
          </p:nvSpPr>
          <p:spPr>
            <a:xfrm>
              <a:off x="3669225" y="3270850"/>
              <a:ext cx="36350" cy="17125"/>
            </a:xfrm>
            <a:custGeom>
              <a:rect b="b" l="l" r="r" t="t"/>
              <a:pathLst>
                <a:path extrusionOk="0" h="685" w="1454">
                  <a:moveTo>
                    <a:pt x="224" y="1"/>
                  </a:moveTo>
                  <a:cubicBezTo>
                    <a:pt x="145" y="1"/>
                    <a:pt x="74" y="73"/>
                    <a:pt x="34" y="166"/>
                  </a:cubicBezTo>
                  <a:cubicBezTo>
                    <a:pt x="0" y="250"/>
                    <a:pt x="34" y="350"/>
                    <a:pt x="167" y="383"/>
                  </a:cubicBezTo>
                  <a:cubicBezTo>
                    <a:pt x="351" y="434"/>
                    <a:pt x="518" y="500"/>
                    <a:pt x="702" y="534"/>
                  </a:cubicBezTo>
                  <a:cubicBezTo>
                    <a:pt x="786" y="550"/>
                    <a:pt x="869" y="584"/>
                    <a:pt x="986" y="617"/>
                  </a:cubicBezTo>
                  <a:cubicBezTo>
                    <a:pt x="1019" y="634"/>
                    <a:pt x="1070" y="634"/>
                    <a:pt x="1120" y="651"/>
                  </a:cubicBezTo>
                  <a:cubicBezTo>
                    <a:pt x="1187" y="684"/>
                    <a:pt x="1237" y="684"/>
                    <a:pt x="1287" y="684"/>
                  </a:cubicBezTo>
                  <a:cubicBezTo>
                    <a:pt x="1354" y="684"/>
                    <a:pt x="1420" y="634"/>
                    <a:pt x="1437" y="584"/>
                  </a:cubicBezTo>
                  <a:cubicBezTo>
                    <a:pt x="1454" y="517"/>
                    <a:pt x="1420" y="450"/>
                    <a:pt x="1370" y="417"/>
                  </a:cubicBezTo>
                  <a:cubicBezTo>
                    <a:pt x="1337" y="367"/>
                    <a:pt x="1287" y="350"/>
                    <a:pt x="1237" y="333"/>
                  </a:cubicBezTo>
                  <a:cubicBezTo>
                    <a:pt x="1187" y="300"/>
                    <a:pt x="1153" y="300"/>
                    <a:pt x="1086" y="283"/>
                  </a:cubicBezTo>
                  <a:cubicBezTo>
                    <a:pt x="1003" y="266"/>
                    <a:pt x="919" y="216"/>
                    <a:pt x="836" y="200"/>
                  </a:cubicBezTo>
                  <a:cubicBezTo>
                    <a:pt x="652" y="133"/>
                    <a:pt x="468" y="83"/>
                    <a:pt x="284" y="16"/>
                  </a:cubicBezTo>
                  <a:cubicBezTo>
                    <a:pt x="264" y="6"/>
                    <a:pt x="244" y="1"/>
                    <a:pt x="22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34"/>
            <p:cNvSpPr/>
            <p:nvPr/>
          </p:nvSpPr>
          <p:spPr>
            <a:xfrm>
              <a:off x="3758625" y="3294100"/>
              <a:ext cx="336675" cy="42400"/>
            </a:xfrm>
            <a:custGeom>
              <a:rect b="b" l="l" r="r" t="t"/>
              <a:pathLst>
                <a:path extrusionOk="0" h="1696" w="13467">
                  <a:moveTo>
                    <a:pt x="180" y="0"/>
                  </a:moveTo>
                  <a:cubicBezTo>
                    <a:pt x="1" y="0"/>
                    <a:pt x="13" y="340"/>
                    <a:pt x="217" y="356"/>
                  </a:cubicBezTo>
                  <a:cubicBezTo>
                    <a:pt x="2389" y="456"/>
                    <a:pt x="4561" y="623"/>
                    <a:pt x="6733" y="857"/>
                  </a:cubicBezTo>
                  <a:cubicBezTo>
                    <a:pt x="7819" y="991"/>
                    <a:pt x="8906" y="1108"/>
                    <a:pt x="9992" y="1258"/>
                  </a:cubicBezTo>
                  <a:cubicBezTo>
                    <a:pt x="10543" y="1341"/>
                    <a:pt x="11078" y="1392"/>
                    <a:pt x="11629" y="1492"/>
                  </a:cubicBezTo>
                  <a:lnTo>
                    <a:pt x="12448" y="1609"/>
                  </a:lnTo>
                  <a:cubicBezTo>
                    <a:pt x="12665" y="1652"/>
                    <a:pt x="12894" y="1696"/>
                    <a:pt x="13115" y="1696"/>
                  </a:cubicBezTo>
                  <a:cubicBezTo>
                    <a:pt x="13149" y="1696"/>
                    <a:pt x="13183" y="1695"/>
                    <a:pt x="13216" y="1692"/>
                  </a:cubicBezTo>
                  <a:cubicBezTo>
                    <a:pt x="13367" y="1676"/>
                    <a:pt x="13467" y="1458"/>
                    <a:pt x="13300" y="1375"/>
                  </a:cubicBezTo>
                  <a:cubicBezTo>
                    <a:pt x="12916" y="1208"/>
                    <a:pt x="12481" y="1191"/>
                    <a:pt x="12114" y="1158"/>
                  </a:cubicBezTo>
                  <a:cubicBezTo>
                    <a:pt x="11696" y="1091"/>
                    <a:pt x="11245" y="1024"/>
                    <a:pt x="10827" y="957"/>
                  </a:cubicBezTo>
                  <a:cubicBezTo>
                    <a:pt x="9992" y="840"/>
                    <a:pt x="9156" y="740"/>
                    <a:pt x="8321" y="656"/>
                  </a:cubicBezTo>
                  <a:cubicBezTo>
                    <a:pt x="6616" y="439"/>
                    <a:pt x="4879" y="272"/>
                    <a:pt x="3141" y="172"/>
                  </a:cubicBezTo>
                  <a:cubicBezTo>
                    <a:pt x="2155" y="105"/>
                    <a:pt x="1203" y="38"/>
                    <a:pt x="217" y="5"/>
                  </a:cubicBezTo>
                  <a:cubicBezTo>
                    <a:pt x="204" y="2"/>
                    <a:pt x="191" y="0"/>
                    <a:pt x="1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34"/>
            <p:cNvSpPr/>
            <p:nvPr/>
          </p:nvSpPr>
          <p:spPr>
            <a:xfrm>
              <a:off x="4139575" y="3333350"/>
              <a:ext cx="84800" cy="13100"/>
            </a:xfrm>
            <a:custGeom>
              <a:rect b="b" l="l" r="r" t="t"/>
              <a:pathLst>
                <a:path extrusionOk="0" h="524" w="3392">
                  <a:moveTo>
                    <a:pt x="3011" y="0"/>
                  </a:moveTo>
                  <a:cubicBezTo>
                    <a:pt x="2841" y="0"/>
                    <a:pt x="2666" y="27"/>
                    <a:pt x="2506" y="39"/>
                  </a:cubicBezTo>
                  <a:cubicBezTo>
                    <a:pt x="2256" y="55"/>
                    <a:pt x="2005" y="89"/>
                    <a:pt x="1754" y="89"/>
                  </a:cubicBezTo>
                  <a:cubicBezTo>
                    <a:pt x="1504" y="97"/>
                    <a:pt x="1253" y="101"/>
                    <a:pt x="1003" y="101"/>
                  </a:cubicBezTo>
                  <a:cubicBezTo>
                    <a:pt x="752" y="101"/>
                    <a:pt x="501" y="97"/>
                    <a:pt x="251" y="89"/>
                  </a:cubicBezTo>
                  <a:cubicBezTo>
                    <a:pt x="0" y="89"/>
                    <a:pt x="0" y="523"/>
                    <a:pt x="267" y="523"/>
                  </a:cubicBezTo>
                  <a:cubicBezTo>
                    <a:pt x="769" y="523"/>
                    <a:pt x="1303" y="507"/>
                    <a:pt x="1805" y="473"/>
                  </a:cubicBezTo>
                  <a:cubicBezTo>
                    <a:pt x="2055" y="456"/>
                    <a:pt x="2306" y="456"/>
                    <a:pt x="2556" y="423"/>
                  </a:cubicBezTo>
                  <a:cubicBezTo>
                    <a:pt x="2774" y="390"/>
                    <a:pt x="3074" y="390"/>
                    <a:pt x="3275" y="289"/>
                  </a:cubicBezTo>
                  <a:cubicBezTo>
                    <a:pt x="3392" y="223"/>
                    <a:pt x="3358" y="39"/>
                    <a:pt x="3242" y="22"/>
                  </a:cubicBezTo>
                  <a:cubicBezTo>
                    <a:pt x="3167" y="6"/>
                    <a:pt x="3090" y="0"/>
                    <a:pt x="301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34"/>
            <p:cNvSpPr/>
            <p:nvPr/>
          </p:nvSpPr>
          <p:spPr>
            <a:xfrm>
              <a:off x="4250250" y="3323450"/>
              <a:ext cx="48500" cy="10475"/>
            </a:xfrm>
            <a:custGeom>
              <a:rect b="b" l="l" r="r" t="t"/>
              <a:pathLst>
                <a:path extrusionOk="0" h="419" w="1940">
                  <a:moveTo>
                    <a:pt x="268" y="0"/>
                  </a:moveTo>
                  <a:cubicBezTo>
                    <a:pt x="1" y="17"/>
                    <a:pt x="1" y="418"/>
                    <a:pt x="268" y="418"/>
                  </a:cubicBezTo>
                  <a:lnTo>
                    <a:pt x="1488" y="418"/>
                  </a:lnTo>
                  <a:cubicBezTo>
                    <a:pt x="1571" y="418"/>
                    <a:pt x="1655" y="418"/>
                    <a:pt x="1722" y="401"/>
                  </a:cubicBezTo>
                  <a:cubicBezTo>
                    <a:pt x="1805" y="368"/>
                    <a:pt x="1839" y="351"/>
                    <a:pt x="1906" y="284"/>
                  </a:cubicBezTo>
                  <a:cubicBezTo>
                    <a:pt x="1939" y="251"/>
                    <a:pt x="1939" y="167"/>
                    <a:pt x="1906" y="117"/>
                  </a:cubicBezTo>
                  <a:cubicBezTo>
                    <a:pt x="1839" y="84"/>
                    <a:pt x="1805" y="34"/>
                    <a:pt x="1722" y="17"/>
                  </a:cubicBezTo>
                  <a:cubicBezTo>
                    <a:pt x="1680" y="9"/>
                    <a:pt x="1638" y="9"/>
                    <a:pt x="1599" y="9"/>
                  </a:cubicBezTo>
                  <a:cubicBezTo>
                    <a:pt x="1559" y="9"/>
                    <a:pt x="1521" y="9"/>
                    <a:pt x="14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34"/>
            <p:cNvSpPr/>
            <p:nvPr/>
          </p:nvSpPr>
          <p:spPr>
            <a:xfrm>
              <a:off x="4328850" y="3279425"/>
              <a:ext cx="178325" cy="39250"/>
            </a:xfrm>
            <a:custGeom>
              <a:rect b="b" l="l" r="r" t="t"/>
              <a:pathLst>
                <a:path extrusionOk="0" h="1570" w="7133">
                  <a:moveTo>
                    <a:pt x="5572" y="0"/>
                  </a:moveTo>
                  <a:cubicBezTo>
                    <a:pt x="5486" y="0"/>
                    <a:pt x="5399" y="2"/>
                    <a:pt x="5311" y="7"/>
                  </a:cubicBezTo>
                  <a:cubicBezTo>
                    <a:pt x="4727" y="7"/>
                    <a:pt x="4142" y="74"/>
                    <a:pt x="3557" y="157"/>
                  </a:cubicBezTo>
                  <a:cubicBezTo>
                    <a:pt x="2387" y="341"/>
                    <a:pt x="1268" y="709"/>
                    <a:pt x="199" y="1243"/>
                  </a:cubicBezTo>
                  <a:cubicBezTo>
                    <a:pt x="0" y="1328"/>
                    <a:pt x="126" y="1570"/>
                    <a:pt x="291" y="1570"/>
                  </a:cubicBezTo>
                  <a:cubicBezTo>
                    <a:pt x="321" y="1570"/>
                    <a:pt x="352" y="1562"/>
                    <a:pt x="382" y="1544"/>
                  </a:cubicBezTo>
                  <a:cubicBezTo>
                    <a:pt x="1418" y="1043"/>
                    <a:pt x="2504" y="709"/>
                    <a:pt x="3624" y="542"/>
                  </a:cubicBezTo>
                  <a:cubicBezTo>
                    <a:pt x="4192" y="458"/>
                    <a:pt x="4760" y="425"/>
                    <a:pt x="5311" y="425"/>
                  </a:cubicBezTo>
                  <a:cubicBezTo>
                    <a:pt x="5595" y="425"/>
                    <a:pt x="5863" y="425"/>
                    <a:pt x="6147" y="441"/>
                  </a:cubicBezTo>
                  <a:cubicBezTo>
                    <a:pt x="6340" y="453"/>
                    <a:pt x="6533" y="487"/>
                    <a:pt x="6715" y="487"/>
                  </a:cubicBezTo>
                  <a:cubicBezTo>
                    <a:pt x="6801" y="487"/>
                    <a:pt x="6885" y="480"/>
                    <a:pt x="6966" y="458"/>
                  </a:cubicBezTo>
                  <a:cubicBezTo>
                    <a:pt x="7099" y="441"/>
                    <a:pt x="7133" y="241"/>
                    <a:pt x="7016" y="174"/>
                  </a:cubicBezTo>
                  <a:cubicBezTo>
                    <a:pt x="6782" y="40"/>
                    <a:pt x="6464" y="40"/>
                    <a:pt x="6197" y="24"/>
                  </a:cubicBezTo>
                  <a:cubicBezTo>
                    <a:pt x="5984" y="12"/>
                    <a:pt x="5780" y="0"/>
                    <a:pt x="557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34"/>
            <p:cNvSpPr/>
            <p:nvPr/>
          </p:nvSpPr>
          <p:spPr>
            <a:xfrm>
              <a:off x="4546825" y="3296300"/>
              <a:ext cx="450" cy="25"/>
            </a:xfrm>
            <a:custGeom>
              <a:rect b="b" l="l" r="r" t="t"/>
              <a:pathLst>
                <a:path extrusionOk="0" h="1" w="18">
                  <a:moveTo>
                    <a:pt x="1" y="0"/>
                  </a:moveTo>
                  <a:cubicBezTo>
                    <a:pt x="18" y="0"/>
                    <a:pt x="18"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34"/>
            <p:cNvSpPr/>
            <p:nvPr/>
          </p:nvSpPr>
          <p:spPr>
            <a:xfrm>
              <a:off x="4592925" y="3282475"/>
              <a:ext cx="196100" cy="35125"/>
            </a:xfrm>
            <a:custGeom>
              <a:rect b="b" l="l" r="r" t="t"/>
              <a:pathLst>
                <a:path extrusionOk="0" h="1405" w="7844">
                  <a:moveTo>
                    <a:pt x="7679" y="0"/>
                  </a:moveTo>
                  <a:cubicBezTo>
                    <a:pt x="7674" y="0"/>
                    <a:pt x="7669" y="1"/>
                    <a:pt x="7664" y="2"/>
                  </a:cubicBezTo>
                  <a:cubicBezTo>
                    <a:pt x="7063" y="119"/>
                    <a:pt x="6511" y="370"/>
                    <a:pt x="5910" y="453"/>
                  </a:cubicBezTo>
                  <a:cubicBezTo>
                    <a:pt x="5584" y="503"/>
                    <a:pt x="5258" y="516"/>
                    <a:pt x="4934" y="516"/>
                  </a:cubicBezTo>
                  <a:cubicBezTo>
                    <a:pt x="4611" y="516"/>
                    <a:pt x="4289" y="503"/>
                    <a:pt x="3972" y="503"/>
                  </a:cubicBezTo>
                  <a:cubicBezTo>
                    <a:pt x="3387" y="503"/>
                    <a:pt x="2802" y="637"/>
                    <a:pt x="2234" y="787"/>
                  </a:cubicBezTo>
                  <a:cubicBezTo>
                    <a:pt x="1760" y="892"/>
                    <a:pt x="1266" y="1018"/>
                    <a:pt x="760" y="1018"/>
                  </a:cubicBezTo>
                  <a:cubicBezTo>
                    <a:pt x="623" y="1018"/>
                    <a:pt x="485" y="1009"/>
                    <a:pt x="346" y="988"/>
                  </a:cubicBezTo>
                  <a:cubicBezTo>
                    <a:pt x="340" y="987"/>
                    <a:pt x="334" y="987"/>
                    <a:pt x="329" y="987"/>
                  </a:cubicBezTo>
                  <a:cubicBezTo>
                    <a:pt x="91" y="987"/>
                    <a:pt x="1" y="1323"/>
                    <a:pt x="246" y="1372"/>
                  </a:cubicBezTo>
                  <a:cubicBezTo>
                    <a:pt x="403" y="1394"/>
                    <a:pt x="560" y="1404"/>
                    <a:pt x="715" y="1404"/>
                  </a:cubicBezTo>
                  <a:cubicBezTo>
                    <a:pt x="1829" y="1404"/>
                    <a:pt x="2896" y="904"/>
                    <a:pt x="4023" y="904"/>
                  </a:cubicBezTo>
                  <a:cubicBezTo>
                    <a:pt x="4040" y="904"/>
                    <a:pt x="4056" y="904"/>
                    <a:pt x="4072" y="904"/>
                  </a:cubicBezTo>
                  <a:cubicBezTo>
                    <a:pt x="4380" y="904"/>
                    <a:pt x="4678" y="915"/>
                    <a:pt x="4973" y="915"/>
                  </a:cubicBezTo>
                  <a:cubicBezTo>
                    <a:pt x="5318" y="915"/>
                    <a:pt x="5659" y="900"/>
                    <a:pt x="6010" y="837"/>
                  </a:cubicBezTo>
                  <a:cubicBezTo>
                    <a:pt x="6611" y="737"/>
                    <a:pt x="7280" y="587"/>
                    <a:pt x="7764" y="186"/>
                  </a:cubicBezTo>
                  <a:cubicBezTo>
                    <a:pt x="7843" y="123"/>
                    <a:pt x="7759" y="0"/>
                    <a:pt x="767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34"/>
            <p:cNvSpPr/>
            <p:nvPr/>
          </p:nvSpPr>
          <p:spPr>
            <a:xfrm>
              <a:off x="4824200" y="3270550"/>
              <a:ext cx="28000" cy="15575"/>
            </a:xfrm>
            <a:custGeom>
              <a:rect b="b" l="l" r="r" t="t"/>
              <a:pathLst>
                <a:path extrusionOk="0" h="623" w="1120">
                  <a:moveTo>
                    <a:pt x="922" y="1"/>
                  </a:moveTo>
                  <a:cubicBezTo>
                    <a:pt x="905" y="1"/>
                    <a:pt x="887" y="4"/>
                    <a:pt x="869" y="11"/>
                  </a:cubicBezTo>
                  <a:cubicBezTo>
                    <a:pt x="752" y="28"/>
                    <a:pt x="619" y="78"/>
                    <a:pt x="518" y="128"/>
                  </a:cubicBezTo>
                  <a:cubicBezTo>
                    <a:pt x="385" y="178"/>
                    <a:pt x="284" y="212"/>
                    <a:pt x="168" y="262"/>
                  </a:cubicBezTo>
                  <a:cubicBezTo>
                    <a:pt x="84" y="278"/>
                    <a:pt x="0" y="379"/>
                    <a:pt x="34" y="479"/>
                  </a:cubicBezTo>
                  <a:cubicBezTo>
                    <a:pt x="34" y="572"/>
                    <a:pt x="108" y="623"/>
                    <a:pt x="189" y="623"/>
                  </a:cubicBezTo>
                  <a:cubicBezTo>
                    <a:pt x="209" y="623"/>
                    <a:pt x="231" y="619"/>
                    <a:pt x="251" y="613"/>
                  </a:cubicBezTo>
                  <a:lnTo>
                    <a:pt x="619" y="479"/>
                  </a:lnTo>
                  <a:cubicBezTo>
                    <a:pt x="752" y="446"/>
                    <a:pt x="886" y="395"/>
                    <a:pt x="1020" y="345"/>
                  </a:cubicBezTo>
                  <a:cubicBezTo>
                    <a:pt x="1103" y="295"/>
                    <a:pt x="1120" y="195"/>
                    <a:pt x="1086" y="111"/>
                  </a:cubicBezTo>
                  <a:cubicBezTo>
                    <a:pt x="1047" y="46"/>
                    <a:pt x="987" y="1"/>
                    <a:pt x="9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34"/>
            <p:cNvSpPr/>
            <p:nvPr/>
          </p:nvSpPr>
          <p:spPr>
            <a:xfrm>
              <a:off x="4868050" y="3269550"/>
              <a:ext cx="25" cy="25"/>
            </a:xfrm>
            <a:custGeom>
              <a:rect b="b" l="l" r="r" t="t"/>
              <a:pathLst>
                <a:path extrusionOk="0" h="1" w="1">
                  <a:moveTo>
                    <a:pt x="1" y="1"/>
                  </a:move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34"/>
            <p:cNvSpPr/>
            <p:nvPr/>
          </p:nvSpPr>
          <p:spPr>
            <a:xfrm>
              <a:off x="4874825" y="3210675"/>
              <a:ext cx="220675" cy="63100"/>
            </a:xfrm>
            <a:custGeom>
              <a:rect b="b" l="l" r="r" t="t"/>
              <a:pathLst>
                <a:path extrusionOk="0" h="2524" w="8827">
                  <a:moveTo>
                    <a:pt x="8540" y="1"/>
                  </a:moveTo>
                  <a:cubicBezTo>
                    <a:pt x="8493" y="1"/>
                    <a:pt x="8445" y="20"/>
                    <a:pt x="8402" y="67"/>
                  </a:cubicBezTo>
                  <a:cubicBezTo>
                    <a:pt x="6196" y="2105"/>
                    <a:pt x="2904" y="1370"/>
                    <a:pt x="231" y="2005"/>
                  </a:cubicBezTo>
                  <a:cubicBezTo>
                    <a:pt x="0" y="2036"/>
                    <a:pt x="67" y="2364"/>
                    <a:pt x="261" y="2364"/>
                  </a:cubicBezTo>
                  <a:cubicBezTo>
                    <a:pt x="278" y="2364"/>
                    <a:pt x="296" y="2361"/>
                    <a:pt x="315" y="2356"/>
                  </a:cubicBezTo>
                  <a:cubicBezTo>
                    <a:pt x="3072" y="1738"/>
                    <a:pt x="6480" y="2523"/>
                    <a:pt x="8686" y="351"/>
                  </a:cubicBezTo>
                  <a:cubicBezTo>
                    <a:pt x="8826" y="210"/>
                    <a:pt x="8693" y="1"/>
                    <a:pt x="854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34"/>
            <p:cNvSpPr/>
            <p:nvPr/>
          </p:nvSpPr>
          <p:spPr>
            <a:xfrm>
              <a:off x="5112000" y="3169775"/>
              <a:ext cx="14650" cy="24875"/>
            </a:xfrm>
            <a:custGeom>
              <a:rect b="b" l="l" r="r" t="t"/>
              <a:pathLst>
                <a:path extrusionOk="0" h="995" w="586">
                  <a:moveTo>
                    <a:pt x="177" y="302"/>
                  </a:moveTo>
                  <a:lnTo>
                    <a:pt x="177" y="302"/>
                  </a:lnTo>
                  <a:cubicBezTo>
                    <a:pt x="178" y="309"/>
                    <a:pt x="182" y="320"/>
                    <a:pt x="184" y="320"/>
                  </a:cubicBezTo>
                  <a:cubicBezTo>
                    <a:pt x="184" y="320"/>
                    <a:pt x="184" y="319"/>
                    <a:pt x="184" y="316"/>
                  </a:cubicBezTo>
                  <a:cubicBezTo>
                    <a:pt x="182" y="312"/>
                    <a:pt x="180" y="307"/>
                    <a:pt x="177" y="302"/>
                  </a:cubicBezTo>
                  <a:close/>
                  <a:moveTo>
                    <a:pt x="308" y="0"/>
                  </a:moveTo>
                  <a:cubicBezTo>
                    <a:pt x="278" y="0"/>
                    <a:pt x="248" y="9"/>
                    <a:pt x="218" y="32"/>
                  </a:cubicBezTo>
                  <a:cubicBezTo>
                    <a:pt x="168" y="65"/>
                    <a:pt x="134" y="99"/>
                    <a:pt x="134" y="199"/>
                  </a:cubicBezTo>
                  <a:cubicBezTo>
                    <a:pt x="134" y="228"/>
                    <a:pt x="160" y="270"/>
                    <a:pt x="177" y="302"/>
                  </a:cubicBezTo>
                  <a:lnTo>
                    <a:pt x="177" y="302"/>
                  </a:lnTo>
                  <a:cubicBezTo>
                    <a:pt x="177" y="299"/>
                    <a:pt x="177" y="296"/>
                    <a:pt x="179" y="296"/>
                  </a:cubicBezTo>
                  <a:lnTo>
                    <a:pt x="179" y="296"/>
                  </a:lnTo>
                  <a:cubicBezTo>
                    <a:pt x="180" y="296"/>
                    <a:pt x="182" y="297"/>
                    <a:pt x="184" y="299"/>
                  </a:cubicBezTo>
                  <a:lnTo>
                    <a:pt x="184" y="316"/>
                  </a:lnTo>
                  <a:cubicBezTo>
                    <a:pt x="184" y="333"/>
                    <a:pt x="201" y="383"/>
                    <a:pt x="201" y="416"/>
                  </a:cubicBezTo>
                  <a:lnTo>
                    <a:pt x="201" y="483"/>
                  </a:lnTo>
                  <a:cubicBezTo>
                    <a:pt x="201" y="531"/>
                    <a:pt x="186" y="563"/>
                    <a:pt x="170" y="623"/>
                  </a:cubicBezTo>
                  <a:lnTo>
                    <a:pt x="170" y="623"/>
                  </a:lnTo>
                  <a:cubicBezTo>
                    <a:pt x="171" y="622"/>
                    <a:pt x="172" y="621"/>
                    <a:pt x="173" y="619"/>
                  </a:cubicBezTo>
                  <a:lnTo>
                    <a:pt x="173" y="619"/>
                  </a:lnTo>
                  <a:cubicBezTo>
                    <a:pt x="171" y="624"/>
                    <a:pt x="170" y="629"/>
                    <a:pt x="168" y="633"/>
                  </a:cubicBezTo>
                  <a:lnTo>
                    <a:pt x="168" y="633"/>
                  </a:lnTo>
                  <a:cubicBezTo>
                    <a:pt x="169" y="630"/>
                    <a:pt x="170" y="626"/>
                    <a:pt x="170" y="623"/>
                  </a:cubicBezTo>
                  <a:lnTo>
                    <a:pt x="170" y="623"/>
                  </a:lnTo>
                  <a:cubicBezTo>
                    <a:pt x="169" y="626"/>
                    <a:pt x="168" y="629"/>
                    <a:pt x="168" y="633"/>
                  </a:cubicBezTo>
                  <a:lnTo>
                    <a:pt x="168" y="633"/>
                  </a:lnTo>
                  <a:cubicBezTo>
                    <a:pt x="168" y="633"/>
                    <a:pt x="168" y="633"/>
                    <a:pt x="168" y="633"/>
                  </a:cubicBezTo>
                  <a:lnTo>
                    <a:pt x="168" y="633"/>
                  </a:lnTo>
                  <a:cubicBezTo>
                    <a:pt x="168" y="633"/>
                    <a:pt x="168" y="633"/>
                    <a:pt x="168" y="634"/>
                  </a:cubicBezTo>
                  <a:cubicBezTo>
                    <a:pt x="168" y="633"/>
                    <a:pt x="168" y="633"/>
                    <a:pt x="168" y="633"/>
                  </a:cubicBezTo>
                  <a:lnTo>
                    <a:pt x="168" y="633"/>
                  </a:lnTo>
                  <a:cubicBezTo>
                    <a:pt x="161" y="648"/>
                    <a:pt x="153" y="658"/>
                    <a:pt x="134" y="667"/>
                  </a:cubicBezTo>
                  <a:cubicBezTo>
                    <a:pt x="134" y="682"/>
                    <a:pt x="131" y="690"/>
                    <a:pt x="129" y="690"/>
                  </a:cubicBezTo>
                  <a:cubicBezTo>
                    <a:pt x="126" y="690"/>
                    <a:pt x="125" y="678"/>
                    <a:pt x="134" y="650"/>
                  </a:cubicBezTo>
                  <a:lnTo>
                    <a:pt x="134" y="650"/>
                  </a:lnTo>
                  <a:lnTo>
                    <a:pt x="118" y="667"/>
                  </a:lnTo>
                  <a:lnTo>
                    <a:pt x="84" y="717"/>
                  </a:lnTo>
                  <a:cubicBezTo>
                    <a:pt x="1" y="784"/>
                    <a:pt x="1" y="918"/>
                    <a:pt x="84" y="984"/>
                  </a:cubicBezTo>
                  <a:cubicBezTo>
                    <a:pt x="103" y="991"/>
                    <a:pt x="132" y="994"/>
                    <a:pt x="166" y="994"/>
                  </a:cubicBezTo>
                  <a:cubicBezTo>
                    <a:pt x="225" y="994"/>
                    <a:pt x="299" y="983"/>
                    <a:pt x="352" y="951"/>
                  </a:cubicBezTo>
                  <a:cubicBezTo>
                    <a:pt x="468" y="834"/>
                    <a:pt x="535" y="667"/>
                    <a:pt x="552" y="533"/>
                  </a:cubicBezTo>
                  <a:cubicBezTo>
                    <a:pt x="585" y="450"/>
                    <a:pt x="585" y="366"/>
                    <a:pt x="552" y="283"/>
                  </a:cubicBezTo>
                  <a:cubicBezTo>
                    <a:pt x="552" y="233"/>
                    <a:pt x="535" y="199"/>
                    <a:pt x="519" y="149"/>
                  </a:cubicBezTo>
                  <a:cubicBezTo>
                    <a:pt x="502" y="116"/>
                    <a:pt x="468" y="49"/>
                    <a:pt x="418" y="32"/>
                  </a:cubicBezTo>
                  <a:cubicBezTo>
                    <a:pt x="382" y="14"/>
                    <a:pt x="345" y="0"/>
                    <a:pt x="30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34"/>
            <p:cNvSpPr/>
            <p:nvPr/>
          </p:nvSpPr>
          <p:spPr>
            <a:xfrm>
              <a:off x="5104075" y="3150525"/>
              <a:ext cx="10050" cy="12550"/>
            </a:xfrm>
            <a:custGeom>
              <a:rect b="b" l="l" r="r" t="t"/>
              <a:pathLst>
                <a:path extrusionOk="0" h="502" w="402">
                  <a:moveTo>
                    <a:pt x="167" y="0"/>
                  </a:moveTo>
                  <a:cubicBezTo>
                    <a:pt x="134" y="0"/>
                    <a:pt x="134" y="0"/>
                    <a:pt x="117" y="17"/>
                  </a:cubicBezTo>
                  <a:cubicBezTo>
                    <a:pt x="100" y="17"/>
                    <a:pt x="100" y="50"/>
                    <a:pt x="84" y="67"/>
                  </a:cubicBezTo>
                  <a:cubicBezTo>
                    <a:pt x="50" y="84"/>
                    <a:pt x="50" y="84"/>
                    <a:pt x="50" y="100"/>
                  </a:cubicBezTo>
                  <a:cubicBezTo>
                    <a:pt x="50" y="134"/>
                    <a:pt x="34" y="150"/>
                    <a:pt x="34" y="184"/>
                  </a:cubicBezTo>
                  <a:cubicBezTo>
                    <a:pt x="34" y="217"/>
                    <a:pt x="17" y="234"/>
                    <a:pt x="17" y="267"/>
                  </a:cubicBezTo>
                  <a:cubicBezTo>
                    <a:pt x="0" y="334"/>
                    <a:pt x="17" y="418"/>
                    <a:pt x="50" y="451"/>
                  </a:cubicBezTo>
                  <a:cubicBezTo>
                    <a:pt x="84" y="451"/>
                    <a:pt x="84" y="485"/>
                    <a:pt x="100" y="485"/>
                  </a:cubicBezTo>
                  <a:cubicBezTo>
                    <a:pt x="117" y="501"/>
                    <a:pt x="167" y="501"/>
                    <a:pt x="201" y="501"/>
                  </a:cubicBezTo>
                  <a:cubicBezTo>
                    <a:pt x="217" y="501"/>
                    <a:pt x="251" y="501"/>
                    <a:pt x="268" y="485"/>
                  </a:cubicBezTo>
                  <a:cubicBezTo>
                    <a:pt x="284" y="485"/>
                    <a:pt x="301" y="451"/>
                    <a:pt x="334" y="434"/>
                  </a:cubicBezTo>
                  <a:cubicBezTo>
                    <a:pt x="368" y="434"/>
                    <a:pt x="401" y="351"/>
                    <a:pt x="368" y="301"/>
                  </a:cubicBezTo>
                  <a:cubicBezTo>
                    <a:pt x="368" y="267"/>
                    <a:pt x="351" y="251"/>
                    <a:pt x="351" y="217"/>
                  </a:cubicBezTo>
                  <a:cubicBezTo>
                    <a:pt x="351" y="184"/>
                    <a:pt x="334" y="167"/>
                    <a:pt x="334" y="134"/>
                  </a:cubicBezTo>
                  <a:cubicBezTo>
                    <a:pt x="334" y="100"/>
                    <a:pt x="334" y="100"/>
                    <a:pt x="318" y="84"/>
                  </a:cubicBezTo>
                  <a:cubicBezTo>
                    <a:pt x="318" y="67"/>
                    <a:pt x="284" y="67"/>
                    <a:pt x="268" y="50"/>
                  </a:cubicBezTo>
                  <a:lnTo>
                    <a:pt x="251" y="17"/>
                  </a:lnTo>
                  <a:cubicBezTo>
                    <a:pt x="217" y="17"/>
                    <a:pt x="201" y="0"/>
                    <a:pt x="2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34"/>
            <p:cNvSpPr/>
            <p:nvPr/>
          </p:nvSpPr>
          <p:spPr>
            <a:xfrm>
              <a:off x="3293700" y="3093175"/>
              <a:ext cx="20075" cy="26875"/>
            </a:xfrm>
            <a:custGeom>
              <a:rect b="b" l="l" r="r" t="t"/>
              <a:pathLst>
                <a:path extrusionOk="0" h="1075" w="803">
                  <a:moveTo>
                    <a:pt x="587" y="0"/>
                  </a:moveTo>
                  <a:cubicBezTo>
                    <a:pt x="557" y="0"/>
                    <a:pt x="527" y="6"/>
                    <a:pt x="501" y="22"/>
                  </a:cubicBezTo>
                  <a:cubicBezTo>
                    <a:pt x="217" y="222"/>
                    <a:pt x="17" y="540"/>
                    <a:pt x="0" y="891"/>
                  </a:cubicBezTo>
                  <a:cubicBezTo>
                    <a:pt x="0" y="974"/>
                    <a:pt x="67" y="1058"/>
                    <a:pt x="151" y="1074"/>
                  </a:cubicBezTo>
                  <a:lnTo>
                    <a:pt x="184" y="1074"/>
                  </a:lnTo>
                  <a:cubicBezTo>
                    <a:pt x="234" y="1074"/>
                    <a:pt x="301" y="1058"/>
                    <a:pt x="318" y="1024"/>
                  </a:cubicBezTo>
                  <a:cubicBezTo>
                    <a:pt x="351" y="974"/>
                    <a:pt x="351" y="941"/>
                    <a:pt x="385" y="891"/>
                  </a:cubicBezTo>
                  <a:lnTo>
                    <a:pt x="385" y="857"/>
                  </a:lnTo>
                  <a:cubicBezTo>
                    <a:pt x="385" y="807"/>
                    <a:pt x="401" y="790"/>
                    <a:pt x="401" y="740"/>
                  </a:cubicBezTo>
                  <a:cubicBezTo>
                    <a:pt x="401" y="723"/>
                    <a:pt x="418" y="707"/>
                    <a:pt x="418" y="707"/>
                  </a:cubicBezTo>
                  <a:lnTo>
                    <a:pt x="418" y="690"/>
                  </a:lnTo>
                  <a:cubicBezTo>
                    <a:pt x="435" y="657"/>
                    <a:pt x="435" y="623"/>
                    <a:pt x="468" y="606"/>
                  </a:cubicBezTo>
                  <a:cubicBezTo>
                    <a:pt x="485" y="573"/>
                    <a:pt x="501" y="540"/>
                    <a:pt x="501" y="523"/>
                  </a:cubicBezTo>
                  <a:cubicBezTo>
                    <a:pt x="501" y="523"/>
                    <a:pt x="501" y="490"/>
                    <a:pt x="518" y="490"/>
                  </a:cubicBezTo>
                  <a:lnTo>
                    <a:pt x="568" y="456"/>
                  </a:lnTo>
                  <a:lnTo>
                    <a:pt x="635" y="389"/>
                  </a:lnTo>
                  <a:lnTo>
                    <a:pt x="669" y="356"/>
                  </a:lnTo>
                  <a:lnTo>
                    <a:pt x="669" y="356"/>
                  </a:lnTo>
                  <a:cubicBezTo>
                    <a:pt x="669" y="356"/>
                    <a:pt x="654" y="363"/>
                    <a:pt x="649" y="363"/>
                  </a:cubicBezTo>
                  <a:cubicBezTo>
                    <a:pt x="646" y="363"/>
                    <a:pt x="646" y="361"/>
                    <a:pt x="652" y="356"/>
                  </a:cubicBezTo>
                  <a:lnTo>
                    <a:pt x="669" y="322"/>
                  </a:lnTo>
                  <a:cubicBezTo>
                    <a:pt x="752" y="272"/>
                    <a:pt x="802" y="155"/>
                    <a:pt x="735" y="55"/>
                  </a:cubicBezTo>
                  <a:cubicBezTo>
                    <a:pt x="724" y="32"/>
                    <a:pt x="655" y="0"/>
                    <a:pt x="58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34"/>
            <p:cNvSpPr/>
            <p:nvPr/>
          </p:nvSpPr>
          <p:spPr>
            <a:xfrm>
              <a:off x="3335050" y="3177675"/>
              <a:ext cx="450" cy="25"/>
            </a:xfrm>
            <a:custGeom>
              <a:rect b="b" l="l" r="r" t="t"/>
              <a:pathLst>
                <a:path extrusionOk="0" h="1" w="18">
                  <a:moveTo>
                    <a:pt x="0" y="0"/>
                  </a:moveTo>
                  <a:cubicBezTo>
                    <a:pt x="17" y="0"/>
                    <a:pt x="17"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34"/>
            <p:cNvSpPr/>
            <p:nvPr/>
          </p:nvSpPr>
          <p:spPr>
            <a:xfrm>
              <a:off x="3394775" y="3244325"/>
              <a:ext cx="17575" cy="10650"/>
            </a:xfrm>
            <a:custGeom>
              <a:rect b="b" l="l" r="r" t="t"/>
              <a:pathLst>
                <a:path extrusionOk="0" h="426" w="703">
                  <a:moveTo>
                    <a:pt x="215" y="1"/>
                  </a:moveTo>
                  <a:cubicBezTo>
                    <a:pt x="182" y="1"/>
                    <a:pt x="141" y="12"/>
                    <a:pt x="118" y="24"/>
                  </a:cubicBezTo>
                  <a:cubicBezTo>
                    <a:pt x="68" y="41"/>
                    <a:pt x="34" y="91"/>
                    <a:pt x="34" y="124"/>
                  </a:cubicBezTo>
                  <a:cubicBezTo>
                    <a:pt x="1" y="175"/>
                    <a:pt x="34" y="241"/>
                    <a:pt x="51" y="275"/>
                  </a:cubicBezTo>
                  <a:cubicBezTo>
                    <a:pt x="101" y="325"/>
                    <a:pt x="134" y="358"/>
                    <a:pt x="184" y="392"/>
                  </a:cubicBezTo>
                  <a:cubicBezTo>
                    <a:pt x="285" y="408"/>
                    <a:pt x="402" y="425"/>
                    <a:pt x="519" y="425"/>
                  </a:cubicBezTo>
                  <a:lnTo>
                    <a:pt x="569" y="425"/>
                  </a:lnTo>
                  <a:cubicBezTo>
                    <a:pt x="602" y="425"/>
                    <a:pt x="619" y="425"/>
                    <a:pt x="636" y="408"/>
                  </a:cubicBezTo>
                  <a:cubicBezTo>
                    <a:pt x="669" y="375"/>
                    <a:pt x="702" y="342"/>
                    <a:pt x="702" y="291"/>
                  </a:cubicBezTo>
                  <a:cubicBezTo>
                    <a:pt x="702" y="258"/>
                    <a:pt x="702" y="225"/>
                    <a:pt x="669" y="175"/>
                  </a:cubicBezTo>
                  <a:cubicBezTo>
                    <a:pt x="652" y="124"/>
                    <a:pt x="619" y="108"/>
                    <a:pt x="569" y="108"/>
                  </a:cubicBezTo>
                  <a:cubicBezTo>
                    <a:pt x="469" y="74"/>
                    <a:pt x="368" y="24"/>
                    <a:pt x="251" y="7"/>
                  </a:cubicBezTo>
                  <a:cubicBezTo>
                    <a:pt x="242" y="3"/>
                    <a:pt x="229" y="1"/>
                    <a:pt x="21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34"/>
            <p:cNvSpPr/>
            <p:nvPr/>
          </p:nvSpPr>
          <p:spPr>
            <a:xfrm>
              <a:off x="3494250" y="3281900"/>
              <a:ext cx="400" cy="225"/>
            </a:xfrm>
            <a:custGeom>
              <a:rect b="b" l="l" r="r" t="t"/>
              <a:pathLst>
                <a:path extrusionOk="0" h="9" w="16">
                  <a:moveTo>
                    <a:pt x="4" y="1"/>
                  </a:moveTo>
                  <a:cubicBezTo>
                    <a:pt x="0" y="1"/>
                    <a:pt x="4" y="8"/>
                    <a:pt x="15" y="8"/>
                  </a:cubicBezTo>
                  <a:cubicBezTo>
                    <a:pt x="9" y="3"/>
                    <a:pt x="6" y="1"/>
                    <a:pt x="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34"/>
            <p:cNvSpPr/>
            <p:nvPr/>
          </p:nvSpPr>
          <p:spPr>
            <a:xfrm>
              <a:off x="3579800" y="3302025"/>
              <a:ext cx="122850" cy="40250"/>
            </a:xfrm>
            <a:custGeom>
              <a:rect b="b" l="l" r="r" t="t"/>
              <a:pathLst>
                <a:path extrusionOk="0" h="1610" w="4914">
                  <a:moveTo>
                    <a:pt x="288" y="0"/>
                  </a:moveTo>
                  <a:cubicBezTo>
                    <a:pt x="73" y="0"/>
                    <a:pt x="0" y="310"/>
                    <a:pt x="219" y="373"/>
                  </a:cubicBezTo>
                  <a:cubicBezTo>
                    <a:pt x="971" y="590"/>
                    <a:pt x="1723" y="807"/>
                    <a:pt x="2458" y="1024"/>
                  </a:cubicBezTo>
                  <a:cubicBezTo>
                    <a:pt x="2842" y="1125"/>
                    <a:pt x="3193" y="1225"/>
                    <a:pt x="3577" y="1342"/>
                  </a:cubicBezTo>
                  <a:cubicBezTo>
                    <a:pt x="3761" y="1375"/>
                    <a:pt x="3945" y="1442"/>
                    <a:pt x="4145" y="1476"/>
                  </a:cubicBezTo>
                  <a:cubicBezTo>
                    <a:pt x="4329" y="1526"/>
                    <a:pt x="4513" y="1609"/>
                    <a:pt x="4697" y="1609"/>
                  </a:cubicBezTo>
                  <a:cubicBezTo>
                    <a:pt x="4847" y="1609"/>
                    <a:pt x="4914" y="1425"/>
                    <a:pt x="4780" y="1308"/>
                  </a:cubicBezTo>
                  <a:cubicBezTo>
                    <a:pt x="4647" y="1208"/>
                    <a:pt x="4429" y="1175"/>
                    <a:pt x="4246" y="1125"/>
                  </a:cubicBezTo>
                  <a:cubicBezTo>
                    <a:pt x="4078" y="1091"/>
                    <a:pt x="3911" y="1024"/>
                    <a:pt x="3744" y="974"/>
                  </a:cubicBezTo>
                  <a:cubicBezTo>
                    <a:pt x="3360" y="874"/>
                    <a:pt x="2959" y="757"/>
                    <a:pt x="2591" y="640"/>
                  </a:cubicBezTo>
                  <a:cubicBezTo>
                    <a:pt x="1840" y="440"/>
                    <a:pt x="1088" y="222"/>
                    <a:pt x="336" y="5"/>
                  </a:cubicBezTo>
                  <a:cubicBezTo>
                    <a:pt x="319" y="2"/>
                    <a:pt x="303" y="0"/>
                    <a:pt x="2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34"/>
            <p:cNvSpPr/>
            <p:nvPr/>
          </p:nvSpPr>
          <p:spPr>
            <a:xfrm>
              <a:off x="3809150" y="3357275"/>
              <a:ext cx="284825" cy="45175"/>
            </a:xfrm>
            <a:custGeom>
              <a:rect b="b" l="l" r="r" t="t"/>
              <a:pathLst>
                <a:path extrusionOk="0" h="1807" w="11393">
                  <a:moveTo>
                    <a:pt x="220" y="0"/>
                  </a:moveTo>
                  <a:cubicBezTo>
                    <a:pt x="1" y="0"/>
                    <a:pt x="6" y="385"/>
                    <a:pt x="251" y="402"/>
                  </a:cubicBezTo>
                  <a:lnTo>
                    <a:pt x="6016" y="836"/>
                  </a:lnTo>
                  <a:cubicBezTo>
                    <a:pt x="6918" y="903"/>
                    <a:pt x="7837" y="987"/>
                    <a:pt x="8706" y="1137"/>
                  </a:cubicBezTo>
                  <a:cubicBezTo>
                    <a:pt x="9140" y="1220"/>
                    <a:pt x="9591" y="1304"/>
                    <a:pt x="10009" y="1421"/>
                  </a:cubicBezTo>
                  <a:cubicBezTo>
                    <a:pt x="10393" y="1521"/>
                    <a:pt x="10811" y="1738"/>
                    <a:pt x="11212" y="1805"/>
                  </a:cubicBezTo>
                  <a:cubicBezTo>
                    <a:pt x="11218" y="1806"/>
                    <a:pt x="11223" y="1806"/>
                    <a:pt x="11229" y="1806"/>
                  </a:cubicBezTo>
                  <a:cubicBezTo>
                    <a:pt x="11380" y="1806"/>
                    <a:pt x="11392" y="1585"/>
                    <a:pt x="11296" y="1505"/>
                  </a:cubicBezTo>
                  <a:cubicBezTo>
                    <a:pt x="10961" y="1254"/>
                    <a:pt x="10443" y="1154"/>
                    <a:pt x="10059" y="1053"/>
                  </a:cubicBezTo>
                  <a:cubicBezTo>
                    <a:pt x="9625" y="920"/>
                    <a:pt x="9174" y="836"/>
                    <a:pt x="8706" y="753"/>
                  </a:cubicBezTo>
                  <a:cubicBezTo>
                    <a:pt x="7837" y="602"/>
                    <a:pt x="6968" y="519"/>
                    <a:pt x="6099" y="469"/>
                  </a:cubicBezTo>
                  <a:cubicBezTo>
                    <a:pt x="4128" y="318"/>
                    <a:pt x="2189" y="151"/>
                    <a:pt x="235" y="1"/>
                  </a:cubicBezTo>
                  <a:cubicBezTo>
                    <a:pt x="230" y="0"/>
                    <a:pt x="225"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34"/>
            <p:cNvSpPr/>
            <p:nvPr/>
          </p:nvSpPr>
          <p:spPr>
            <a:xfrm>
              <a:off x="4174650" y="3401500"/>
              <a:ext cx="66850" cy="10175"/>
            </a:xfrm>
            <a:custGeom>
              <a:rect b="b" l="l" r="r" t="t"/>
              <a:pathLst>
                <a:path extrusionOk="0" h="407" w="2674">
                  <a:moveTo>
                    <a:pt x="2151" y="1"/>
                  </a:moveTo>
                  <a:cubicBezTo>
                    <a:pt x="2087" y="1"/>
                    <a:pt x="2022" y="3"/>
                    <a:pt x="1955" y="3"/>
                  </a:cubicBezTo>
                  <a:lnTo>
                    <a:pt x="268" y="3"/>
                  </a:lnTo>
                  <a:cubicBezTo>
                    <a:pt x="263" y="3"/>
                    <a:pt x="258" y="2"/>
                    <a:pt x="253" y="2"/>
                  </a:cubicBezTo>
                  <a:cubicBezTo>
                    <a:pt x="1" y="2"/>
                    <a:pt x="6" y="404"/>
                    <a:pt x="268" y="404"/>
                  </a:cubicBezTo>
                  <a:lnTo>
                    <a:pt x="1955" y="404"/>
                  </a:lnTo>
                  <a:cubicBezTo>
                    <a:pt x="2036" y="404"/>
                    <a:pt x="2113" y="407"/>
                    <a:pt x="2189" y="407"/>
                  </a:cubicBezTo>
                  <a:cubicBezTo>
                    <a:pt x="2303" y="407"/>
                    <a:pt x="2413" y="401"/>
                    <a:pt x="2524" y="370"/>
                  </a:cubicBezTo>
                  <a:cubicBezTo>
                    <a:pt x="2674" y="320"/>
                    <a:pt x="2674" y="120"/>
                    <a:pt x="2524" y="53"/>
                  </a:cubicBezTo>
                  <a:cubicBezTo>
                    <a:pt x="2401" y="8"/>
                    <a:pt x="2279" y="1"/>
                    <a:pt x="215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34"/>
            <p:cNvSpPr/>
            <p:nvPr/>
          </p:nvSpPr>
          <p:spPr>
            <a:xfrm>
              <a:off x="4346225" y="3350175"/>
              <a:ext cx="206075" cy="57450"/>
            </a:xfrm>
            <a:custGeom>
              <a:rect b="b" l="l" r="r" t="t"/>
              <a:pathLst>
                <a:path extrusionOk="0" h="2298" w="8243">
                  <a:moveTo>
                    <a:pt x="7006" y="17"/>
                  </a:moveTo>
                  <a:cubicBezTo>
                    <a:pt x="6672" y="17"/>
                    <a:pt x="6321" y="34"/>
                    <a:pt x="5986" y="51"/>
                  </a:cubicBezTo>
                  <a:cubicBezTo>
                    <a:pt x="5285" y="118"/>
                    <a:pt x="4583" y="168"/>
                    <a:pt x="3898" y="285"/>
                  </a:cubicBezTo>
                  <a:cubicBezTo>
                    <a:pt x="2561" y="519"/>
                    <a:pt x="1358" y="1304"/>
                    <a:pt x="172" y="1956"/>
                  </a:cubicBezTo>
                  <a:cubicBezTo>
                    <a:pt x="1" y="2041"/>
                    <a:pt x="110" y="2298"/>
                    <a:pt x="291" y="2298"/>
                  </a:cubicBezTo>
                  <a:cubicBezTo>
                    <a:pt x="322" y="2298"/>
                    <a:pt x="355" y="2290"/>
                    <a:pt x="389" y="2273"/>
                  </a:cubicBezTo>
                  <a:cubicBezTo>
                    <a:pt x="1525" y="1638"/>
                    <a:pt x="2678" y="870"/>
                    <a:pt x="3998" y="669"/>
                  </a:cubicBezTo>
                  <a:cubicBezTo>
                    <a:pt x="4667" y="552"/>
                    <a:pt x="5352" y="502"/>
                    <a:pt x="6020" y="452"/>
                  </a:cubicBezTo>
                  <a:cubicBezTo>
                    <a:pt x="6354" y="435"/>
                    <a:pt x="6705" y="418"/>
                    <a:pt x="7039" y="418"/>
                  </a:cubicBezTo>
                  <a:cubicBezTo>
                    <a:pt x="7262" y="418"/>
                    <a:pt x="7500" y="441"/>
                    <a:pt x="7732" y="441"/>
                  </a:cubicBezTo>
                  <a:cubicBezTo>
                    <a:pt x="7849" y="441"/>
                    <a:pt x="7964" y="435"/>
                    <a:pt x="8075" y="418"/>
                  </a:cubicBezTo>
                  <a:cubicBezTo>
                    <a:pt x="8242" y="368"/>
                    <a:pt x="8192" y="168"/>
                    <a:pt x="8075" y="118"/>
                  </a:cubicBezTo>
                  <a:cubicBezTo>
                    <a:pt x="7758" y="1"/>
                    <a:pt x="7340" y="34"/>
                    <a:pt x="7006" y="17"/>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34"/>
            <p:cNvSpPr/>
            <p:nvPr/>
          </p:nvSpPr>
          <p:spPr>
            <a:xfrm>
              <a:off x="4628700" y="3367725"/>
              <a:ext cx="12150" cy="10700"/>
            </a:xfrm>
            <a:custGeom>
              <a:rect b="b" l="l" r="r" t="t"/>
              <a:pathLst>
                <a:path extrusionOk="0" h="428" w="486">
                  <a:moveTo>
                    <a:pt x="134" y="0"/>
                  </a:moveTo>
                  <a:cubicBezTo>
                    <a:pt x="84" y="0"/>
                    <a:pt x="68" y="17"/>
                    <a:pt x="51" y="34"/>
                  </a:cubicBezTo>
                  <a:cubicBezTo>
                    <a:pt x="51" y="67"/>
                    <a:pt x="34" y="67"/>
                    <a:pt x="34" y="84"/>
                  </a:cubicBezTo>
                  <a:cubicBezTo>
                    <a:pt x="1" y="101"/>
                    <a:pt x="1" y="151"/>
                    <a:pt x="1" y="184"/>
                  </a:cubicBezTo>
                  <a:cubicBezTo>
                    <a:pt x="1" y="201"/>
                    <a:pt x="1" y="234"/>
                    <a:pt x="34" y="268"/>
                  </a:cubicBezTo>
                  <a:cubicBezTo>
                    <a:pt x="34" y="285"/>
                    <a:pt x="51" y="318"/>
                    <a:pt x="68" y="335"/>
                  </a:cubicBezTo>
                  <a:cubicBezTo>
                    <a:pt x="84" y="351"/>
                    <a:pt x="118" y="368"/>
                    <a:pt x="151" y="368"/>
                  </a:cubicBezTo>
                  <a:cubicBezTo>
                    <a:pt x="151" y="413"/>
                    <a:pt x="173" y="427"/>
                    <a:pt x="193" y="427"/>
                  </a:cubicBezTo>
                  <a:cubicBezTo>
                    <a:pt x="203" y="427"/>
                    <a:pt x="212" y="424"/>
                    <a:pt x="218" y="418"/>
                  </a:cubicBezTo>
                  <a:cubicBezTo>
                    <a:pt x="251" y="401"/>
                    <a:pt x="318" y="385"/>
                    <a:pt x="368" y="351"/>
                  </a:cubicBezTo>
                  <a:cubicBezTo>
                    <a:pt x="385" y="351"/>
                    <a:pt x="385" y="351"/>
                    <a:pt x="402" y="335"/>
                  </a:cubicBezTo>
                  <a:cubicBezTo>
                    <a:pt x="419" y="335"/>
                    <a:pt x="419" y="318"/>
                    <a:pt x="452" y="301"/>
                  </a:cubicBezTo>
                  <a:lnTo>
                    <a:pt x="469" y="268"/>
                  </a:lnTo>
                  <a:cubicBezTo>
                    <a:pt x="469" y="251"/>
                    <a:pt x="485" y="234"/>
                    <a:pt x="485" y="201"/>
                  </a:cubicBezTo>
                  <a:lnTo>
                    <a:pt x="485" y="168"/>
                  </a:lnTo>
                  <a:cubicBezTo>
                    <a:pt x="485" y="151"/>
                    <a:pt x="485" y="151"/>
                    <a:pt x="469" y="117"/>
                  </a:cubicBezTo>
                  <a:cubicBezTo>
                    <a:pt x="469" y="101"/>
                    <a:pt x="452" y="101"/>
                    <a:pt x="419" y="84"/>
                  </a:cubicBezTo>
                  <a:cubicBezTo>
                    <a:pt x="402" y="67"/>
                    <a:pt x="402" y="67"/>
                    <a:pt x="385" y="67"/>
                  </a:cubicBezTo>
                  <a:cubicBezTo>
                    <a:pt x="335" y="34"/>
                    <a:pt x="285" y="17"/>
                    <a:pt x="2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34"/>
            <p:cNvSpPr/>
            <p:nvPr/>
          </p:nvSpPr>
          <p:spPr>
            <a:xfrm>
              <a:off x="4873100" y="3332525"/>
              <a:ext cx="123225" cy="16450"/>
            </a:xfrm>
            <a:custGeom>
              <a:rect b="b" l="l" r="r" t="t"/>
              <a:pathLst>
                <a:path extrusionOk="0" h="658" w="4929">
                  <a:moveTo>
                    <a:pt x="4130" y="1"/>
                  </a:moveTo>
                  <a:cubicBezTo>
                    <a:pt x="3996" y="1"/>
                    <a:pt x="3864" y="5"/>
                    <a:pt x="3742" y="5"/>
                  </a:cubicBezTo>
                  <a:cubicBezTo>
                    <a:pt x="3341" y="5"/>
                    <a:pt x="2973" y="5"/>
                    <a:pt x="2572" y="38"/>
                  </a:cubicBezTo>
                  <a:cubicBezTo>
                    <a:pt x="1804" y="72"/>
                    <a:pt x="1052" y="139"/>
                    <a:pt x="283" y="239"/>
                  </a:cubicBezTo>
                  <a:cubicBezTo>
                    <a:pt x="38" y="288"/>
                    <a:pt x="1" y="657"/>
                    <a:pt x="266" y="657"/>
                  </a:cubicBezTo>
                  <a:cubicBezTo>
                    <a:pt x="271" y="657"/>
                    <a:pt x="277" y="657"/>
                    <a:pt x="283" y="657"/>
                  </a:cubicBezTo>
                  <a:cubicBezTo>
                    <a:pt x="1035" y="556"/>
                    <a:pt x="1787" y="489"/>
                    <a:pt x="2539" y="456"/>
                  </a:cubicBezTo>
                  <a:cubicBezTo>
                    <a:pt x="2907" y="423"/>
                    <a:pt x="3291" y="423"/>
                    <a:pt x="3659" y="423"/>
                  </a:cubicBezTo>
                  <a:lnTo>
                    <a:pt x="4176" y="423"/>
                  </a:lnTo>
                  <a:cubicBezTo>
                    <a:pt x="4287" y="423"/>
                    <a:pt x="4409" y="441"/>
                    <a:pt x="4525" y="441"/>
                  </a:cubicBezTo>
                  <a:cubicBezTo>
                    <a:pt x="4603" y="441"/>
                    <a:pt x="4678" y="433"/>
                    <a:pt x="4745" y="406"/>
                  </a:cubicBezTo>
                  <a:cubicBezTo>
                    <a:pt x="4878" y="373"/>
                    <a:pt x="4928" y="155"/>
                    <a:pt x="4795" y="88"/>
                  </a:cubicBezTo>
                  <a:cubicBezTo>
                    <a:pt x="4603" y="14"/>
                    <a:pt x="4365" y="1"/>
                    <a:pt x="413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34"/>
            <p:cNvSpPr/>
            <p:nvPr/>
          </p:nvSpPr>
          <p:spPr>
            <a:xfrm>
              <a:off x="5049775" y="3323025"/>
              <a:ext cx="25" cy="25"/>
            </a:xfrm>
            <a:custGeom>
              <a:rect b="b" l="l" r="r" t="t"/>
              <a:pathLst>
                <a:path extrusionOk="0" h="1" w="1">
                  <a:moveTo>
                    <a:pt x="0" y="1"/>
                  </a:move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34"/>
            <p:cNvSpPr/>
            <p:nvPr/>
          </p:nvSpPr>
          <p:spPr>
            <a:xfrm>
              <a:off x="5065000" y="3242350"/>
              <a:ext cx="103425" cy="75975"/>
            </a:xfrm>
            <a:custGeom>
              <a:rect b="b" l="l" r="r" t="t"/>
              <a:pathLst>
                <a:path extrusionOk="0" h="3039" w="4137">
                  <a:moveTo>
                    <a:pt x="3945" y="1"/>
                  </a:moveTo>
                  <a:cubicBezTo>
                    <a:pt x="3937" y="1"/>
                    <a:pt x="3928" y="1"/>
                    <a:pt x="3919" y="3"/>
                  </a:cubicBezTo>
                  <a:cubicBezTo>
                    <a:pt x="3752" y="70"/>
                    <a:pt x="3652" y="254"/>
                    <a:pt x="3518" y="387"/>
                  </a:cubicBezTo>
                  <a:cubicBezTo>
                    <a:pt x="3401" y="521"/>
                    <a:pt x="3267" y="671"/>
                    <a:pt x="3134" y="822"/>
                  </a:cubicBezTo>
                  <a:cubicBezTo>
                    <a:pt x="2850" y="1089"/>
                    <a:pt x="2582" y="1340"/>
                    <a:pt x="2265" y="1574"/>
                  </a:cubicBezTo>
                  <a:cubicBezTo>
                    <a:pt x="1647" y="2025"/>
                    <a:pt x="962" y="2392"/>
                    <a:pt x="226" y="2643"/>
                  </a:cubicBezTo>
                  <a:cubicBezTo>
                    <a:pt x="0" y="2718"/>
                    <a:pt x="60" y="3039"/>
                    <a:pt x="258" y="3039"/>
                  </a:cubicBezTo>
                  <a:cubicBezTo>
                    <a:pt x="280" y="3039"/>
                    <a:pt x="302" y="3035"/>
                    <a:pt x="327" y="3027"/>
                  </a:cubicBezTo>
                  <a:cubicBezTo>
                    <a:pt x="1095" y="2777"/>
                    <a:pt x="1831" y="2409"/>
                    <a:pt x="2499" y="1924"/>
                  </a:cubicBezTo>
                  <a:cubicBezTo>
                    <a:pt x="2816" y="1690"/>
                    <a:pt x="3134" y="1423"/>
                    <a:pt x="3401" y="1156"/>
                  </a:cubicBezTo>
                  <a:cubicBezTo>
                    <a:pt x="3551" y="1005"/>
                    <a:pt x="3668" y="855"/>
                    <a:pt x="3819" y="688"/>
                  </a:cubicBezTo>
                  <a:cubicBezTo>
                    <a:pt x="3936" y="554"/>
                    <a:pt x="4103" y="387"/>
                    <a:pt x="4136" y="170"/>
                  </a:cubicBezTo>
                  <a:cubicBezTo>
                    <a:pt x="4136" y="78"/>
                    <a:pt x="4039" y="1"/>
                    <a:pt x="394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34"/>
            <p:cNvSpPr/>
            <p:nvPr/>
          </p:nvSpPr>
          <p:spPr>
            <a:xfrm>
              <a:off x="5183025" y="3164975"/>
              <a:ext cx="11300" cy="25675"/>
            </a:xfrm>
            <a:custGeom>
              <a:rect b="b" l="l" r="r" t="t"/>
              <a:pathLst>
                <a:path extrusionOk="0" h="1027" w="452">
                  <a:moveTo>
                    <a:pt x="160" y="1"/>
                  </a:moveTo>
                  <a:cubicBezTo>
                    <a:pt x="141" y="1"/>
                    <a:pt x="121" y="3"/>
                    <a:pt x="100" y="7"/>
                  </a:cubicBezTo>
                  <a:cubicBezTo>
                    <a:pt x="34" y="24"/>
                    <a:pt x="0" y="90"/>
                    <a:pt x="0" y="174"/>
                  </a:cubicBezTo>
                  <a:cubicBezTo>
                    <a:pt x="0" y="224"/>
                    <a:pt x="17" y="257"/>
                    <a:pt x="17" y="308"/>
                  </a:cubicBezTo>
                  <a:cubicBezTo>
                    <a:pt x="17" y="324"/>
                    <a:pt x="34" y="341"/>
                    <a:pt x="34" y="391"/>
                  </a:cubicBezTo>
                  <a:cubicBezTo>
                    <a:pt x="50" y="425"/>
                    <a:pt x="50" y="491"/>
                    <a:pt x="84" y="525"/>
                  </a:cubicBezTo>
                  <a:lnTo>
                    <a:pt x="84" y="491"/>
                  </a:lnTo>
                  <a:cubicBezTo>
                    <a:pt x="100" y="592"/>
                    <a:pt x="100" y="675"/>
                    <a:pt x="84" y="775"/>
                  </a:cubicBezTo>
                  <a:lnTo>
                    <a:pt x="84" y="809"/>
                  </a:lnTo>
                  <a:cubicBezTo>
                    <a:pt x="84" y="842"/>
                    <a:pt x="84" y="909"/>
                    <a:pt x="100" y="943"/>
                  </a:cubicBezTo>
                  <a:cubicBezTo>
                    <a:pt x="117" y="993"/>
                    <a:pt x="167" y="1026"/>
                    <a:pt x="201" y="1026"/>
                  </a:cubicBezTo>
                  <a:cubicBezTo>
                    <a:pt x="267" y="1026"/>
                    <a:pt x="368" y="993"/>
                    <a:pt x="418" y="892"/>
                  </a:cubicBezTo>
                  <a:cubicBezTo>
                    <a:pt x="435" y="759"/>
                    <a:pt x="451" y="642"/>
                    <a:pt x="451" y="491"/>
                  </a:cubicBezTo>
                  <a:cubicBezTo>
                    <a:pt x="451" y="425"/>
                    <a:pt x="435" y="341"/>
                    <a:pt x="418" y="274"/>
                  </a:cubicBezTo>
                  <a:cubicBezTo>
                    <a:pt x="418" y="257"/>
                    <a:pt x="384" y="224"/>
                    <a:pt x="384" y="191"/>
                  </a:cubicBezTo>
                  <a:cubicBezTo>
                    <a:pt x="368" y="157"/>
                    <a:pt x="351" y="90"/>
                    <a:pt x="301" y="57"/>
                  </a:cubicBezTo>
                  <a:cubicBezTo>
                    <a:pt x="263" y="19"/>
                    <a:pt x="216" y="1"/>
                    <a:pt x="16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34"/>
            <p:cNvSpPr/>
            <p:nvPr/>
          </p:nvSpPr>
          <p:spPr>
            <a:xfrm>
              <a:off x="5142500" y="3118475"/>
              <a:ext cx="21750" cy="25125"/>
            </a:xfrm>
            <a:custGeom>
              <a:rect b="b" l="l" r="r" t="t"/>
              <a:pathLst>
                <a:path extrusionOk="0" h="1005" w="870">
                  <a:moveTo>
                    <a:pt x="167" y="0"/>
                  </a:moveTo>
                  <a:cubicBezTo>
                    <a:pt x="82" y="0"/>
                    <a:pt x="0" y="96"/>
                    <a:pt x="0" y="179"/>
                  </a:cubicBezTo>
                  <a:cubicBezTo>
                    <a:pt x="0" y="246"/>
                    <a:pt x="0" y="280"/>
                    <a:pt x="50" y="346"/>
                  </a:cubicBezTo>
                  <a:cubicBezTo>
                    <a:pt x="67" y="363"/>
                    <a:pt x="84" y="413"/>
                    <a:pt x="117" y="430"/>
                  </a:cubicBezTo>
                  <a:cubicBezTo>
                    <a:pt x="151" y="497"/>
                    <a:pt x="201" y="530"/>
                    <a:pt x="234" y="597"/>
                  </a:cubicBezTo>
                  <a:cubicBezTo>
                    <a:pt x="318" y="697"/>
                    <a:pt x="385" y="797"/>
                    <a:pt x="468" y="914"/>
                  </a:cubicBezTo>
                  <a:cubicBezTo>
                    <a:pt x="502" y="948"/>
                    <a:pt x="535" y="998"/>
                    <a:pt x="585" y="998"/>
                  </a:cubicBezTo>
                  <a:cubicBezTo>
                    <a:pt x="599" y="1002"/>
                    <a:pt x="613" y="1005"/>
                    <a:pt x="628" y="1005"/>
                  </a:cubicBezTo>
                  <a:cubicBezTo>
                    <a:pt x="670" y="1005"/>
                    <a:pt x="716" y="989"/>
                    <a:pt x="752" y="965"/>
                  </a:cubicBezTo>
                  <a:cubicBezTo>
                    <a:pt x="802" y="948"/>
                    <a:pt x="836" y="898"/>
                    <a:pt x="836" y="848"/>
                  </a:cubicBezTo>
                  <a:cubicBezTo>
                    <a:pt x="869" y="797"/>
                    <a:pt x="869" y="747"/>
                    <a:pt x="819" y="697"/>
                  </a:cubicBezTo>
                  <a:cubicBezTo>
                    <a:pt x="736" y="597"/>
                    <a:pt x="652" y="497"/>
                    <a:pt x="568" y="363"/>
                  </a:cubicBezTo>
                  <a:cubicBezTo>
                    <a:pt x="535" y="296"/>
                    <a:pt x="485" y="263"/>
                    <a:pt x="451" y="196"/>
                  </a:cubicBezTo>
                  <a:cubicBezTo>
                    <a:pt x="418" y="179"/>
                    <a:pt x="401" y="129"/>
                    <a:pt x="385" y="112"/>
                  </a:cubicBezTo>
                  <a:cubicBezTo>
                    <a:pt x="368" y="79"/>
                    <a:pt x="318" y="29"/>
                    <a:pt x="284" y="29"/>
                  </a:cubicBezTo>
                  <a:cubicBezTo>
                    <a:pt x="251" y="29"/>
                    <a:pt x="234" y="12"/>
                    <a:pt x="218" y="12"/>
                  </a:cubicBezTo>
                  <a:cubicBezTo>
                    <a:pt x="201" y="4"/>
                    <a:pt x="184" y="0"/>
                    <a:pt x="1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34"/>
            <p:cNvSpPr/>
            <p:nvPr/>
          </p:nvSpPr>
          <p:spPr>
            <a:xfrm>
              <a:off x="5223525" y="3075325"/>
              <a:ext cx="25" cy="25"/>
            </a:xfrm>
            <a:custGeom>
              <a:rect b="b" l="l" r="r" t="t"/>
              <a:pathLst>
                <a:path extrusionOk="0" h="1" w="1">
                  <a:moveTo>
                    <a:pt x="1" y="0"/>
                  </a:move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34"/>
            <p:cNvSpPr/>
            <p:nvPr/>
          </p:nvSpPr>
          <p:spPr>
            <a:xfrm>
              <a:off x="5230225" y="3073050"/>
              <a:ext cx="30450" cy="22500"/>
            </a:xfrm>
            <a:custGeom>
              <a:rect b="b" l="l" r="r" t="t"/>
              <a:pathLst>
                <a:path extrusionOk="0" h="900" w="1218">
                  <a:moveTo>
                    <a:pt x="253" y="0"/>
                  </a:moveTo>
                  <a:cubicBezTo>
                    <a:pt x="163" y="0"/>
                    <a:pt x="64" y="73"/>
                    <a:pt x="50" y="158"/>
                  </a:cubicBezTo>
                  <a:cubicBezTo>
                    <a:pt x="0" y="242"/>
                    <a:pt x="67" y="325"/>
                    <a:pt x="167" y="359"/>
                  </a:cubicBezTo>
                  <a:cubicBezTo>
                    <a:pt x="217" y="392"/>
                    <a:pt x="251" y="392"/>
                    <a:pt x="284" y="409"/>
                  </a:cubicBezTo>
                  <a:cubicBezTo>
                    <a:pt x="284" y="409"/>
                    <a:pt x="301" y="409"/>
                    <a:pt x="301" y="426"/>
                  </a:cubicBezTo>
                  <a:cubicBezTo>
                    <a:pt x="318" y="426"/>
                    <a:pt x="334" y="442"/>
                    <a:pt x="368" y="442"/>
                  </a:cubicBezTo>
                  <a:cubicBezTo>
                    <a:pt x="418" y="493"/>
                    <a:pt x="501" y="526"/>
                    <a:pt x="568" y="576"/>
                  </a:cubicBezTo>
                  <a:cubicBezTo>
                    <a:pt x="618" y="593"/>
                    <a:pt x="635" y="609"/>
                    <a:pt x="668" y="643"/>
                  </a:cubicBezTo>
                  <a:lnTo>
                    <a:pt x="702" y="660"/>
                  </a:lnTo>
                  <a:lnTo>
                    <a:pt x="735" y="693"/>
                  </a:lnTo>
                  <a:lnTo>
                    <a:pt x="819" y="777"/>
                  </a:lnTo>
                  <a:cubicBezTo>
                    <a:pt x="869" y="827"/>
                    <a:pt x="886" y="843"/>
                    <a:pt x="919" y="860"/>
                  </a:cubicBezTo>
                  <a:cubicBezTo>
                    <a:pt x="953" y="860"/>
                    <a:pt x="969" y="894"/>
                    <a:pt x="986" y="894"/>
                  </a:cubicBezTo>
                  <a:cubicBezTo>
                    <a:pt x="1002" y="897"/>
                    <a:pt x="1017" y="899"/>
                    <a:pt x="1031" y="899"/>
                  </a:cubicBezTo>
                  <a:cubicBezTo>
                    <a:pt x="1142" y="899"/>
                    <a:pt x="1218" y="794"/>
                    <a:pt x="1203" y="676"/>
                  </a:cubicBezTo>
                  <a:cubicBezTo>
                    <a:pt x="1203" y="660"/>
                    <a:pt x="1203" y="643"/>
                    <a:pt x="1170" y="609"/>
                  </a:cubicBezTo>
                  <a:cubicBezTo>
                    <a:pt x="1153" y="576"/>
                    <a:pt x="1136" y="526"/>
                    <a:pt x="1086" y="509"/>
                  </a:cubicBezTo>
                  <a:lnTo>
                    <a:pt x="1003" y="426"/>
                  </a:lnTo>
                  <a:cubicBezTo>
                    <a:pt x="919" y="359"/>
                    <a:pt x="869" y="309"/>
                    <a:pt x="785" y="242"/>
                  </a:cubicBezTo>
                  <a:cubicBezTo>
                    <a:pt x="635" y="142"/>
                    <a:pt x="468" y="58"/>
                    <a:pt x="301" y="8"/>
                  </a:cubicBezTo>
                  <a:cubicBezTo>
                    <a:pt x="286" y="3"/>
                    <a:pt x="269" y="0"/>
                    <a:pt x="2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34"/>
            <p:cNvSpPr/>
            <p:nvPr/>
          </p:nvSpPr>
          <p:spPr>
            <a:xfrm>
              <a:off x="5277825" y="3261625"/>
              <a:ext cx="20925" cy="42325"/>
            </a:xfrm>
            <a:custGeom>
              <a:rect b="b" l="l" r="r" t="t"/>
              <a:pathLst>
                <a:path extrusionOk="0" h="1693" w="837">
                  <a:moveTo>
                    <a:pt x="602" y="0"/>
                  </a:moveTo>
                  <a:cubicBezTo>
                    <a:pt x="502" y="34"/>
                    <a:pt x="402" y="134"/>
                    <a:pt x="402" y="234"/>
                  </a:cubicBezTo>
                  <a:lnTo>
                    <a:pt x="402" y="569"/>
                  </a:lnTo>
                  <a:lnTo>
                    <a:pt x="402" y="619"/>
                  </a:lnTo>
                  <a:cubicBezTo>
                    <a:pt x="402" y="635"/>
                    <a:pt x="402" y="669"/>
                    <a:pt x="385" y="702"/>
                  </a:cubicBezTo>
                  <a:cubicBezTo>
                    <a:pt x="352" y="752"/>
                    <a:pt x="352" y="803"/>
                    <a:pt x="335" y="869"/>
                  </a:cubicBezTo>
                  <a:cubicBezTo>
                    <a:pt x="285" y="986"/>
                    <a:pt x="268" y="1036"/>
                    <a:pt x="218" y="1153"/>
                  </a:cubicBezTo>
                  <a:cubicBezTo>
                    <a:pt x="151" y="1254"/>
                    <a:pt x="101" y="1371"/>
                    <a:pt x="51" y="1437"/>
                  </a:cubicBezTo>
                  <a:cubicBezTo>
                    <a:pt x="1" y="1504"/>
                    <a:pt x="18" y="1621"/>
                    <a:pt x="84" y="1655"/>
                  </a:cubicBezTo>
                  <a:cubicBezTo>
                    <a:pt x="111" y="1681"/>
                    <a:pt x="141" y="1692"/>
                    <a:pt x="172" y="1692"/>
                  </a:cubicBezTo>
                  <a:cubicBezTo>
                    <a:pt x="218" y="1692"/>
                    <a:pt x="268" y="1668"/>
                    <a:pt x="318" y="1638"/>
                  </a:cubicBezTo>
                  <a:cubicBezTo>
                    <a:pt x="419" y="1554"/>
                    <a:pt x="502" y="1437"/>
                    <a:pt x="569" y="1337"/>
                  </a:cubicBezTo>
                  <a:cubicBezTo>
                    <a:pt x="636" y="1220"/>
                    <a:pt x="686" y="1087"/>
                    <a:pt x="736" y="970"/>
                  </a:cubicBezTo>
                  <a:cubicBezTo>
                    <a:pt x="820" y="719"/>
                    <a:pt x="836" y="468"/>
                    <a:pt x="820" y="218"/>
                  </a:cubicBezTo>
                  <a:cubicBezTo>
                    <a:pt x="820" y="101"/>
                    <a:pt x="736" y="0"/>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34"/>
            <p:cNvSpPr/>
            <p:nvPr/>
          </p:nvSpPr>
          <p:spPr>
            <a:xfrm>
              <a:off x="5081925" y="3394050"/>
              <a:ext cx="47225" cy="21725"/>
            </a:xfrm>
            <a:custGeom>
              <a:rect b="b" l="l" r="r" t="t"/>
              <a:pathLst>
                <a:path extrusionOk="0" h="869" w="1889">
                  <a:moveTo>
                    <a:pt x="1688" y="0"/>
                  </a:moveTo>
                  <a:cubicBezTo>
                    <a:pt x="1666" y="0"/>
                    <a:pt x="1644" y="6"/>
                    <a:pt x="1621" y="17"/>
                  </a:cubicBezTo>
                  <a:lnTo>
                    <a:pt x="869" y="267"/>
                  </a:lnTo>
                  <a:cubicBezTo>
                    <a:pt x="736" y="301"/>
                    <a:pt x="602" y="351"/>
                    <a:pt x="502" y="384"/>
                  </a:cubicBezTo>
                  <a:cubicBezTo>
                    <a:pt x="351" y="435"/>
                    <a:pt x="235" y="468"/>
                    <a:pt x="118" y="551"/>
                  </a:cubicBezTo>
                  <a:cubicBezTo>
                    <a:pt x="51" y="602"/>
                    <a:pt x="1" y="668"/>
                    <a:pt x="34" y="752"/>
                  </a:cubicBezTo>
                  <a:cubicBezTo>
                    <a:pt x="51" y="802"/>
                    <a:pt x="118" y="869"/>
                    <a:pt x="184" y="869"/>
                  </a:cubicBezTo>
                  <a:cubicBezTo>
                    <a:pt x="468" y="869"/>
                    <a:pt x="719" y="752"/>
                    <a:pt x="970" y="668"/>
                  </a:cubicBezTo>
                  <a:lnTo>
                    <a:pt x="1722" y="418"/>
                  </a:lnTo>
                  <a:cubicBezTo>
                    <a:pt x="1822" y="368"/>
                    <a:pt x="1889" y="284"/>
                    <a:pt x="1872" y="167"/>
                  </a:cubicBezTo>
                  <a:cubicBezTo>
                    <a:pt x="1833" y="64"/>
                    <a:pt x="1764" y="0"/>
                    <a:pt x="16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34"/>
            <p:cNvSpPr/>
            <p:nvPr/>
          </p:nvSpPr>
          <p:spPr>
            <a:xfrm>
              <a:off x="4965800" y="3419900"/>
              <a:ext cx="38050" cy="10500"/>
            </a:xfrm>
            <a:custGeom>
              <a:rect b="b" l="l" r="r" t="t"/>
              <a:pathLst>
                <a:path extrusionOk="0" h="420" w="1522">
                  <a:moveTo>
                    <a:pt x="1333" y="0"/>
                  </a:moveTo>
                  <a:cubicBezTo>
                    <a:pt x="1323" y="0"/>
                    <a:pt x="1314" y="1"/>
                    <a:pt x="1304" y="2"/>
                  </a:cubicBezTo>
                  <a:cubicBezTo>
                    <a:pt x="936" y="19"/>
                    <a:pt x="535" y="52"/>
                    <a:pt x="168" y="86"/>
                  </a:cubicBezTo>
                  <a:cubicBezTo>
                    <a:pt x="1" y="102"/>
                    <a:pt x="1" y="319"/>
                    <a:pt x="168" y="336"/>
                  </a:cubicBezTo>
                  <a:cubicBezTo>
                    <a:pt x="535" y="370"/>
                    <a:pt x="936" y="403"/>
                    <a:pt x="1304" y="420"/>
                  </a:cubicBezTo>
                  <a:cubicBezTo>
                    <a:pt x="1421" y="420"/>
                    <a:pt x="1521" y="319"/>
                    <a:pt x="1521" y="203"/>
                  </a:cubicBezTo>
                  <a:cubicBezTo>
                    <a:pt x="1521" y="94"/>
                    <a:pt x="1449" y="0"/>
                    <a:pt x="133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34"/>
            <p:cNvSpPr/>
            <p:nvPr/>
          </p:nvSpPr>
          <p:spPr>
            <a:xfrm>
              <a:off x="3270300" y="3013375"/>
              <a:ext cx="42225" cy="36150"/>
            </a:xfrm>
            <a:custGeom>
              <a:rect b="b" l="l" r="r" t="t"/>
              <a:pathLst>
                <a:path extrusionOk="0" h="1446" w="1689">
                  <a:moveTo>
                    <a:pt x="1461" y="1"/>
                  </a:moveTo>
                  <a:cubicBezTo>
                    <a:pt x="1423" y="1"/>
                    <a:pt x="1385" y="14"/>
                    <a:pt x="1354" y="39"/>
                  </a:cubicBezTo>
                  <a:cubicBezTo>
                    <a:pt x="1087" y="189"/>
                    <a:pt x="836" y="357"/>
                    <a:pt x="602" y="557"/>
                  </a:cubicBezTo>
                  <a:cubicBezTo>
                    <a:pt x="502" y="641"/>
                    <a:pt x="402" y="741"/>
                    <a:pt x="285" y="858"/>
                  </a:cubicBezTo>
                  <a:cubicBezTo>
                    <a:pt x="251" y="908"/>
                    <a:pt x="184" y="958"/>
                    <a:pt x="151" y="1025"/>
                  </a:cubicBezTo>
                  <a:cubicBezTo>
                    <a:pt x="117" y="1042"/>
                    <a:pt x="84" y="1075"/>
                    <a:pt x="67" y="1125"/>
                  </a:cubicBezTo>
                  <a:cubicBezTo>
                    <a:pt x="17" y="1159"/>
                    <a:pt x="17" y="1225"/>
                    <a:pt x="1" y="1292"/>
                  </a:cubicBezTo>
                  <a:cubicBezTo>
                    <a:pt x="1" y="1382"/>
                    <a:pt x="81" y="1445"/>
                    <a:pt x="158" y="1445"/>
                  </a:cubicBezTo>
                  <a:cubicBezTo>
                    <a:pt x="167" y="1445"/>
                    <a:pt x="176" y="1444"/>
                    <a:pt x="184" y="1443"/>
                  </a:cubicBezTo>
                  <a:cubicBezTo>
                    <a:pt x="268" y="1409"/>
                    <a:pt x="335" y="1359"/>
                    <a:pt x="402" y="1292"/>
                  </a:cubicBezTo>
                  <a:lnTo>
                    <a:pt x="535" y="1142"/>
                  </a:lnTo>
                  <a:cubicBezTo>
                    <a:pt x="652" y="1042"/>
                    <a:pt x="752" y="958"/>
                    <a:pt x="869" y="858"/>
                  </a:cubicBezTo>
                  <a:cubicBezTo>
                    <a:pt x="986" y="774"/>
                    <a:pt x="1087" y="691"/>
                    <a:pt x="1187" y="624"/>
                  </a:cubicBezTo>
                  <a:cubicBezTo>
                    <a:pt x="1321" y="540"/>
                    <a:pt x="1437" y="473"/>
                    <a:pt x="1571" y="390"/>
                  </a:cubicBezTo>
                  <a:cubicBezTo>
                    <a:pt x="1655" y="357"/>
                    <a:pt x="1688" y="206"/>
                    <a:pt x="1621" y="123"/>
                  </a:cubicBezTo>
                  <a:cubicBezTo>
                    <a:pt x="1590" y="39"/>
                    <a:pt x="1525" y="1"/>
                    <a:pt x="14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34"/>
            <p:cNvSpPr/>
            <p:nvPr/>
          </p:nvSpPr>
          <p:spPr>
            <a:xfrm>
              <a:off x="3203475" y="3105575"/>
              <a:ext cx="18825" cy="39225"/>
            </a:xfrm>
            <a:custGeom>
              <a:rect b="b" l="l" r="r" t="t"/>
              <a:pathLst>
                <a:path extrusionOk="0" h="1569" w="753">
                  <a:moveTo>
                    <a:pt x="519" y="1"/>
                  </a:moveTo>
                  <a:cubicBezTo>
                    <a:pt x="457" y="1"/>
                    <a:pt x="394" y="40"/>
                    <a:pt x="351" y="94"/>
                  </a:cubicBezTo>
                  <a:cubicBezTo>
                    <a:pt x="234" y="294"/>
                    <a:pt x="117" y="511"/>
                    <a:pt x="67" y="762"/>
                  </a:cubicBezTo>
                  <a:lnTo>
                    <a:pt x="0" y="1130"/>
                  </a:lnTo>
                  <a:lnTo>
                    <a:pt x="0" y="1297"/>
                  </a:lnTo>
                  <a:cubicBezTo>
                    <a:pt x="0" y="1380"/>
                    <a:pt x="34" y="1447"/>
                    <a:pt x="100" y="1531"/>
                  </a:cubicBezTo>
                  <a:cubicBezTo>
                    <a:pt x="127" y="1557"/>
                    <a:pt x="159" y="1568"/>
                    <a:pt x="191" y="1568"/>
                  </a:cubicBezTo>
                  <a:cubicBezTo>
                    <a:pt x="239" y="1568"/>
                    <a:pt x="288" y="1544"/>
                    <a:pt x="318" y="1514"/>
                  </a:cubicBezTo>
                  <a:cubicBezTo>
                    <a:pt x="351" y="1447"/>
                    <a:pt x="368" y="1380"/>
                    <a:pt x="368" y="1313"/>
                  </a:cubicBezTo>
                  <a:lnTo>
                    <a:pt x="368" y="1146"/>
                  </a:lnTo>
                  <a:lnTo>
                    <a:pt x="368" y="1113"/>
                  </a:lnTo>
                  <a:cubicBezTo>
                    <a:pt x="368" y="1096"/>
                    <a:pt x="368" y="1063"/>
                    <a:pt x="401" y="1046"/>
                  </a:cubicBezTo>
                  <a:cubicBezTo>
                    <a:pt x="401" y="979"/>
                    <a:pt x="418" y="946"/>
                    <a:pt x="435" y="879"/>
                  </a:cubicBezTo>
                  <a:cubicBezTo>
                    <a:pt x="451" y="812"/>
                    <a:pt x="451" y="779"/>
                    <a:pt x="485" y="712"/>
                  </a:cubicBezTo>
                  <a:cubicBezTo>
                    <a:pt x="501" y="645"/>
                    <a:pt x="501" y="645"/>
                    <a:pt x="518" y="612"/>
                  </a:cubicBezTo>
                  <a:cubicBezTo>
                    <a:pt x="568" y="511"/>
                    <a:pt x="618" y="428"/>
                    <a:pt x="685" y="311"/>
                  </a:cubicBezTo>
                  <a:cubicBezTo>
                    <a:pt x="752" y="227"/>
                    <a:pt x="702" y="94"/>
                    <a:pt x="618" y="44"/>
                  </a:cubicBezTo>
                  <a:cubicBezTo>
                    <a:pt x="588" y="13"/>
                    <a:pt x="554" y="1"/>
                    <a:pt x="51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34"/>
            <p:cNvSpPr/>
            <p:nvPr/>
          </p:nvSpPr>
          <p:spPr>
            <a:xfrm>
              <a:off x="3250725" y="3276475"/>
              <a:ext cx="88650" cy="62775"/>
            </a:xfrm>
            <a:custGeom>
              <a:rect b="b" l="l" r="r" t="t"/>
              <a:pathLst>
                <a:path extrusionOk="0" h="2511" w="3546">
                  <a:moveTo>
                    <a:pt x="220" y="0"/>
                  </a:moveTo>
                  <a:cubicBezTo>
                    <a:pt x="92" y="0"/>
                    <a:pt x="0" y="217"/>
                    <a:pt x="149" y="325"/>
                  </a:cubicBezTo>
                  <a:lnTo>
                    <a:pt x="1719" y="1462"/>
                  </a:lnTo>
                  <a:cubicBezTo>
                    <a:pt x="1970" y="1645"/>
                    <a:pt x="2220" y="1813"/>
                    <a:pt x="2488" y="1996"/>
                  </a:cubicBezTo>
                  <a:cubicBezTo>
                    <a:pt x="2772" y="2197"/>
                    <a:pt x="3022" y="2381"/>
                    <a:pt x="3323" y="2498"/>
                  </a:cubicBezTo>
                  <a:cubicBezTo>
                    <a:pt x="3344" y="2507"/>
                    <a:pt x="3363" y="2511"/>
                    <a:pt x="3381" y="2511"/>
                  </a:cubicBezTo>
                  <a:cubicBezTo>
                    <a:pt x="3493" y="2511"/>
                    <a:pt x="3546" y="2348"/>
                    <a:pt x="3474" y="2247"/>
                  </a:cubicBezTo>
                  <a:cubicBezTo>
                    <a:pt x="3273" y="1996"/>
                    <a:pt x="2972" y="1813"/>
                    <a:pt x="2705" y="1645"/>
                  </a:cubicBezTo>
                  <a:cubicBezTo>
                    <a:pt x="2454" y="1478"/>
                    <a:pt x="2187" y="1295"/>
                    <a:pt x="1936" y="1127"/>
                  </a:cubicBezTo>
                  <a:cubicBezTo>
                    <a:pt x="1385" y="777"/>
                    <a:pt x="867" y="392"/>
                    <a:pt x="316" y="41"/>
                  </a:cubicBezTo>
                  <a:cubicBezTo>
                    <a:pt x="284" y="13"/>
                    <a:pt x="25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34"/>
            <p:cNvSpPr/>
            <p:nvPr/>
          </p:nvSpPr>
          <p:spPr>
            <a:xfrm>
              <a:off x="3529700" y="3416650"/>
              <a:ext cx="37200" cy="14275"/>
            </a:xfrm>
            <a:custGeom>
              <a:rect b="b" l="l" r="r" t="t"/>
              <a:pathLst>
                <a:path extrusionOk="0" h="571" w="1488">
                  <a:moveTo>
                    <a:pt x="205" y="0"/>
                  </a:moveTo>
                  <a:cubicBezTo>
                    <a:pt x="123" y="0"/>
                    <a:pt x="44" y="69"/>
                    <a:pt x="17" y="149"/>
                  </a:cubicBezTo>
                  <a:cubicBezTo>
                    <a:pt x="1" y="216"/>
                    <a:pt x="67" y="316"/>
                    <a:pt x="168" y="366"/>
                  </a:cubicBezTo>
                  <a:cubicBezTo>
                    <a:pt x="335" y="433"/>
                    <a:pt x="519" y="483"/>
                    <a:pt x="686" y="516"/>
                  </a:cubicBezTo>
                  <a:cubicBezTo>
                    <a:pt x="837" y="540"/>
                    <a:pt x="980" y="571"/>
                    <a:pt x="1126" y="571"/>
                  </a:cubicBezTo>
                  <a:cubicBezTo>
                    <a:pt x="1190" y="571"/>
                    <a:pt x="1255" y="565"/>
                    <a:pt x="1321" y="550"/>
                  </a:cubicBezTo>
                  <a:cubicBezTo>
                    <a:pt x="1421" y="533"/>
                    <a:pt x="1488" y="399"/>
                    <a:pt x="1471" y="316"/>
                  </a:cubicBezTo>
                  <a:cubicBezTo>
                    <a:pt x="1437" y="199"/>
                    <a:pt x="1354" y="149"/>
                    <a:pt x="1254" y="132"/>
                  </a:cubicBezTo>
                  <a:cubicBezTo>
                    <a:pt x="1226" y="126"/>
                    <a:pt x="1198" y="125"/>
                    <a:pt x="1170" y="125"/>
                  </a:cubicBezTo>
                  <a:cubicBezTo>
                    <a:pt x="1114" y="125"/>
                    <a:pt x="1059" y="132"/>
                    <a:pt x="1003" y="132"/>
                  </a:cubicBezTo>
                  <a:lnTo>
                    <a:pt x="769" y="132"/>
                  </a:lnTo>
                  <a:cubicBezTo>
                    <a:pt x="602" y="115"/>
                    <a:pt x="435" y="65"/>
                    <a:pt x="268" y="15"/>
                  </a:cubicBezTo>
                  <a:cubicBezTo>
                    <a:pt x="247" y="5"/>
                    <a:pt x="226" y="0"/>
                    <a:pt x="2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34"/>
            <p:cNvSpPr/>
            <p:nvPr/>
          </p:nvSpPr>
          <p:spPr>
            <a:xfrm>
              <a:off x="4553525" y="3288725"/>
              <a:ext cx="69725" cy="12200"/>
            </a:xfrm>
            <a:custGeom>
              <a:rect b="b" l="l" r="r" t="t"/>
              <a:pathLst>
                <a:path extrusionOk="0" h="488" w="2789">
                  <a:moveTo>
                    <a:pt x="2615" y="1"/>
                  </a:moveTo>
                  <a:cubicBezTo>
                    <a:pt x="2607" y="1"/>
                    <a:pt x="2599" y="1"/>
                    <a:pt x="2590" y="3"/>
                  </a:cubicBezTo>
                  <a:cubicBezTo>
                    <a:pt x="2172" y="53"/>
                    <a:pt x="1755" y="69"/>
                    <a:pt x="1337" y="86"/>
                  </a:cubicBezTo>
                  <a:lnTo>
                    <a:pt x="418" y="86"/>
                  </a:lnTo>
                  <a:cubicBezTo>
                    <a:pt x="385" y="86"/>
                    <a:pt x="349" y="84"/>
                    <a:pt x="314" y="84"/>
                  </a:cubicBezTo>
                  <a:cubicBezTo>
                    <a:pt x="243" y="84"/>
                    <a:pt x="173" y="92"/>
                    <a:pt x="117" y="136"/>
                  </a:cubicBezTo>
                  <a:cubicBezTo>
                    <a:pt x="34" y="203"/>
                    <a:pt x="0" y="303"/>
                    <a:pt x="67" y="387"/>
                  </a:cubicBezTo>
                  <a:cubicBezTo>
                    <a:pt x="151" y="470"/>
                    <a:pt x="251" y="470"/>
                    <a:pt x="368" y="470"/>
                  </a:cubicBezTo>
                  <a:cubicBezTo>
                    <a:pt x="468" y="470"/>
                    <a:pt x="585" y="487"/>
                    <a:pt x="702" y="487"/>
                  </a:cubicBezTo>
                  <a:lnTo>
                    <a:pt x="1304" y="487"/>
                  </a:lnTo>
                  <a:cubicBezTo>
                    <a:pt x="1721" y="487"/>
                    <a:pt x="2156" y="454"/>
                    <a:pt x="2573" y="404"/>
                  </a:cubicBezTo>
                  <a:cubicBezTo>
                    <a:pt x="2674" y="387"/>
                    <a:pt x="2757" y="320"/>
                    <a:pt x="2757" y="220"/>
                  </a:cubicBezTo>
                  <a:cubicBezTo>
                    <a:pt x="2788" y="96"/>
                    <a:pt x="2719" y="1"/>
                    <a:pt x="261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34"/>
            <p:cNvSpPr/>
            <p:nvPr/>
          </p:nvSpPr>
          <p:spPr>
            <a:xfrm>
              <a:off x="4944075" y="3218975"/>
              <a:ext cx="68950" cy="22175"/>
            </a:xfrm>
            <a:custGeom>
              <a:rect b="b" l="l" r="r" t="t"/>
              <a:pathLst>
                <a:path extrusionOk="0" h="887" w="2758">
                  <a:moveTo>
                    <a:pt x="2593" y="1"/>
                  </a:moveTo>
                  <a:cubicBezTo>
                    <a:pt x="2587" y="1"/>
                    <a:pt x="2580" y="1"/>
                    <a:pt x="2574" y="2"/>
                  </a:cubicBezTo>
                  <a:cubicBezTo>
                    <a:pt x="2139" y="36"/>
                    <a:pt x="1705" y="119"/>
                    <a:pt x="1287" y="203"/>
                  </a:cubicBezTo>
                  <a:cubicBezTo>
                    <a:pt x="1070" y="253"/>
                    <a:pt x="870" y="320"/>
                    <a:pt x="652" y="370"/>
                  </a:cubicBezTo>
                  <a:cubicBezTo>
                    <a:pt x="452" y="437"/>
                    <a:pt x="218" y="487"/>
                    <a:pt x="68" y="654"/>
                  </a:cubicBezTo>
                  <a:cubicBezTo>
                    <a:pt x="1" y="704"/>
                    <a:pt x="34" y="854"/>
                    <a:pt x="134" y="871"/>
                  </a:cubicBezTo>
                  <a:cubicBezTo>
                    <a:pt x="177" y="882"/>
                    <a:pt x="220" y="886"/>
                    <a:pt x="263" y="886"/>
                  </a:cubicBezTo>
                  <a:cubicBezTo>
                    <a:pt x="420" y="886"/>
                    <a:pt x="578" y="823"/>
                    <a:pt x="736" y="771"/>
                  </a:cubicBezTo>
                  <a:cubicBezTo>
                    <a:pt x="953" y="704"/>
                    <a:pt x="1137" y="671"/>
                    <a:pt x="1337" y="620"/>
                  </a:cubicBezTo>
                  <a:cubicBezTo>
                    <a:pt x="1738" y="520"/>
                    <a:pt x="2156" y="453"/>
                    <a:pt x="2574" y="420"/>
                  </a:cubicBezTo>
                  <a:cubicBezTo>
                    <a:pt x="2674" y="403"/>
                    <a:pt x="2758" y="336"/>
                    <a:pt x="2758" y="236"/>
                  </a:cubicBezTo>
                  <a:cubicBezTo>
                    <a:pt x="2758" y="111"/>
                    <a:pt x="2685" y="1"/>
                    <a:pt x="25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34"/>
            <p:cNvSpPr/>
            <p:nvPr/>
          </p:nvSpPr>
          <p:spPr>
            <a:xfrm>
              <a:off x="3376400" y="3167650"/>
              <a:ext cx="23425" cy="17975"/>
            </a:xfrm>
            <a:custGeom>
              <a:rect b="b" l="l" r="r" t="t"/>
              <a:pathLst>
                <a:path extrusionOk="0" h="719" w="937">
                  <a:moveTo>
                    <a:pt x="201" y="0"/>
                  </a:moveTo>
                  <a:cubicBezTo>
                    <a:pt x="168" y="0"/>
                    <a:pt x="117" y="33"/>
                    <a:pt x="84" y="50"/>
                  </a:cubicBezTo>
                  <a:cubicBezTo>
                    <a:pt x="17" y="84"/>
                    <a:pt x="1" y="167"/>
                    <a:pt x="17" y="251"/>
                  </a:cubicBezTo>
                  <a:cubicBezTo>
                    <a:pt x="34" y="334"/>
                    <a:pt x="101" y="401"/>
                    <a:pt x="168" y="468"/>
                  </a:cubicBezTo>
                  <a:cubicBezTo>
                    <a:pt x="201" y="501"/>
                    <a:pt x="268" y="551"/>
                    <a:pt x="335" y="585"/>
                  </a:cubicBezTo>
                  <a:cubicBezTo>
                    <a:pt x="435" y="652"/>
                    <a:pt x="552" y="719"/>
                    <a:pt x="686" y="719"/>
                  </a:cubicBezTo>
                  <a:cubicBezTo>
                    <a:pt x="752" y="719"/>
                    <a:pt x="786" y="719"/>
                    <a:pt x="836" y="702"/>
                  </a:cubicBezTo>
                  <a:cubicBezTo>
                    <a:pt x="869" y="668"/>
                    <a:pt x="919" y="635"/>
                    <a:pt x="919" y="568"/>
                  </a:cubicBezTo>
                  <a:cubicBezTo>
                    <a:pt x="936" y="535"/>
                    <a:pt x="919" y="468"/>
                    <a:pt x="886" y="418"/>
                  </a:cubicBezTo>
                  <a:cubicBezTo>
                    <a:pt x="886" y="401"/>
                    <a:pt x="853" y="334"/>
                    <a:pt x="803" y="334"/>
                  </a:cubicBezTo>
                  <a:cubicBezTo>
                    <a:pt x="760" y="334"/>
                    <a:pt x="681" y="322"/>
                    <a:pt x="627" y="298"/>
                  </a:cubicBezTo>
                  <a:lnTo>
                    <a:pt x="627" y="298"/>
                  </a:lnTo>
                  <a:cubicBezTo>
                    <a:pt x="630" y="299"/>
                    <a:pt x="633" y="300"/>
                    <a:pt x="635" y="301"/>
                  </a:cubicBezTo>
                  <a:cubicBezTo>
                    <a:pt x="635" y="301"/>
                    <a:pt x="619" y="284"/>
                    <a:pt x="602" y="284"/>
                  </a:cubicBezTo>
                  <a:cubicBezTo>
                    <a:pt x="609" y="289"/>
                    <a:pt x="618" y="294"/>
                    <a:pt x="627" y="298"/>
                  </a:cubicBezTo>
                  <a:lnTo>
                    <a:pt x="627" y="298"/>
                  </a:lnTo>
                  <a:cubicBezTo>
                    <a:pt x="578" y="279"/>
                    <a:pt x="515" y="232"/>
                    <a:pt x="452" y="201"/>
                  </a:cubicBezTo>
                  <a:cubicBezTo>
                    <a:pt x="468" y="201"/>
                    <a:pt x="468" y="217"/>
                    <a:pt x="502" y="217"/>
                  </a:cubicBezTo>
                  <a:cubicBezTo>
                    <a:pt x="468" y="201"/>
                    <a:pt x="435" y="167"/>
                    <a:pt x="418" y="134"/>
                  </a:cubicBezTo>
                  <a:cubicBezTo>
                    <a:pt x="368" y="84"/>
                    <a:pt x="351" y="50"/>
                    <a:pt x="301" y="33"/>
                  </a:cubicBezTo>
                  <a:cubicBezTo>
                    <a:pt x="285" y="0"/>
                    <a:pt x="251" y="0"/>
                    <a:pt x="2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34"/>
            <p:cNvSpPr/>
            <p:nvPr/>
          </p:nvSpPr>
          <p:spPr>
            <a:xfrm>
              <a:off x="3381825" y="3142150"/>
              <a:ext cx="10475" cy="11725"/>
            </a:xfrm>
            <a:custGeom>
              <a:rect b="b" l="l" r="r" t="t"/>
              <a:pathLst>
                <a:path extrusionOk="0" h="469" w="419">
                  <a:moveTo>
                    <a:pt x="201" y="1"/>
                  </a:moveTo>
                  <a:cubicBezTo>
                    <a:pt x="151" y="1"/>
                    <a:pt x="134" y="1"/>
                    <a:pt x="84" y="18"/>
                  </a:cubicBezTo>
                  <a:lnTo>
                    <a:pt x="34" y="84"/>
                  </a:lnTo>
                  <a:cubicBezTo>
                    <a:pt x="1" y="101"/>
                    <a:pt x="1" y="135"/>
                    <a:pt x="1" y="168"/>
                  </a:cubicBezTo>
                  <a:lnTo>
                    <a:pt x="1" y="218"/>
                  </a:lnTo>
                  <a:lnTo>
                    <a:pt x="1" y="318"/>
                  </a:lnTo>
                  <a:cubicBezTo>
                    <a:pt x="1" y="352"/>
                    <a:pt x="34" y="385"/>
                    <a:pt x="68" y="402"/>
                  </a:cubicBezTo>
                  <a:lnTo>
                    <a:pt x="118" y="435"/>
                  </a:lnTo>
                  <a:cubicBezTo>
                    <a:pt x="151" y="469"/>
                    <a:pt x="168" y="469"/>
                    <a:pt x="218" y="469"/>
                  </a:cubicBezTo>
                  <a:cubicBezTo>
                    <a:pt x="235" y="469"/>
                    <a:pt x="285" y="469"/>
                    <a:pt x="301" y="435"/>
                  </a:cubicBezTo>
                  <a:cubicBezTo>
                    <a:pt x="318" y="435"/>
                    <a:pt x="335" y="419"/>
                    <a:pt x="352" y="402"/>
                  </a:cubicBezTo>
                  <a:cubicBezTo>
                    <a:pt x="385" y="368"/>
                    <a:pt x="402" y="335"/>
                    <a:pt x="418" y="318"/>
                  </a:cubicBezTo>
                  <a:cubicBezTo>
                    <a:pt x="402" y="268"/>
                    <a:pt x="402" y="235"/>
                    <a:pt x="385" y="218"/>
                  </a:cubicBezTo>
                  <a:lnTo>
                    <a:pt x="385" y="168"/>
                  </a:lnTo>
                  <a:cubicBezTo>
                    <a:pt x="385" y="151"/>
                    <a:pt x="385" y="101"/>
                    <a:pt x="352" y="84"/>
                  </a:cubicBezTo>
                  <a:lnTo>
                    <a:pt x="301" y="18"/>
                  </a:lnTo>
                  <a:cubicBezTo>
                    <a:pt x="285" y="1"/>
                    <a:pt x="235" y="1"/>
                    <a:pt x="2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34"/>
            <p:cNvSpPr/>
            <p:nvPr/>
          </p:nvSpPr>
          <p:spPr>
            <a:xfrm>
              <a:off x="3336725" y="3179575"/>
              <a:ext cx="21750" cy="21875"/>
            </a:xfrm>
            <a:custGeom>
              <a:rect b="b" l="l" r="r" t="t"/>
              <a:pathLst>
                <a:path extrusionOk="0" h="875" w="870">
                  <a:moveTo>
                    <a:pt x="192" y="1"/>
                  </a:moveTo>
                  <a:cubicBezTo>
                    <a:pt x="173" y="1"/>
                    <a:pt x="153" y="3"/>
                    <a:pt x="134" y="8"/>
                  </a:cubicBezTo>
                  <a:cubicBezTo>
                    <a:pt x="100" y="24"/>
                    <a:pt x="34" y="41"/>
                    <a:pt x="17" y="108"/>
                  </a:cubicBezTo>
                  <a:cubicBezTo>
                    <a:pt x="0" y="158"/>
                    <a:pt x="0" y="225"/>
                    <a:pt x="17" y="258"/>
                  </a:cubicBezTo>
                  <a:cubicBezTo>
                    <a:pt x="50" y="425"/>
                    <a:pt x="167" y="542"/>
                    <a:pt x="268" y="676"/>
                  </a:cubicBezTo>
                  <a:cubicBezTo>
                    <a:pt x="334" y="743"/>
                    <a:pt x="384" y="776"/>
                    <a:pt x="468" y="826"/>
                  </a:cubicBezTo>
                  <a:cubicBezTo>
                    <a:pt x="501" y="826"/>
                    <a:pt x="501" y="843"/>
                    <a:pt x="518" y="843"/>
                  </a:cubicBezTo>
                  <a:cubicBezTo>
                    <a:pt x="535" y="843"/>
                    <a:pt x="552" y="860"/>
                    <a:pt x="585" y="860"/>
                  </a:cubicBezTo>
                  <a:cubicBezTo>
                    <a:pt x="601" y="870"/>
                    <a:pt x="618" y="874"/>
                    <a:pt x="635" y="874"/>
                  </a:cubicBezTo>
                  <a:cubicBezTo>
                    <a:pt x="675" y="874"/>
                    <a:pt x="717" y="855"/>
                    <a:pt x="752" y="843"/>
                  </a:cubicBezTo>
                  <a:cubicBezTo>
                    <a:pt x="769" y="843"/>
                    <a:pt x="785" y="826"/>
                    <a:pt x="802" y="810"/>
                  </a:cubicBezTo>
                  <a:cubicBezTo>
                    <a:pt x="852" y="760"/>
                    <a:pt x="869" y="676"/>
                    <a:pt x="852" y="609"/>
                  </a:cubicBezTo>
                  <a:cubicBezTo>
                    <a:pt x="836" y="559"/>
                    <a:pt x="802" y="509"/>
                    <a:pt x="752" y="475"/>
                  </a:cubicBezTo>
                  <a:cubicBezTo>
                    <a:pt x="719" y="475"/>
                    <a:pt x="702" y="442"/>
                    <a:pt x="702" y="442"/>
                  </a:cubicBezTo>
                  <a:cubicBezTo>
                    <a:pt x="652" y="425"/>
                    <a:pt x="635" y="409"/>
                    <a:pt x="602" y="392"/>
                  </a:cubicBezTo>
                  <a:lnTo>
                    <a:pt x="602" y="392"/>
                  </a:lnTo>
                  <a:lnTo>
                    <a:pt x="635" y="425"/>
                  </a:lnTo>
                  <a:cubicBezTo>
                    <a:pt x="618" y="409"/>
                    <a:pt x="602" y="409"/>
                    <a:pt x="585" y="392"/>
                  </a:cubicBezTo>
                  <a:lnTo>
                    <a:pt x="585" y="392"/>
                  </a:lnTo>
                  <a:lnTo>
                    <a:pt x="618" y="425"/>
                  </a:lnTo>
                  <a:cubicBezTo>
                    <a:pt x="552" y="392"/>
                    <a:pt x="518" y="342"/>
                    <a:pt x="468" y="275"/>
                  </a:cubicBezTo>
                  <a:lnTo>
                    <a:pt x="468" y="275"/>
                  </a:lnTo>
                  <a:lnTo>
                    <a:pt x="518" y="325"/>
                  </a:lnTo>
                  <a:cubicBezTo>
                    <a:pt x="473" y="264"/>
                    <a:pt x="441" y="231"/>
                    <a:pt x="423" y="175"/>
                  </a:cubicBezTo>
                  <a:lnTo>
                    <a:pt x="423" y="175"/>
                  </a:lnTo>
                  <a:cubicBezTo>
                    <a:pt x="428" y="185"/>
                    <a:pt x="435" y="191"/>
                    <a:pt x="435" y="191"/>
                  </a:cubicBezTo>
                  <a:cubicBezTo>
                    <a:pt x="435" y="175"/>
                    <a:pt x="435" y="175"/>
                    <a:pt x="418" y="158"/>
                  </a:cubicBezTo>
                  <a:lnTo>
                    <a:pt x="418" y="158"/>
                  </a:lnTo>
                  <a:cubicBezTo>
                    <a:pt x="418" y="158"/>
                    <a:pt x="418" y="158"/>
                    <a:pt x="418" y="158"/>
                  </a:cubicBezTo>
                  <a:cubicBezTo>
                    <a:pt x="384" y="108"/>
                    <a:pt x="368" y="58"/>
                    <a:pt x="301" y="24"/>
                  </a:cubicBezTo>
                  <a:cubicBezTo>
                    <a:pt x="277" y="13"/>
                    <a:pt x="237" y="1"/>
                    <a:pt x="1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34"/>
            <p:cNvSpPr/>
            <p:nvPr/>
          </p:nvSpPr>
          <p:spPr>
            <a:xfrm>
              <a:off x="5234400" y="2973400"/>
              <a:ext cx="28425" cy="10475"/>
            </a:xfrm>
            <a:custGeom>
              <a:rect b="b" l="l" r="r" t="t"/>
              <a:pathLst>
                <a:path extrusionOk="0" h="419" w="1137">
                  <a:moveTo>
                    <a:pt x="234" y="1"/>
                  </a:moveTo>
                  <a:cubicBezTo>
                    <a:pt x="117" y="1"/>
                    <a:pt x="0" y="118"/>
                    <a:pt x="0" y="235"/>
                  </a:cubicBezTo>
                  <a:cubicBezTo>
                    <a:pt x="0" y="318"/>
                    <a:pt x="84" y="418"/>
                    <a:pt x="217" y="418"/>
                  </a:cubicBezTo>
                  <a:lnTo>
                    <a:pt x="769" y="418"/>
                  </a:lnTo>
                  <a:cubicBezTo>
                    <a:pt x="852" y="418"/>
                    <a:pt x="936" y="385"/>
                    <a:pt x="1036" y="335"/>
                  </a:cubicBezTo>
                  <a:cubicBezTo>
                    <a:pt x="1136" y="285"/>
                    <a:pt x="1136" y="151"/>
                    <a:pt x="1036" y="84"/>
                  </a:cubicBezTo>
                  <a:cubicBezTo>
                    <a:pt x="969" y="51"/>
                    <a:pt x="886"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34"/>
            <p:cNvSpPr/>
            <p:nvPr/>
          </p:nvSpPr>
          <p:spPr>
            <a:xfrm>
              <a:off x="3611150" y="2700225"/>
              <a:ext cx="11725" cy="11300"/>
            </a:xfrm>
            <a:custGeom>
              <a:rect b="b" l="l" r="r" t="t"/>
              <a:pathLst>
                <a:path extrusionOk="0" h="452" w="469">
                  <a:moveTo>
                    <a:pt x="168" y="0"/>
                  </a:moveTo>
                  <a:cubicBezTo>
                    <a:pt x="151" y="0"/>
                    <a:pt x="134" y="34"/>
                    <a:pt x="101" y="34"/>
                  </a:cubicBezTo>
                  <a:lnTo>
                    <a:pt x="51" y="84"/>
                  </a:lnTo>
                  <a:cubicBezTo>
                    <a:pt x="17" y="117"/>
                    <a:pt x="17" y="117"/>
                    <a:pt x="17" y="134"/>
                  </a:cubicBezTo>
                  <a:cubicBezTo>
                    <a:pt x="1" y="151"/>
                    <a:pt x="1" y="201"/>
                    <a:pt x="1" y="217"/>
                  </a:cubicBezTo>
                  <a:lnTo>
                    <a:pt x="1" y="284"/>
                  </a:lnTo>
                  <a:cubicBezTo>
                    <a:pt x="1" y="301"/>
                    <a:pt x="17" y="318"/>
                    <a:pt x="17" y="334"/>
                  </a:cubicBezTo>
                  <a:lnTo>
                    <a:pt x="84" y="401"/>
                  </a:lnTo>
                  <a:cubicBezTo>
                    <a:pt x="101" y="435"/>
                    <a:pt x="101" y="435"/>
                    <a:pt x="134" y="435"/>
                  </a:cubicBezTo>
                  <a:cubicBezTo>
                    <a:pt x="151" y="451"/>
                    <a:pt x="185" y="451"/>
                    <a:pt x="218" y="451"/>
                  </a:cubicBezTo>
                  <a:lnTo>
                    <a:pt x="268" y="451"/>
                  </a:lnTo>
                  <a:cubicBezTo>
                    <a:pt x="301" y="451"/>
                    <a:pt x="318" y="435"/>
                    <a:pt x="335" y="435"/>
                  </a:cubicBezTo>
                  <a:cubicBezTo>
                    <a:pt x="368" y="401"/>
                    <a:pt x="402" y="385"/>
                    <a:pt x="418" y="351"/>
                  </a:cubicBezTo>
                  <a:cubicBezTo>
                    <a:pt x="435" y="301"/>
                    <a:pt x="469" y="268"/>
                    <a:pt x="469" y="234"/>
                  </a:cubicBezTo>
                  <a:cubicBezTo>
                    <a:pt x="469" y="201"/>
                    <a:pt x="469" y="184"/>
                    <a:pt x="435" y="134"/>
                  </a:cubicBezTo>
                  <a:cubicBezTo>
                    <a:pt x="435" y="134"/>
                    <a:pt x="435" y="117"/>
                    <a:pt x="418" y="117"/>
                  </a:cubicBezTo>
                  <a:lnTo>
                    <a:pt x="352" y="50"/>
                  </a:lnTo>
                  <a:cubicBezTo>
                    <a:pt x="335" y="34"/>
                    <a:pt x="335" y="34"/>
                    <a:pt x="318" y="34"/>
                  </a:cubicBezTo>
                  <a:cubicBezTo>
                    <a:pt x="301" y="0"/>
                    <a:pt x="251" y="0"/>
                    <a:pt x="2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34"/>
            <p:cNvSpPr/>
            <p:nvPr/>
          </p:nvSpPr>
          <p:spPr>
            <a:xfrm>
              <a:off x="4081150" y="1675525"/>
              <a:ext cx="139050" cy="39350"/>
            </a:xfrm>
            <a:custGeom>
              <a:rect b="b" l="l" r="r" t="t"/>
              <a:pathLst>
                <a:path extrusionOk="0" h="1574" w="5562">
                  <a:moveTo>
                    <a:pt x="5037" y="0"/>
                  </a:moveTo>
                  <a:cubicBezTo>
                    <a:pt x="4207" y="0"/>
                    <a:pt x="3368" y="86"/>
                    <a:pt x="2571" y="270"/>
                  </a:cubicBezTo>
                  <a:cubicBezTo>
                    <a:pt x="2137" y="370"/>
                    <a:pt x="1685" y="504"/>
                    <a:pt x="1268" y="671"/>
                  </a:cubicBezTo>
                  <a:cubicBezTo>
                    <a:pt x="1067" y="754"/>
                    <a:pt x="883" y="838"/>
                    <a:pt x="666" y="921"/>
                  </a:cubicBezTo>
                  <a:cubicBezTo>
                    <a:pt x="482" y="1005"/>
                    <a:pt x="232" y="1088"/>
                    <a:pt x="81" y="1255"/>
                  </a:cubicBezTo>
                  <a:cubicBezTo>
                    <a:pt x="1" y="1352"/>
                    <a:pt x="45" y="1574"/>
                    <a:pt x="198" y="1574"/>
                  </a:cubicBezTo>
                  <a:cubicBezTo>
                    <a:pt x="204" y="1574"/>
                    <a:pt x="209" y="1573"/>
                    <a:pt x="215" y="1573"/>
                  </a:cubicBezTo>
                  <a:cubicBezTo>
                    <a:pt x="416" y="1539"/>
                    <a:pt x="583" y="1439"/>
                    <a:pt x="766" y="1356"/>
                  </a:cubicBezTo>
                  <a:cubicBezTo>
                    <a:pt x="984" y="1255"/>
                    <a:pt x="1218" y="1172"/>
                    <a:pt x="1418" y="1088"/>
                  </a:cubicBezTo>
                  <a:cubicBezTo>
                    <a:pt x="1819" y="938"/>
                    <a:pt x="2220" y="804"/>
                    <a:pt x="2638" y="704"/>
                  </a:cubicBezTo>
                  <a:cubicBezTo>
                    <a:pt x="3368" y="532"/>
                    <a:pt x="4111" y="446"/>
                    <a:pt x="4876" y="446"/>
                  </a:cubicBezTo>
                  <a:cubicBezTo>
                    <a:pt x="5004" y="446"/>
                    <a:pt x="5132" y="449"/>
                    <a:pt x="5261" y="453"/>
                  </a:cubicBezTo>
                  <a:cubicBezTo>
                    <a:pt x="5562" y="453"/>
                    <a:pt x="5562" y="2"/>
                    <a:pt x="5261" y="2"/>
                  </a:cubicBezTo>
                  <a:cubicBezTo>
                    <a:pt x="5186" y="1"/>
                    <a:pt x="5112" y="0"/>
                    <a:pt x="503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34"/>
            <p:cNvSpPr/>
            <p:nvPr/>
          </p:nvSpPr>
          <p:spPr>
            <a:xfrm>
              <a:off x="4031375" y="1727800"/>
              <a:ext cx="43050" cy="71850"/>
            </a:xfrm>
            <a:custGeom>
              <a:rect b="b" l="l" r="r" t="t"/>
              <a:pathLst>
                <a:path extrusionOk="0" h="2874" w="1722">
                  <a:moveTo>
                    <a:pt x="1437" y="1"/>
                  </a:moveTo>
                  <a:cubicBezTo>
                    <a:pt x="1400" y="1"/>
                    <a:pt x="1361" y="6"/>
                    <a:pt x="1321" y="17"/>
                  </a:cubicBezTo>
                  <a:cubicBezTo>
                    <a:pt x="535" y="367"/>
                    <a:pt x="435" y="1336"/>
                    <a:pt x="234" y="2072"/>
                  </a:cubicBezTo>
                  <a:cubicBezTo>
                    <a:pt x="218" y="2172"/>
                    <a:pt x="168" y="2255"/>
                    <a:pt x="151" y="2356"/>
                  </a:cubicBezTo>
                  <a:cubicBezTo>
                    <a:pt x="101" y="2456"/>
                    <a:pt x="1" y="2590"/>
                    <a:pt x="51" y="2707"/>
                  </a:cubicBezTo>
                  <a:cubicBezTo>
                    <a:pt x="67" y="2824"/>
                    <a:pt x="151" y="2874"/>
                    <a:pt x="285" y="2874"/>
                  </a:cubicBezTo>
                  <a:cubicBezTo>
                    <a:pt x="418" y="2874"/>
                    <a:pt x="502" y="2740"/>
                    <a:pt x="552" y="2606"/>
                  </a:cubicBezTo>
                  <a:cubicBezTo>
                    <a:pt x="719" y="2205"/>
                    <a:pt x="786" y="1771"/>
                    <a:pt x="903" y="1336"/>
                  </a:cubicBezTo>
                  <a:cubicBezTo>
                    <a:pt x="1003" y="952"/>
                    <a:pt x="1204" y="585"/>
                    <a:pt x="1571" y="418"/>
                  </a:cubicBezTo>
                  <a:cubicBezTo>
                    <a:pt x="1671" y="367"/>
                    <a:pt x="1722" y="200"/>
                    <a:pt x="1655" y="100"/>
                  </a:cubicBezTo>
                  <a:cubicBezTo>
                    <a:pt x="1596" y="30"/>
                    <a:pt x="1522" y="1"/>
                    <a:pt x="14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34"/>
            <p:cNvSpPr/>
            <p:nvPr/>
          </p:nvSpPr>
          <p:spPr>
            <a:xfrm>
              <a:off x="3908275" y="1808000"/>
              <a:ext cx="118825" cy="44725"/>
            </a:xfrm>
            <a:custGeom>
              <a:rect b="b" l="l" r="r" t="t"/>
              <a:pathLst>
                <a:path extrusionOk="0" h="1789" w="4753">
                  <a:moveTo>
                    <a:pt x="4419" y="0"/>
                  </a:moveTo>
                  <a:cubicBezTo>
                    <a:pt x="4383" y="0"/>
                    <a:pt x="4345" y="10"/>
                    <a:pt x="4306" y="33"/>
                  </a:cubicBezTo>
                  <a:cubicBezTo>
                    <a:pt x="3705" y="384"/>
                    <a:pt x="3036" y="551"/>
                    <a:pt x="2368" y="735"/>
                  </a:cubicBezTo>
                  <a:cubicBezTo>
                    <a:pt x="1984" y="835"/>
                    <a:pt x="1633" y="952"/>
                    <a:pt x="1249" y="1052"/>
                  </a:cubicBezTo>
                  <a:cubicBezTo>
                    <a:pt x="898" y="1153"/>
                    <a:pt x="497" y="1220"/>
                    <a:pt x="196" y="1387"/>
                  </a:cubicBezTo>
                  <a:cubicBezTo>
                    <a:pt x="1" y="1484"/>
                    <a:pt x="75" y="1788"/>
                    <a:pt x="280" y="1788"/>
                  </a:cubicBezTo>
                  <a:cubicBezTo>
                    <a:pt x="285" y="1788"/>
                    <a:pt x="291" y="1788"/>
                    <a:pt x="296" y="1788"/>
                  </a:cubicBezTo>
                  <a:cubicBezTo>
                    <a:pt x="664" y="1754"/>
                    <a:pt x="1082" y="1587"/>
                    <a:pt x="1466" y="1487"/>
                  </a:cubicBezTo>
                  <a:cubicBezTo>
                    <a:pt x="1833" y="1387"/>
                    <a:pt x="2201" y="1286"/>
                    <a:pt x="2569" y="1169"/>
                  </a:cubicBezTo>
                  <a:cubicBezTo>
                    <a:pt x="3237" y="986"/>
                    <a:pt x="3922" y="802"/>
                    <a:pt x="4540" y="451"/>
                  </a:cubicBezTo>
                  <a:cubicBezTo>
                    <a:pt x="4753" y="309"/>
                    <a:pt x="4617" y="0"/>
                    <a:pt x="441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34"/>
            <p:cNvSpPr/>
            <p:nvPr/>
          </p:nvSpPr>
          <p:spPr>
            <a:xfrm>
              <a:off x="3888100" y="1858250"/>
              <a:ext cx="70725" cy="149925"/>
            </a:xfrm>
            <a:custGeom>
              <a:rect b="b" l="l" r="r" t="t"/>
              <a:pathLst>
                <a:path extrusionOk="0" h="5997" w="2829">
                  <a:moveTo>
                    <a:pt x="603" y="0"/>
                  </a:moveTo>
                  <a:cubicBezTo>
                    <a:pt x="520" y="0"/>
                    <a:pt x="432" y="44"/>
                    <a:pt x="385" y="145"/>
                  </a:cubicBezTo>
                  <a:cubicBezTo>
                    <a:pt x="1" y="1164"/>
                    <a:pt x="351" y="2384"/>
                    <a:pt x="719" y="3370"/>
                  </a:cubicBezTo>
                  <a:cubicBezTo>
                    <a:pt x="1087" y="4306"/>
                    <a:pt x="1588" y="5241"/>
                    <a:pt x="2340" y="5926"/>
                  </a:cubicBezTo>
                  <a:cubicBezTo>
                    <a:pt x="2389" y="5976"/>
                    <a:pt x="2444" y="5997"/>
                    <a:pt x="2497" y="5997"/>
                  </a:cubicBezTo>
                  <a:cubicBezTo>
                    <a:pt x="2675" y="5997"/>
                    <a:pt x="2829" y="5760"/>
                    <a:pt x="2674" y="5592"/>
                  </a:cubicBezTo>
                  <a:cubicBezTo>
                    <a:pt x="1972" y="4924"/>
                    <a:pt x="1521" y="4122"/>
                    <a:pt x="1187" y="3236"/>
                  </a:cubicBezTo>
                  <a:cubicBezTo>
                    <a:pt x="836" y="2301"/>
                    <a:pt x="518" y="1281"/>
                    <a:pt x="786" y="245"/>
                  </a:cubicBezTo>
                  <a:cubicBezTo>
                    <a:pt x="836" y="96"/>
                    <a:pt x="725" y="0"/>
                    <a:pt x="6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34"/>
            <p:cNvSpPr/>
            <p:nvPr/>
          </p:nvSpPr>
          <p:spPr>
            <a:xfrm>
              <a:off x="3961625" y="2000975"/>
              <a:ext cx="171275" cy="61925"/>
            </a:xfrm>
            <a:custGeom>
              <a:rect b="b" l="l" r="r" t="t"/>
              <a:pathLst>
                <a:path extrusionOk="0" h="2477" w="6851">
                  <a:moveTo>
                    <a:pt x="318" y="0"/>
                  </a:moveTo>
                  <a:cubicBezTo>
                    <a:pt x="0" y="17"/>
                    <a:pt x="0" y="451"/>
                    <a:pt x="284" y="451"/>
                  </a:cubicBezTo>
                  <a:cubicBezTo>
                    <a:pt x="1521" y="451"/>
                    <a:pt x="2757" y="468"/>
                    <a:pt x="3994" y="552"/>
                  </a:cubicBezTo>
                  <a:cubicBezTo>
                    <a:pt x="4528" y="602"/>
                    <a:pt x="5096" y="669"/>
                    <a:pt x="5581" y="936"/>
                  </a:cubicBezTo>
                  <a:cubicBezTo>
                    <a:pt x="6015" y="1186"/>
                    <a:pt x="6333" y="1671"/>
                    <a:pt x="6266" y="2189"/>
                  </a:cubicBezTo>
                  <a:cubicBezTo>
                    <a:pt x="6236" y="2360"/>
                    <a:pt x="6387" y="2477"/>
                    <a:pt x="6524" y="2477"/>
                  </a:cubicBezTo>
                  <a:cubicBezTo>
                    <a:pt x="6614" y="2477"/>
                    <a:pt x="6697" y="2426"/>
                    <a:pt x="6717" y="2306"/>
                  </a:cubicBezTo>
                  <a:cubicBezTo>
                    <a:pt x="6851" y="1771"/>
                    <a:pt x="6617" y="1203"/>
                    <a:pt x="6216" y="836"/>
                  </a:cubicBezTo>
                  <a:cubicBezTo>
                    <a:pt x="5781" y="418"/>
                    <a:pt x="5197" y="217"/>
                    <a:pt x="4612" y="134"/>
                  </a:cubicBezTo>
                  <a:cubicBezTo>
                    <a:pt x="3927" y="50"/>
                    <a:pt x="3242" y="34"/>
                    <a:pt x="2540" y="17"/>
                  </a:cubicBezTo>
                  <a:cubicBezTo>
                    <a:pt x="1788" y="0"/>
                    <a:pt x="1070" y="0"/>
                    <a:pt x="3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34"/>
            <p:cNvSpPr/>
            <p:nvPr/>
          </p:nvSpPr>
          <p:spPr>
            <a:xfrm>
              <a:off x="4314825" y="1619275"/>
              <a:ext cx="80825" cy="148625"/>
            </a:xfrm>
            <a:custGeom>
              <a:rect b="b" l="l" r="r" t="t"/>
              <a:pathLst>
                <a:path extrusionOk="0" h="5945" w="3233">
                  <a:moveTo>
                    <a:pt x="365" y="1"/>
                  </a:moveTo>
                  <a:cubicBezTo>
                    <a:pt x="151" y="1"/>
                    <a:pt x="0" y="295"/>
                    <a:pt x="225" y="414"/>
                  </a:cubicBezTo>
                  <a:cubicBezTo>
                    <a:pt x="1244" y="932"/>
                    <a:pt x="2180" y="1784"/>
                    <a:pt x="2564" y="2904"/>
                  </a:cubicBezTo>
                  <a:cubicBezTo>
                    <a:pt x="2731" y="3405"/>
                    <a:pt x="2748" y="3940"/>
                    <a:pt x="2581" y="4458"/>
                  </a:cubicBezTo>
                  <a:cubicBezTo>
                    <a:pt x="2497" y="4708"/>
                    <a:pt x="2364" y="4959"/>
                    <a:pt x="2196" y="5160"/>
                  </a:cubicBezTo>
                  <a:cubicBezTo>
                    <a:pt x="2029" y="5360"/>
                    <a:pt x="1829" y="5494"/>
                    <a:pt x="1679" y="5694"/>
                  </a:cubicBezTo>
                  <a:cubicBezTo>
                    <a:pt x="1612" y="5794"/>
                    <a:pt x="1695" y="5945"/>
                    <a:pt x="1829" y="5945"/>
                  </a:cubicBezTo>
                  <a:cubicBezTo>
                    <a:pt x="2397" y="5878"/>
                    <a:pt x="2781" y="5243"/>
                    <a:pt x="2982" y="4759"/>
                  </a:cubicBezTo>
                  <a:cubicBezTo>
                    <a:pt x="3199" y="4174"/>
                    <a:pt x="3232" y="3522"/>
                    <a:pt x="3065" y="2921"/>
                  </a:cubicBezTo>
                  <a:cubicBezTo>
                    <a:pt x="2698" y="1617"/>
                    <a:pt x="1645" y="565"/>
                    <a:pt x="442" y="13"/>
                  </a:cubicBezTo>
                  <a:cubicBezTo>
                    <a:pt x="416" y="5"/>
                    <a:pt x="390" y="1"/>
                    <a:pt x="36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34"/>
            <p:cNvSpPr/>
            <p:nvPr/>
          </p:nvSpPr>
          <p:spPr>
            <a:xfrm>
              <a:off x="4358800" y="1779550"/>
              <a:ext cx="266175" cy="1072500"/>
            </a:xfrm>
            <a:custGeom>
              <a:rect b="b" l="l" r="r" t="t"/>
              <a:pathLst>
                <a:path extrusionOk="0" h="42900" w="10647">
                  <a:moveTo>
                    <a:pt x="263" y="1"/>
                  </a:moveTo>
                  <a:cubicBezTo>
                    <a:pt x="137" y="1"/>
                    <a:pt x="0" y="112"/>
                    <a:pt x="20" y="269"/>
                  </a:cubicBezTo>
                  <a:cubicBezTo>
                    <a:pt x="237" y="1773"/>
                    <a:pt x="588" y="3277"/>
                    <a:pt x="1123" y="4713"/>
                  </a:cubicBezTo>
                  <a:cubicBezTo>
                    <a:pt x="1657" y="6100"/>
                    <a:pt x="2326" y="7404"/>
                    <a:pt x="3077" y="8690"/>
                  </a:cubicBezTo>
                  <a:cubicBezTo>
                    <a:pt x="3796" y="9960"/>
                    <a:pt x="4615" y="11213"/>
                    <a:pt x="5333" y="12483"/>
                  </a:cubicBezTo>
                  <a:cubicBezTo>
                    <a:pt x="6035" y="13736"/>
                    <a:pt x="6687" y="15056"/>
                    <a:pt x="7204" y="16393"/>
                  </a:cubicBezTo>
                  <a:cubicBezTo>
                    <a:pt x="9310" y="21723"/>
                    <a:pt x="9895" y="27504"/>
                    <a:pt x="10095" y="33185"/>
                  </a:cubicBezTo>
                  <a:cubicBezTo>
                    <a:pt x="10128" y="34806"/>
                    <a:pt x="10145" y="36443"/>
                    <a:pt x="10145" y="38047"/>
                  </a:cubicBezTo>
                  <a:lnTo>
                    <a:pt x="10145" y="40403"/>
                  </a:lnTo>
                  <a:cubicBezTo>
                    <a:pt x="10145" y="41155"/>
                    <a:pt x="10095" y="41907"/>
                    <a:pt x="9644" y="42558"/>
                  </a:cubicBezTo>
                  <a:cubicBezTo>
                    <a:pt x="9527" y="42733"/>
                    <a:pt x="9687" y="42900"/>
                    <a:pt x="9851" y="42900"/>
                  </a:cubicBezTo>
                  <a:cubicBezTo>
                    <a:pt x="9922" y="42900"/>
                    <a:pt x="9994" y="42868"/>
                    <a:pt x="10045" y="42792"/>
                  </a:cubicBezTo>
                  <a:cubicBezTo>
                    <a:pt x="10446" y="42274"/>
                    <a:pt x="10563" y="41623"/>
                    <a:pt x="10613" y="40988"/>
                  </a:cubicBezTo>
                  <a:cubicBezTo>
                    <a:pt x="10646" y="40286"/>
                    <a:pt x="10630" y="39567"/>
                    <a:pt x="10630" y="38882"/>
                  </a:cubicBezTo>
                  <a:cubicBezTo>
                    <a:pt x="10630" y="37429"/>
                    <a:pt x="10630" y="35942"/>
                    <a:pt x="10596" y="34471"/>
                  </a:cubicBezTo>
                  <a:cubicBezTo>
                    <a:pt x="10529" y="31581"/>
                    <a:pt x="10379" y="28673"/>
                    <a:pt x="10012" y="25783"/>
                  </a:cubicBezTo>
                  <a:cubicBezTo>
                    <a:pt x="9627" y="22942"/>
                    <a:pt x="9042" y="20152"/>
                    <a:pt x="8107" y="17445"/>
                  </a:cubicBezTo>
                  <a:cubicBezTo>
                    <a:pt x="7639" y="16125"/>
                    <a:pt x="7088" y="14822"/>
                    <a:pt x="6453" y="13569"/>
                  </a:cubicBezTo>
                  <a:cubicBezTo>
                    <a:pt x="5768" y="12232"/>
                    <a:pt x="4966" y="10929"/>
                    <a:pt x="4197" y="9659"/>
                  </a:cubicBezTo>
                  <a:cubicBezTo>
                    <a:pt x="3345" y="8222"/>
                    <a:pt x="2493" y="6785"/>
                    <a:pt x="1841" y="5231"/>
                  </a:cubicBezTo>
                  <a:cubicBezTo>
                    <a:pt x="1173" y="3611"/>
                    <a:pt x="705" y="1923"/>
                    <a:pt x="454" y="185"/>
                  </a:cubicBezTo>
                  <a:cubicBezTo>
                    <a:pt x="434" y="55"/>
                    <a:pt x="351" y="1"/>
                    <a:pt x="26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34"/>
            <p:cNvSpPr/>
            <p:nvPr/>
          </p:nvSpPr>
          <p:spPr>
            <a:xfrm>
              <a:off x="4198225" y="2867425"/>
              <a:ext cx="396000" cy="83700"/>
            </a:xfrm>
            <a:custGeom>
              <a:rect b="b" l="l" r="r" t="t"/>
              <a:pathLst>
                <a:path extrusionOk="0" h="3348" w="15840">
                  <a:moveTo>
                    <a:pt x="15491" y="1"/>
                  </a:moveTo>
                  <a:cubicBezTo>
                    <a:pt x="15442" y="1"/>
                    <a:pt x="15392" y="19"/>
                    <a:pt x="15348" y="62"/>
                  </a:cubicBezTo>
                  <a:cubicBezTo>
                    <a:pt x="14045" y="1449"/>
                    <a:pt x="12207" y="2068"/>
                    <a:pt x="10369" y="2301"/>
                  </a:cubicBezTo>
                  <a:cubicBezTo>
                    <a:pt x="9542" y="2407"/>
                    <a:pt x="8712" y="2437"/>
                    <a:pt x="7880" y="2437"/>
                  </a:cubicBezTo>
                  <a:cubicBezTo>
                    <a:pt x="6754" y="2437"/>
                    <a:pt x="5626" y="2381"/>
                    <a:pt x="4497" y="2381"/>
                  </a:cubicBezTo>
                  <a:cubicBezTo>
                    <a:pt x="4338" y="2381"/>
                    <a:pt x="4179" y="2382"/>
                    <a:pt x="4020" y="2385"/>
                  </a:cubicBezTo>
                  <a:cubicBezTo>
                    <a:pt x="2750" y="2402"/>
                    <a:pt x="1480" y="2535"/>
                    <a:pt x="261" y="2886"/>
                  </a:cubicBezTo>
                  <a:cubicBezTo>
                    <a:pt x="0" y="2963"/>
                    <a:pt x="77" y="3348"/>
                    <a:pt x="322" y="3348"/>
                  </a:cubicBezTo>
                  <a:cubicBezTo>
                    <a:pt x="345" y="3348"/>
                    <a:pt x="369" y="3344"/>
                    <a:pt x="394" y="3337"/>
                  </a:cubicBezTo>
                  <a:cubicBezTo>
                    <a:pt x="1786" y="2935"/>
                    <a:pt x="3211" y="2847"/>
                    <a:pt x="4645" y="2847"/>
                  </a:cubicBezTo>
                  <a:cubicBezTo>
                    <a:pt x="5767" y="2847"/>
                    <a:pt x="6895" y="2901"/>
                    <a:pt x="8015" y="2901"/>
                  </a:cubicBezTo>
                  <a:cubicBezTo>
                    <a:pt x="9744" y="2901"/>
                    <a:pt x="11457" y="2772"/>
                    <a:pt x="13110" y="2118"/>
                  </a:cubicBezTo>
                  <a:cubicBezTo>
                    <a:pt x="14079" y="1717"/>
                    <a:pt x="14964" y="1165"/>
                    <a:pt x="15683" y="397"/>
                  </a:cubicBezTo>
                  <a:cubicBezTo>
                    <a:pt x="15840" y="240"/>
                    <a:pt x="15669" y="1"/>
                    <a:pt x="154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34"/>
            <p:cNvSpPr/>
            <p:nvPr/>
          </p:nvSpPr>
          <p:spPr>
            <a:xfrm>
              <a:off x="4047250" y="2087600"/>
              <a:ext cx="77625" cy="260350"/>
            </a:xfrm>
            <a:custGeom>
              <a:rect b="b" l="l" r="r" t="t"/>
              <a:pathLst>
                <a:path extrusionOk="0" h="10414" w="3105">
                  <a:moveTo>
                    <a:pt x="2858" y="0"/>
                  </a:moveTo>
                  <a:cubicBezTo>
                    <a:pt x="2778" y="0"/>
                    <a:pt x="2701" y="44"/>
                    <a:pt x="2674" y="144"/>
                  </a:cubicBezTo>
                  <a:cubicBezTo>
                    <a:pt x="2239" y="1832"/>
                    <a:pt x="1471" y="3419"/>
                    <a:pt x="953" y="5090"/>
                  </a:cubicBezTo>
                  <a:cubicBezTo>
                    <a:pt x="686" y="5942"/>
                    <a:pt x="502" y="6828"/>
                    <a:pt x="351" y="7696"/>
                  </a:cubicBezTo>
                  <a:cubicBezTo>
                    <a:pt x="285" y="8114"/>
                    <a:pt x="218" y="8565"/>
                    <a:pt x="168" y="9000"/>
                  </a:cubicBezTo>
                  <a:cubicBezTo>
                    <a:pt x="151" y="9200"/>
                    <a:pt x="101" y="9434"/>
                    <a:pt x="84" y="9651"/>
                  </a:cubicBezTo>
                  <a:cubicBezTo>
                    <a:pt x="67" y="9852"/>
                    <a:pt x="0" y="10086"/>
                    <a:pt x="34" y="10286"/>
                  </a:cubicBezTo>
                  <a:cubicBezTo>
                    <a:pt x="53" y="10371"/>
                    <a:pt x="130" y="10413"/>
                    <a:pt x="205" y="10413"/>
                  </a:cubicBezTo>
                  <a:cubicBezTo>
                    <a:pt x="264" y="10413"/>
                    <a:pt x="322" y="10388"/>
                    <a:pt x="351" y="10336"/>
                  </a:cubicBezTo>
                  <a:cubicBezTo>
                    <a:pt x="452" y="10153"/>
                    <a:pt x="452" y="9919"/>
                    <a:pt x="485" y="9701"/>
                  </a:cubicBezTo>
                  <a:cubicBezTo>
                    <a:pt x="518" y="9468"/>
                    <a:pt x="535" y="9250"/>
                    <a:pt x="585" y="9016"/>
                  </a:cubicBezTo>
                  <a:cubicBezTo>
                    <a:pt x="635" y="8582"/>
                    <a:pt x="702" y="8164"/>
                    <a:pt x="786" y="7747"/>
                  </a:cubicBezTo>
                  <a:cubicBezTo>
                    <a:pt x="936" y="6878"/>
                    <a:pt x="1120" y="6009"/>
                    <a:pt x="1404" y="5173"/>
                  </a:cubicBezTo>
                  <a:cubicBezTo>
                    <a:pt x="1922" y="3519"/>
                    <a:pt x="2657" y="1949"/>
                    <a:pt x="3075" y="261"/>
                  </a:cubicBezTo>
                  <a:cubicBezTo>
                    <a:pt x="3105" y="100"/>
                    <a:pt x="2978" y="0"/>
                    <a:pt x="28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34"/>
            <p:cNvSpPr/>
            <p:nvPr/>
          </p:nvSpPr>
          <p:spPr>
            <a:xfrm>
              <a:off x="3971650" y="2517875"/>
              <a:ext cx="346800" cy="259125"/>
            </a:xfrm>
            <a:custGeom>
              <a:rect b="b" l="l" r="r" t="t"/>
              <a:pathLst>
                <a:path extrusionOk="0" h="10365" w="13872">
                  <a:moveTo>
                    <a:pt x="7803" y="1"/>
                  </a:moveTo>
                  <a:cubicBezTo>
                    <a:pt x="7011" y="1"/>
                    <a:pt x="6220" y="79"/>
                    <a:pt x="5447" y="293"/>
                  </a:cubicBezTo>
                  <a:cubicBezTo>
                    <a:pt x="2941" y="978"/>
                    <a:pt x="953" y="3067"/>
                    <a:pt x="284" y="5557"/>
                  </a:cubicBezTo>
                  <a:cubicBezTo>
                    <a:pt x="84" y="6325"/>
                    <a:pt x="0" y="7144"/>
                    <a:pt x="17" y="7929"/>
                  </a:cubicBezTo>
                  <a:cubicBezTo>
                    <a:pt x="34" y="8698"/>
                    <a:pt x="134" y="9533"/>
                    <a:pt x="451" y="10252"/>
                  </a:cubicBezTo>
                  <a:cubicBezTo>
                    <a:pt x="485" y="10331"/>
                    <a:pt x="545" y="10364"/>
                    <a:pt x="606" y="10364"/>
                  </a:cubicBezTo>
                  <a:cubicBezTo>
                    <a:pt x="727" y="10364"/>
                    <a:pt x="858" y="10239"/>
                    <a:pt x="836" y="10085"/>
                  </a:cubicBezTo>
                  <a:cubicBezTo>
                    <a:pt x="702" y="9416"/>
                    <a:pt x="535" y="8781"/>
                    <a:pt x="501" y="8096"/>
                  </a:cubicBezTo>
                  <a:cubicBezTo>
                    <a:pt x="451" y="7428"/>
                    <a:pt x="501" y="6760"/>
                    <a:pt x="635" y="6108"/>
                  </a:cubicBezTo>
                  <a:cubicBezTo>
                    <a:pt x="886" y="4888"/>
                    <a:pt x="1454" y="3735"/>
                    <a:pt x="2289" y="2800"/>
                  </a:cubicBezTo>
                  <a:cubicBezTo>
                    <a:pt x="3058" y="1914"/>
                    <a:pt x="4060" y="1229"/>
                    <a:pt x="5180" y="845"/>
                  </a:cubicBezTo>
                  <a:cubicBezTo>
                    <a:pt x="6006" y="559"/>
                    <a:pt x="6879" y="454"/>
                    <a:pt x="7761" y="454"/>
                  </a:cubicBezTo>
                  <a:cubicBezTo>
                    <a:pt x="8270" y="454"/>
                    <a:pt x="8783" y="489"/>
                    <a:pt x="9290" y="544"/>
                  </a:cubicBezTo>
                  <a:cubicBezTo>
                    <a:pt x="10042" y="594"/>
                    <a:pt x="10794" y="678"/>
                    <a:pt x="11529" y="845"/>
                  </a:cubicBezTo>
                  <a:cubicBezTo>
                    <a:pt x="12197" y="995"/>
                    <a:pt x="12866" y="1212"/>
                    <a:pt x="13384" y="1680"/>
                  </a:cubicBezTo>
                  <a:cubicBezTo>
                    <a:pt x="13438" y="1727"/>
                    <a:pt x="13496" y="1746"/>
                    <a:pt x="13551" y="1746"/>
                  </a:cubicBezTo>
                  <a:cubicBezTo>
                    <a:pt x="13730" y="1746"/>
                    <a:pt x="13872" y="1533"/>
                    <a:pt x="13718" y="1379"/>
                  </a:cubicBezTo>
                  <a:cubicBezTo>
                    <a:pt x="12732" y="460"/>
                    <a:pt x="11312" y="310"/>
                    <a:pt x="10042" y="160"/>
                  </a:cubicBezTo>
                  <a:cubicBezTo>
                    <a:pt x="9303" y="70"/>
                    <a:pt x="8552" y="1"/>
                    <a:pt x="780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34"/>
            <p:cNvSpPr/>
            <p:nvPr/>
          </p:nvSpPr>
          <p:spPr>
            <a:xfrm>
              <a:off x="4005475" y="2818025"/>
              <a:ext cx="450" cy="25"/>
            </a:xfrm>
            <a:custGeom>
              <a:rect b="b" l="l" r="r" t="t"/>
              <a:pathLst>
                <a:path extrusionOk="0" h="1" w="18">
                  <a:moveTo>
                    <a:pt x="17" y="0"/>
                  </a:moveTo>
                  <a:lnTo>
                    <a:pt x="17" y="0"/>
                  </a:lnTo>
                  <a:cubicBezTo>
                    <a:pt x="1" y="0"/>
                    <a:pt x="1" y="0"/>
                    <a:pt x="1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34"/>
            <p:cNvSpPr/>
            <p:nvPr/>
          </p:nvSpPr>
          <p:spPr>
            <a:xfrm>
              <a:off x="3991700" y="2794275"/>
              <a:ext cx="16300" cy="20950"/>
            </a:xfrm>
            <a:custGeom>
              <a:rect b="b" l="l" r="r" t="t"/>
              <a:pathLst>
                <a:path extrusionOk="0" h="838" w="652">
                  <a:moveTo>
                    <a:pt x="275" y="0"/>
                  </a:moveTo>
                  <a:cubicBezTo>
                    <a:pt x="236" y="0"/>
                    <a:pt x="185" y="20"/>
                    <a:pt x="151" y="31"/>
                  </a:cubicBezTo>
                  <a:cubicBezTo>
                    <a:pt x="117" y="48"/>
                    <a:pt x="67" y="115"/>
                    <a:pt x="50" y="148"/>
                  </a:cubicBezTo>
                  <a:cubicBezTo>
                    <a:pt x="0" y="215"/>
                    <a:pt x="34" y="282"/>
                    <a:pt x="50" y="315"/>
                  </a:cubicBezTo>
                  <a:cubicBezTo>
                    <a:pt x="84" y="382"/>
                    <a:pt x="117" y="466"/>
                    <a:pt x="151" y="532"/>
                  </a:cubicBezTo>
                  <a:cubicBezTo>
                    <a:pt x="167" y="566"/>
                    <a:pt x="201" y="599"/>
                    <a:pt x="217" y="633"/>
                  </a:cubicBezTo>
                  <a:cubicBezTo>
                    <a:pt x="217" y="649"/>
                    <a:pt x="234" y="683"/>
                    <a:pt x="234" y="699"/>
                  </a:cubicBezTo>
                  <a:cubicBezTo>
                    <a:pt x="234" y="699"/>
                    <a:pt x="234" y="716"/>
                    <a:pt x="251" y="716"/>
                  </a:cubicBezTo>
                  <a:cubicBezTo>
                    <a:pt x="284" y="766"/>
                    <a:pt x="301" y="783"/>
                    <a:pt x="334" y="800"/>
                  </a:cubicBezTo>
                  <a:cubicBezTo>
                    <a:pt x="368" y="825"/>
                    <a:pt x="405" y="837"/>
                    <a:pt x="443" y="837"/>
                  </a:cubicBezTo>
                  <a:cubicBezTo>
                    <a:pt x="481" y="837"/>
                    <a:pt x="518" y="825"/>
                    <a:pt x="552" y="800"/>
                  </a:cubicBezTo>
                  <a:cubicBezTo>
                    <a:pt x="618" y="766"/>
                    <a:pt x="652" y="699"/>
                    <a:pt x="652" y="633"/>
                  </a:cubicBezTo>
                  <a:cubicBezTo>
                    <a:pt x="652" y="566"/>
                    <a:pt x="635" y="532"/>
                    <a:pt x="618" y="466"/>
                  </a:cubicBezTo>
                  <a:cubicBezTo>
                    <a:pt x="585" y="432"/>
                    <a:pt x="568" y="365"/>
                    <a:pt x="552" y="315"/>
                  </a:cubicBezTo>
                  <a:cubicBezTo>
                    <a:pt x="501" y="265"/>
                    <a:pt x="468" y="181"/>
                    <a:pt x="451" y="115"/>
                  </a:cubicBezTo>
                  <a:cubicBezTo>
                    <a:pt x="418" y="64"/>
                    <a:pt x="368" y="31"/>
                    <a:pt x="318" y="14"/>
                  </a:cubicBezTo>
                  <a:cubicBezTo>
                    <a:pt x="307" y="4"/>
                    <a:pt x="292" y="0"/>
                    <a:pt x="2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34"/>
            <p:cNvSpPr/>
            <p:nvPr/>
          </p:nvSpPr>
          <p:spPr>
            <a:xfrm>
              <a:off x="4038900" y="2363025"/>
              <a:ext cx="13800" cy="30050"/>
            </a:xfrm>
            <a:custGeom>
              <a:rect b="b" l="l" r="r" t="t"/>
              <a:pathLst>
                <a:path extrusionOk="0" h="1202" w="552">
                  <a:moveTo>
                    <a:pt x="331" y="1"/>
                  </a:moveTo>
                  <a:cubicBezTo>
                    <a:pt x="233" y="1"/>
                    <a:pt x="146" y="42"/>
                    <a:pt x="117" y="155"/>
                  </a:cubicBezTo>
                  <a:cubicBezTo>
                    <a:pt x="101" y="305"/>
                    <a:pt x="67" y="472"/>
                    <a:pt x="34" y="606"/>
                  </a:cubicBezTo>
                  <a:cubicBezTo>
                    <a:pt x="17" y="690"/>
                    <a:pt x="0" y="790"/>
                    <a:pt x="0" y="890"/>
                  </a:cubicBezTo>
                  <a:lnTo>
                    <a:pt x="0" y="1007"/>
                  </a:lnTo>
                  <a:cubicBezTo>
                    <a:pt x="0" y="1024"/>
                    <a:pt x="0" y="1074"/>
                    <a:pt x="17" y="1091"/>
                  </a:cubicBezTo>
                  <a:cubicBezTo>
                    <a:pt x="17" y="1141"/>
                    <a:pt x="67" y="1157"/>
                    <a:pt x="84" y="1174"/>
                  </a:cubicBezTo>
                  <a:cubicBezTo>
                    <a:pt x="103" y="1194"/>
                    <a:pt x="140" y="1202"/>
                    <a:pt x="177" y="1202"/>
                  </a:cubicBezTo>
                  <a:cubicBezTo>
                    <a:pt x="204" y="1202"/>
                    <a:pt x="230" y="1198"/>
                    <a:pt x="251" y="1191"/>
                  </a:cubicBezTo>
                  <a:cubicBezTo>
                    <a:pt x="334" y="1157"/>
                    <a:pt x="368" y="1074"/>
                    <a:pt x="401" y="990"/>
                  </a:cubicBezTo>
                  <a:cubicBezTo>
                    <a:pt x="435" y="907"/>
                    <a:pt x="435" y="823"/>
                    <a:pt x="451" y="740"/>
                  </a:cubicBezTo>
                  <a:cubicBezTo>
                    <a:pt x="485" y="589"/>
                    <a:pt x="518" y="422"/>
                    <a:pt x="535" y="272"/>
                  </a:cubicBezTo>
                  <a:cubicBezTo>
                    <a:pt x="552" y="172"/>
                    <a:pt x="518" y="55"/>
                    <a:pt x="385" y="4"/>
                  </a:cubicBezTo>
                  <a:cubicBezTo>
                    <a:pt x="367" y="2"/>
                    <a:pt x="348" y="1"/>
                    <a:pt x="33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34"/>
            <p:cNvSpPr/>
            <p:nvPr/>
          </p:nvSpPr>
          <p:spPr>
            <a:xfrm>
              <a:off x="4008400" y="2423525"/>
              <a:ext cx="32250" cy="172350"/>
            </a:xfrm>
            <a:custGeom>
              <a:rect b="b" l="l" r="r" t="t"/>
              <a:pathLst>
                <a:path extrusionOk="0" h="6894" w="1290">
                  <a:moveTo>
                    <a:pt x="1087" y="1"/>
                  </a:moveTo>
                  <a:cubicBezTo>
                    <a:pt x="1006" y="1"/>
                    <a:pt x="925" y="45"/>
                    <a:pt x="903" y="141"/>
                  </a:cubicBezTo>
                  <a:cubicBezTo>
                    <a:pt x="669" y="1244"/>
                    <a:pt x="585" y="2363"/>
                    <a:pt x="452" y="3499"/>
                  </a:cubicBezTo>
                  <a:cubicBezTo>
                    <a:pt x="368" y="4101"/>
                    <a:pt x="285" y="4702"/>
                    <a:pt x="218" y="5321"/>
                  </a:cubicBezTo>
                  <a:cubicBezTo>
                    <a:pt x="168" y="5571"/>
                    <a:pt x="151" y="5838"/>
                    <a:pt x="101" y="6089"/>
                  </a:cubicBezTo>
                  <a:cubicBezTo>
                    <a:pt x="84" y="6323"/>
                    <a:pt x="1" y="6590"/>
                    <a:pt x="84" y="6791"/>
                  </a:cubicBezTo>
                  <a:cubicBezTo>
                    <a:pt x="113" y="6859"/>
                    <a:pt x="182" y="6893"/>
                    <a:pt x="251" y="6893"/>
                  </a:cubicBezTo>
                  <a:cubicBezTo>
                    <a:pt x="301" y="6893"/>
                    <a:pt x="350" y="6876"/>
                    <a:pt x="385" y="6841"/>
                  </a:cubicBezTo>
                  <a:cubicBezTo>
                    <a:pt x="519" y="6674"/>
                    <a:pt x="502" y="6390"/>
                    <a:pt x="552" y="6189"/>
                  </a:cubicBezTo>
                  <a:cubicBezTo>
                    <a:pt x="585" y="5922"/>
                    <a:pt x="602" y="5638"/>
                    <a:pt x="652" y="5387"/>
                  </a:cubicBezTo>
                  <a:cubicBezTo>
                    <a:pt x="736" y="4786"/>
                    <a:pt x="803" y="4184"/>
                    <a:pt x="886" y="3583"/>
                  </a:cubicBezTo>
                  <a:cubicBezTo>
                    <a:pt x="1020" y="2447"/>
                    <a:pt x="1220" y="1327"/>
                    <a:pt x="1270" y="191"/>
                  </a:cubicBezTo>
                  <a:cubicBezTo>
                    <a:pt x="1289" y="70"/>
                    <a:pt x="1188" y="1"/>
                    <a:pt x="10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34"/>
            <p:cNvSpPr/>
            <p:nvPr/>
          </p:nvSpPr>
          <p:spPr>
            <a:xfrm>
              <a:off x="4081075" y="2409500"/>
              <a:ext cx="44900" cy="132350"/>
            </a:xfrm>
            <a:custGeom>
              <a:rect b="b" l="l" r="r" t="t"/>
              <a:pathLst>
                <a:path extrusionOk="0" h="5294" w="1796">
                  <a:moveTo>
                    <a:pt x="1538" y="0"/>
                  </a:moveTo>
                  <a:cubicBezTo>
                    <a:pt x="1458" y="0"/>
                    <a:pt x="1380" y="46"/>
                    <a:pt x="1354" y="150"/>
                  </a:cubicBezTo>
                  <a:cubicBezTo>
                    <a:pt x="1104" y="986"/>
                    <a:pt x="853" y="1805"/>
                    <a:pt x="636" y="2640"/>
                  </a:cubicBezTo>
                  <a:cubicBezTo>
                    <a:pt x="519" y="3024"/>
                    <a:pt x="402" y="3425"/>
                    <a:pt x="302" y="3843"/>
                  </a:cubicBezTo>
                  <a:cubicBezTo>
                    <a:pt x="185" y="4261"/>
                    <a:pt x="18" y="4679"/>
                    <a:pt x="1" y="5130"/>
                  </a:cubicBezTo>
                  <a:cubicBezTo>
                    <a:pt x="1" y="5229"/>
                    <a:pt x="90" y="5293"/>
                    <a:pt x="180" y="5293"/>
                  </a:cubicBezTo>
                  <a:cubicBezTo>
                    <a:pt x="240" y="5293"/>
                    <a:pt x="301" y="5264"/>
                    <a:pt x="335" y="5196"/>
                  </a:cubicBezTo>
                  <a:cubicBezTo>
                    <a:pt x="519" y="4829"/>
                    <a:pt x="602" y="4361"/>
                    <a:pt x="719" y="3977"/>
                  </a:cubicBezTo>
                  <a:cubicBezTo>
                    <a:pt x="820" y="3576"/>
                    <a:pt x="920" y="3175"/>
                    <a:pt x="1054" y="2757"/>
                  </a:cubicBezTo>
                  <a:cubicBezTo>
                    <a:pt x="1271" y="1922"/>
                    <a:pt x="1505" y="1086"/>
                    <a:pt x="1755" y="284"/>
                  </a:cubicBezTo>
                  <a:cubicBezTo>
                    <a:pt x="1796" y="111"/>
                    <a:pt x="1663" y="0"/>
                    <a:pt x="153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34"/>
            <p:cNvSpPr/>
            <p:nvPr/>
          </p:nvSpPr>
          <p:spPr>
            <a:xfrm>
              <a:off x="4246875" y="2458350"/>
              <a:ext cx="36825" cy="64775"/>
            </a:xfrm>
            <a:custGeom>
              <a:rect b="b" l="l" r="r" t="t"/>
              <a:pathLst>
                <a:path extrusionOk="0" h="2591" w="1473">
                  <a:moveTo>
                    <a:pt x="1231" y="1"/>
                  </a:moveTo>
                  <a:cubicBezTo>
                    <a:pt x="1168" y="1"/>
                    <a:pt x="1110" y="58"/>
                    <a:pt x="1072" y="135"/>
                  </a:cubicBezTo>
                  <a:cubicBezTo>
                    <a:pt x="938" y="519"/>
                    <a:pt x="787" y="887"/>
                    <a:pt x="604" y="1271"/>
                  </a:cubicBezTo>
                  <a:cubicBezTo>
                    <a:pt x="520" y="1455"/>
                    <a:pt x="403" y="1638"/>
                    <a:pt x="303" y="1806"/>
                  </a:cubicBezTo>
                  <a:cubicBezTo>
                    <a:pt x="203" y="1989"/>
                    <a:pt x="69" y="2156"/>
                    <a:pt x="36" y="2374"/>
                  </a:cubicBezTo>
                  <a:cubicBezTo>
                    <a:pt x="0" y="2503"/>
                    <a:pt x="97" y="2591"/>
                    <a:pt x="199" y="2591"/>
                  </a:cubicBezTo>
                  <a:cubicBezTo>
                    <a:pt x="242" y="2591"/>
                    <a:pt x="285" y="2575"/>
                    <a:pt x="320" y="2541"/>
                  </a:cubicBezTo>
                  <a:cubicBezTo>
                    <a:pt x="487" y="2407"/>
                    <a:pt x="604" y="2190"/>
                    <a:pt x="687" y="1989"/>
                  </a:cubicBezTo>
                  <a:cubicBezTo>
                    <a:pt x="787" y="1806"/>
                    <a:pt x="871" y="1638"/>
                    <a:pt x="955" y="1455"/>
                  </a:cubicBezTo>
                  <a:cubicBezTo>
                    <a:pt x="1138" y="1054"/>
                    <a:pt x="1289" y="653"/>
                    <a:pt x="1439" y="268"/>
                  </a:cubicBezTo>
                  <a:cubicBezTo>
                    <a:pt x="1473" y="151"/>
                    <a:pt x="1389" y="51"/>
                    <a:pt x="1289" y="18"/>
                  </a:cubicBezTo>
                  <a:cubicBezTo>
                    <a:pt x="1269" y="6"/>
                    <a:pt x="1250" y="1"/>
                    <a:pt x="123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34"/>
            <p:cNvSpPr/>
            <p:nvPr/>
          </p:nvSpPr>
          <p:spPr>
            <a:xfrm>
              <a:off x="4025000" y="2841050"/>
              <a:ext cx="113750" cy="42950"/>
            </a:xfrm>
            <a:custGeom>
              <a:rect b="b" l="l" r="r" t="t"/>
              <a:pathLst>
                <a:path extrusionOk="0" h="1718" w="4550">
                  <a:moveTo>
                    <a:pt x="312" y="1"/>
                  </a:moveTo>
                  <a:cubicBezTo>
                    <a:pt x="145" y="1"/>
                    <a:pt x="0" y="223"/>
                    <a:pt x="155" y="366"/>
                  </a:cubicBezTo>
                  <a:cubicBezTo>
                    <a:pt x="673" y="867"/>
                    <a:pt x="1325" y="1234"/>
                    <a:pt x="2010" y="1435"/>
                  </a:cubicBezTo>
                  <a:cubicBezTo>
                    <a:pt x="2378" y="1535"/>
                    <a:pt x="2745" y="1619"/>
                    <a:pt x="3096" y="1669"/>
                  </a:cubicBezTo>
                  <a:cubicBezTo>
                    <a:pt x="3297" y="1686"/>
                    <a:pt x="3497" y="1702"/>
                    <a:pt x="3681" y="1702"/>
                  </a:cubicBezTo>
                  <a:cubicBezTo>
                    <a:pt x="3799" y="1702"/>
                    <a:pt x="3928" y="1717"/>
                    <a:pt x="4050" y="1717"/>
                  </a:cubicBezTo>
                  <a:cubicBezTo>
                    <a:pt x="4152" y="1717"/>
                    <a:pt x="4249" y="1707"/>
                    <a:pt x="4332" y="1669"/>
                  </a:cubicBezTo>
                  <a:cubicBezTo>
                    <a:pt x="4500" y="1602"/>
                    <a:pt x="4550" y="1335"/>
                    <a:pt x="4332" y="1285"/>
                  </a:cubicBezTo>
                  <a:cubicBezTo>
                    <a:pt x="4241" y="1268"/>
                    <a:pt x="4149" y="1264"/>
                    <a:pt x="4055" y="1264"/>
                  </a:cubicBezTo>
                  <a:cubicBezTo>
                    <a:pt x="3961" y="1264"/>
                    <a:pt x="3865" y="1268"/>
                    <a:pt x="3764" y="1268"/>
                  </a:cubicBezTo>
                  <a:cubicBezTo>
                    <a:pt x="3597" y="1268"/>
                    <a:pt x="3413" y="1251"/>
                    <a:pt x="3246" y="1251"/>
                  </a:cubicBezTo>
                  <a:cubicBezTo>
                    <a:pt x="2896" y="1201"/>
                    <a:pt x="2545" y="1151"/>
                    <a:pt x="2177" y="1034"/>
                  </a:cubicBezTo>
                  <a:cubicBezTo>
                    <a:pt x="1525" y="850"/>
                    <a:pt x="924" y="516"/>
                    <a:pt x="456" y="65"/>
                  </a:cubicBezTo>
                  <a:cubicBezTo>
                    <a:pt x="411" y="20"/>
                    <a:pt x="361" y="1"/>
                    <a:pt x="31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34"/>
            <p:cNvSpPr/>
            <p:nvPr/>
          </p:nvSpPr>
          <p:spPr>
            <a:xfrm>
              <a:off x="4018425" y="2830975"/>
              <a:ext cx="10875" cy="10450"/>
            </a:xfrm>
            <a:custGeom>
              <a:rect b="b" l="l" r="r" t="t"/>
              <a:pathLst>
                <a:path extrusionOk="0" h="418" w="435">
                  <a:moveTo>
                    <a:pt x="168" y="0"/>
                  </a:moveTo>
                  <a:cubicBezTo>
                    <a:pt x="118" y="0"/>
                    <a:pt x="101" y="17"/>
                    <a:pt x="67" y="67"/>
                  </a:cubicBezTo>
                  <a:cubicBezTo>
                    <a:pt x="17" y="100"/>
                    <a:pt x="1" y="150"/>
                    <a:pt x="1" y="217"/>
                  </a:cubicBezTo>
                  <a:cubicBezTo>
                    <a:pt x="1" y="267"/>
                    <a:pt x="17" y="317"/>
                    <a:pt x="67" y="351"/>
                  </a:cubicBezTo>
                  <a:cubicBezTo>
                    <a:pt x="84" y="384"/>
                    <a:pt x="101" y="401"/>
                    <a:pt x="118" y="401"/>
                  </a:cubicBezTo>
                  <a:cubicBezTo>
                    <a:pt x="118" y="401"/>
                    <a:pt x="151" y="401"/>
                    <a:pt x="151" y="418"/>
                  </a:cubicBezTo>
                  <a:lnTo>
                    <a:pt x="268" y="418"/>
                  </a:lnTo>
                  <a:cubicBezTo>
                    <a:pt x="318" y="418"/>
                    <a:pt x="335" y="401"/>
                    <a:pt x="385" y="351"/>
                  </a:cubicBezTo>
                  <a:lnTo>
                    <a:pt x="418" y="317"/>
                  </a:lnTo>
                  <a:cubicBezTo>
                    <a:pt x="435" y="267"/>
                    <a:pt x="435" y="251"/>
                    <a:pt x="435" y="217"/>
                  </a:cubicBezTo>
                  <a:cubicBezTo>
                    <a:pt x="435" y="184"/>
                    <a:pt x="435" y="150"/>
                    <a:pt x="418" y="134"/>
                  </a:cubicBezTo>
                  <a:cubicBezTo>
                    <a:pt x="418" y="100"/>
                    <a:pt x="402" y="84"/>
                    <a:pt x="385" y="67"/>
                  </a:cubicBezTo>
                  <a:cubicBezTo>
                    <a:pt x="351" y="50"/>
                    <a:pt x="318" y="17"/>
                    <a:pt x="2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34"/>
            <p:cNvSpPr/>
            <p:nvPr/>
          </p:nvSpPr>
          <p:spPr>
            <a:xfrm>
              <a:off x="3935300" y="2819425"/>
              <a:ext cx="82525" cy="62950"/>
            </a:xfrm>
            <a:custGeom>
              <a:rect b="b" l="l" r="r" t="t"/>
              <a:pathLst>
                <a:path extrusionOk="0" h="2518" w="3301">
                  <a:moveTo>
                    <a:pt x="2999" y="0"/>
                  </a:moveTo>
                  <a:cubicBezTo>
                    <a:pt x="2975" y="0"/>
                    <a:pt x="2951" y="4"/>
                    <a:pt x="2925" y="11"/>
                  </a:cubicBezTo>
                  <a:cubicBezTo>
                    <a:pt x="1788" y="395"/>
                    <a:pt x="569" y="1047"/>
                    <a:pt x="51" y="2200"/>
                  </a:cubicBezTo>
                  <a:cubicBezTo>
                    <a:pt x="1" y="2300"/>
                    <a:pt x="1" y="2434"/>
                    <a:pt x="134" y="2484"/>
                  </a:cubicBezTo>
                  <a:cubicBezTo>
                    <a:pt x="169" y="2507"/>
                    <a:pt x="209" y="2518"/>
                    <a:pt x="248" y="2518"/>
                  </a:cubicBezTo>
                  <a:cubicBezTo>
                    <a:pt x="324" y="2518"/>
                    <a:pt x="396" y="2477"/>
                    <a:pt x="418" y="2400"/>
                  </a:cubicBezTo>
                  <a:cubicBezTo>
                    <a:pt x="953" y="1364"/>
                    <a:pt x="1972" y="796"/>
                    <a:pt x="3042" y="429"/>
                  </a:cubicBezTo>
                  <a:cubicBezTo>
                    <a:pt x="3301" y="368"/>
                    <a:pt x="3240" y="0"/>
                    <a:pt x="299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34"/>
            <p:cNvSpPr/>
            <p:nvPr/>
          </p:nvSpPr>
          <p:spPr>
            <a:xfrm>
              <a:off x="3935050" y="2883225"/>
              <a:ext cx="33700" cy="60900"/>
            </a:xfrm>
            <a:custGeom>
              <a:rect b="b" l="l" r="r" t="t"/>
              <a:pathLst>
                <a:path extrusionOk="0" h="2436" w="1348">
                  <a:moveTo>
                    <a:pt x="255" y="0"/>
                  </a:moveTo>
                  <a:cubicBezTo>
                    <a:pt x="138" y="0"/>
                    <a:pt x="1" y="80"/>
                    <a:pt x="11" y="216"/>
                  </a:cubicBezTo>
                  <a:cubicBezTo>
                    <a:pt x="61" y="650"/>
                    <a:pt x="94" y="1101"/>
                    <a:pt x="261" y="1502"/>
                  </a:cubicBezTo>
                  <a:cubicBezTo>
                    <a:pt x="412" y="1853"/>
                    <a:pt x="646" y="2204"/>
                    <a:pt x="996" y="2405"/>
                  </a:cubicBezTo>
                  <a:cubicBezTo>
                    <a:pt x="1028" y="2426"/>
                    <a:pt x="1063" y="2435"/>
                    <a:pt x="1098" y="2435"/>
                  </a:cubicBezTo>
                  <a:cubicBezTo>
                    <a:pt x="1174" y="2435"/>
                    <a:pt x="1251" y="2390"/>
                    <a:pt x="1297" y="2321"/>
                  </a:cubicBezTo>
                  <a:cubicBezTo>
                    <a:pt x="1347" y="2221"/>
                    <a:pt x="1314" y="2087"/>
                    <a:pt x="1214" y="2020"/>
                  </a:cubicBezTo>
                  <a:cubicBezTo>
                    <a:pt x="629" y="1569"/>
                    <a:pt x="495" y="834"/>
                    <a:pt x="412" y="132"/>
                  </a:cubicBezTo>
                  <a:cubicBezTo>
                    <a:pt x="412" y="41"/>
                    <a:pt x="338" y="0"/>
                    <a:pt x="25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34"/>
            <p:cNvSpPr/>
            <p:nvPr/>
          </p:nvSpPr>
          <p:spPr>
            <a:xfrm>
              <a:off x="3982075" y="2944150"/>
              <a:ext cx="207225" cy="18925"/>
            </a:xfrm>
            <a:custGeom>
              <a:rect b="b" l="l" r="r" t="t"/>
              <a:pathLst>
                <a:path extrusionOk="0" h="757" w="8289">
                  <a:moveTo>
                    <a:pt x="8036" y="1"/>
                  </a:moveTo>
                  <a:cubicBezTo>
                    <a:pt x="8031" y="1"/>
                    <a:pt x="8026" y="1"/>
                    <a:pt x="8021" y="1"/>
                  </a:cubicBezTo>
                  <a:cubicBezTo>
                    <a:pt x="5920" y="206"/>
                    <a:pt x="3818" y="299"/>
                    <a:pt x="1708" y="299"/>
                  </a:cubicBezTo>
                  <a:cubicBezTo>
                    <a:pt x="1234" y="299"/>
                    <a:pt x="760" y="294"/>
                    <a:pt x="285" y="285"/>
                  </a:cubicBezTo>
                  <a:cubicBezTo>
                    <a:pt x="1" y="285"/>
                    <a:pt x="1" y="736"/>
                    <a:pt x="285" y="736"/>
                  </a:cubicBezTo>
                  <a:cubicBezTo>
                    <a:pt x="795" y="749"/>
                    <a:pt x="1305" y="756"/>
                    <a:pt x="1815" y="756"/>
                  </a:cubicBezTo>
                  <a:cubicBezTo>
                    <a:pt x="3883" y="756"/>
                    <a:pt x="5958" y="647"/>
                    <a:pt x="8021" y="419"/>
                  </a:cubicBezTo>
                  <a:cubicBezTo>
                    <a:pt x="8283" y="402"/>
                    <a:pt x="8288" y="1"/>
                    <a:pt x="803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34"/>
            <p:cNvSpPr/>
            <p:nvPr/>
          </p:nvSpPr>
          <p:spPr>
            <a:xfrm>
              <a:off x="3991700" y="2887575"/>
              <a:ext cx="27075" cy="62925"/>
            </a:xfrm>
            <a:custGeom>
              <a:rect b="b" l="l" r="r" t="t"/>
              <a:pathLst>
                <a:path extrusionOk="0" h="2517" w="1083">
                  <a:moveTo>
                    <a:pt x="358" y="1"/>
                  </a:moveTo>
                  <a:cubicBezTo>
                    <a:pt x="293" y="1"/>
                    <a:pt x="233" y="27"/>
                    <a:pt x="201" y="92"/>
                  </a:cubicBezTo>
                  <a:cubicBezTo>
                    <a:pt x="0" y="510"/>
                    <a:pt x="0" y="961"/>
                    <a:pt x="134" y="1395"/>
                  </a:cubicBezTo>
                  <a:cubicBezTo>
                    <a:pt x="201" y="1596"/>
                    <a:pt x="284" y="1779"/>
                    <a:pt x="385" y="1980"/>
                  </a:cubicBezTo>
                  <a:cubicBezTo>
                    <a:pt x="418" y="2064"/>
                    <a:pt x="485" y="2164"/>
                    <a:pt x="552" y="2247"/>
                  </a:cubicBezTo>
                  <a:cubicBezTo>
                    <a:pt x="618" y="2348"/>
                    <a:pt x="669" y="2465"/>
                    <a:pt x="802" y="2498"/>
                  </a:cubicBezTo>
                  <a:cubicBezTo>
                    <a:pt x="831" y="2510"/>
                    <a:pt x="863" y="2516"/>
                    <a:pt x="894" y="2516"/>
                  </a:cubicBezTo>
                  <a:cubicBezTo>
                    <a:pt x="990" y="2516"/>
                    <a:pt x="1082" y="2457"/>
                    <a:pt x="1070" y="2331"/>
                  </a:cubicBezTo>
                  <a:cubicBezTo>
                    <a:pt x="1053" y="2130"/>
                    <a:pt x="902" y="1980"/>
                    <a:pt x="819" y="1813"/>
                  </a:cubicBezTo>
                  <a:cubicBezTo>
                    <a:pt x="735" y="1646"/>
                    <a:pt x="652" y="1495"/>
                    <a:pt x="585" y="1312"/>
                  </a:cubicBezTo>
                  <a:cubicBezTo>
                    <a:pt x="468" y="961"/>
                    <a:pt x="468" y="593"/>
                    <a:pt x="618" y="242"/>
                  </a:cubicBezTo>
                  <a:cubicBezTo>
                    <a:pt x="652" y="118"/>
                    <a:pt x="495" y="1"/>
                    <a:pt x="35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34"/>
            <p:cNvSpPr/>
            <p:nvPr/>
          </p:nvSpPr>
          <p:spPr>
            <a:xfrm>
              <a:off x="3948675" y="2885600"/>
              <a:ext cx="15050" cy="32325"/>
            </a:xfrm>
            <a:custGeom>
              <a:rect b="b" l="l" r="r" t="t"/>
              <a:pathLst>
                <a:path extrusionOk="0" h="1293" w="602">
                  <a:moveTo>
                    <a:pt x="341" y="0"/>
                  </a:moveTo>
                  <a:cubicBezTo>
                    <a:pt x="281" y="0"/>
                    <a:pt x="222" y="30"/>
                    <a:pt x="184" y="87"/>
                  </a:cubicBezTo>
                  <a:cubicBezTo>
                    <a:pt x="34" y="405"/>
                    <a:pt x="0" y="756"/>
                    <a:pt x="50" y="1123"/>
                  </a:cubicBezTo>
                  <a:cubicBezTo>
                    <a:pt x="80" y="1228"/>
                    <a:pt x="191" y="1293"/>
                    <a:pt x="298" y="1293"/>
                  </a:cubicBezTo>
                  <a:cubicBezTo>
                    <a:pt x="310" y="1293"/>
                    <a:pt x="322" y="1292"/>
                    <a:pt x="334" y="1290"/>
                  </a:cubicBezTo>
                  <a:cubicBezTo>
                    <a:pt x="451" y="1240"/>
                    <a:pt x="518" y="1140"/>
                    <a:pt x="485" y="1006"/>
                  </a:cubicBezTo>
                  <a:lnTo>
                    <a:pt x="485" y="956"/>
                  </a:lnTo>
                  <a:lnTo>
                    <a:pt x="485" y="873"/>
                  </a:lnTo>
                  <a:lnTo>
                    <a:pt x="485" y="655"/>
                  </a:lnTo>
                  <a:lnTo>
                    <a:pt x="485" y="622"/>
                  </a:lnTo>
                  <a:cubicBezTo>
                    <a:pt x="485" y="572"/>
                    <a:pt x="518" y="555"/>
                    <a:pt x="518" y="505"/>
                  </a:cubicBezTo>
                  <a:cubicBezTo>
                    <a:pt x="518" y="472"/>
                    <a:pt x="535" y="455"/>
                    <a:pt x="535" y="405"/>
                  </a:cubicBezTo>
                  <a:cubicBezTo>
                    <a:pt x="535" y="388"/>
                    <a:pt x="535" y="388"/>
                    <a:pt x="552" y="371"/>
                  </a:cubicBezTo>
                  <a:cubicBezTo>
                    <a:pt x="552" y="348"/>
                    <a:pt x="568" y="317"/>
                    <a:pt x="566" y="317"/>
                  </a:cubicBezTo>
                  <a:lnTo>
                    <a:pt x="566" y="317"/>
                  </a:lnTo>
                  <a:cubicBezTo>
                    <a:pt x="566" y="317"/>
                    <a:pt x="562" y="323"/>
                    <a:pt x="552" y="338"/>
                  </a:cubicBezTo>
                  <a:cubicBezTo>
                    <a:pt x="585" y="288"/>
                    <a:pt x="602" y="238"/>
                    <a:pt x="585" y="171"/>
                  </a:cubicBezTo>
                  <a:cubicBezTo>
                    <a:pt x="552" y="137"/>
                    <a:pt x="518" y="71"/>
                    <a:pt x="468" y="54"/>
                  </a:cubicBezTo>
                  <a:cubicBezTo>
                    <a:pt x="432" y="18"/>
                    <a:pt x="387" y="0"/>
                    <a:pt x="34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34"/>
            <p:cNvSpPr/>
            <p:nvPr/>
          </p:nvSpPr>
          <p:spPr>
            <a:xfrm>
              <a:off x="4093200" y="1769125"/>
              <a:ext cx="12550" cy="42650"/>
            </a:xfrm>
            <a:custGeom>
              <a:rect b="b" l="l" r="r" t="t"/>
              <a:pathLst>
                <a:path extrusionOk="0" h="1706" w="502">
                  <a:moveTo>
                    <a:pt x="201" y="1"/>
                  </a:moveTo>
                  <a:cubicBezTo>
                    <a:pt x="117" y="18"/>
                    <a:pt x="0" y="101"/>
                    <a:pt x="0" y="218"/>
                  </a:cubicBezTo>
                  <a:cubicBezTo>
                    <a:pt x="34" y="636"/>
                    <a:pt x="17" y="1054"/>
                    <a:pt x="0" y="1471"/>
                  </a:cubicBezTo>
                  <a:cubicBezTo>
                    <a:pt x="0" y="1605"/>
                    <a:pt x="101" y="1705"/>
                    <a:pt x="234" y="1705"/>
                  </a:cubicBezTo>
                  <a:cubicBezTo>
                    <a:pt x="368" y="1705"/>
                    <a:pt x="435" y="1605"/>
                    <a:pt x="452" y="1471"/>
                  </a:cubicBezTo>
                  <a:cubicBezTo>
                    <a:pt x="502" y="1054"/>
                    <a:pt x="485" y="619"/>
                    <a:pt x="435" y="218"/>
                  </a:cubicBezTo>
                  <a:cubicBezTo>
                    <a:pt x="418" y="101"/>
                    <a:pt x="335" y="1"/>
                    <a:pt x="2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34"/>
            <p:cNvSpPr/>
            <p:nvPr/>
          </p:nvSpPr>
          <p:spPr>
            <a:xfrm>
              <a:off x="4081500" y="1737975"/>
              <a:ext cx="34700" cy="16300"/>
            </a:xfrm>
            <a:custGeom>
              <a:rect b="b" l="l" r="r" t="t"/>
              <a:pathLst>
                <a:path extrusionOk="0" h="652" w="1388">
                  <a:moveTo>
                    <a:pt x="590" y="495"/>
                  </a:moveTo>
                  <a:cubicBezTo>
                    <a:pt x="587" y="497"/>
                    <a:pt x="584" y="499"/>
                    <a:pt x="583" y="499"/>
                  </a:cubicBezTo>
                  <a:cubicBezTo>
                    <a:pt x="582" y="499"/>
                    <a:pt x="583" y="498"/>
                    <a:pt x="585" y="495"/>
                  </a:cubicBezTo>
                  <a:close/>
                  <a:moveTo>
                    <a:pt x="839" y="0"/>
                  </a:moveTo>
                  <a:cubicBezTo>
                    <a:pt x="569" y="0"/>
                    <a:pt x="291" y="104"/>
                    <a:pt x="84" y="278"/>
                  </a:cubicBezTo>
                  <a:cubicBezTo>
                    <a:pt x="1" y="361"/>
                    <a:pt x="1" y="512"/>
                    <a:pt x="84" y="595"/>
                  </a:cubicBezTo>
                  <a:cubicBezTo>
                    <a:pt x="147" y="635"/>
                    <a:pt x="207" y="652"/>
                    <a:pt x="264" y="652"/>
                  </a:cubicBezTo>
                  <a:cubicBezTo>
                    <a:pt x="328" y="652"/>
                    <a:pt x="390" y="631"/>
                    <a:pt x="452" y="595"/>
                  </a:cubicBezTo>
                  <a:cubicBezTo>
                    <a:pt x="468" y="579"/>
                    <a:pt x="485" y="579"/>
                    <a:pt x="502" y="545"/>
                  </a:cubicBezTo>
                  <a:cubicBezTo>
                    <a:pt x="552" y="528"/>
                    <a:pt x="569" y="512"/>
                    <a:pt x="619" y="495"/>
                  </a:cubicBezTo>
                  <a:cubicBezTo>
                    <a:pt x="636" y="495"/>
                    <a:pt x="652" y="462"/>
                    <a:pt x="652" y="462"/>
                  </a:cubicBezTo>
                  <a:cubicBezTo>
                    <a:pt x="702" y="445"/>
                    <a:pt x="736" y="445"/>
                    <a:pt x="752" y="445"/>
                  </a:cubicBezTo>
                  <a:lnTo>
                    <a:pt x="920" y="445"/>
                  </a:lnTo>
                  <a:cubicBezTo>
                    <a:pt x="953" y="445"/>
                    <a:pt x="970" y="445"/>
                    <a:pt x="986" y="462"/>
                  </a:cubicBezTo>
                  <a:cubicBezTo>
                    <a:pt x="1037" y="462"/>
                    <a:pt x="1070" y="495"/>
                    <a:pt x="1087" y="495"/>
                  </a:cubicBezTo>
                  <a:cubicBezTo>
                    <a:pt x="1101" y="497"/>
                    <a:pt x="1116" y="498"/>
                    <a:pt x="1130" y="498"/>
                  </a:cubicBezTo>
                  <a:cubicBezTo>
                    <a:pt x="1228" y="498"/>
                    <a:pt x="1308" y="449"/>
                    <a:pt x="1337" y="361"/>
                  </a:cubicBezTo>
                  <a:cubicBezTo>
                    <a:pt x="1387" y="261"/>
                    <a:pt x="1337" y="127"/>
                    <a:pt x="1254" y="94"/>
                  </a:cubicBezTo>
                  <a:cubicBezTo>
                    <a:pt x="1126" y="30"/>
                    <a:pt x="983" y="0"/>
                    <a:pt x="83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34"/>
            <p:cNvSpPr/>
            <p:nvPr/>
          </p:nvSpPr>
          <p:spPr>
            <a:xfrm>
              <a:off x="3906900" y="1847775"/>
              <a:ext cx="38875" cy="40750"/>
            </a:xfrm>
            <a:custGeom>
              <a:rect b="b" l="l" r="r" t="t"/>
              <a:pathLst>
                <a:path extrusionOk="0" h="1630" w="1555">
                  <a:moveTo>
                    <a:pt x="953" y="380"/>
                  </a:moveTo>
                  <a:lnTo>
                    <a:pt x="953" y="380"/>
                  </a:lnTo>
                  <a:cubicBezTo>
                    <a:pt x="958" y="391"/>
                    <a:pt x="964" y="398"/>
                    <a:pt x="971" y="404"/>
                  </a:cubicBezTo>
                  <a:lnTo>
                    <a:pt x="971" y="404"/>
                  </a:lnTo>
                  <a:cubicBezTo>
                    <a:pt x="967" y="399"/>
                    <a:pt x="961" y="391"/>
                    <a:pt x="953" y="380"/>
                  </a:cubicBezTo>
                  <a:close/>
                  <a:moveTo>
                    <a:pt x="1053" y="865"/>
                  </a:moveTo>
                  <a:cubicBezTo>
                    <a:pt x="1053" y="871"/>
                    <a:pt x="1051" y="877"/>
                    <a:pt x="1049" y="880"/>
                  </a:cubicBezTo>
                  <a:lnTo>
                    <a:pt x="1049" y="880"/>
                  </a:lnTo>
                  <a:cubicBezTo>
                    <a:pt x="1051" y="876"/>
                    <a:pt x="1053" y="871"/>
                    <a:pt x="1053" y="865"/>
                  </a:cubicBezTo>
                  <a:close/>
                  <a:moveTo>
                    <a:pt x="1112" y="0"/>
                  </a:moveTo>
                  <a:cubicBezTo>
                    <a:pt x="1053" y="0"/>
                    <a:pt x="995" y="21"/>
                    <a:pt x="953" y="63"/>
                  </a:cubicBezTo>
                  <a:cubicBezTo>
                    <a:pt x="869" y="163"/>
                    <a:pt x="886" y="297"/>
                    <a:pt x="953" y="380"/>
                  </a:cubicBezTo>
                  <a:cubicBezTo>
                    <a:pt x="953" y="380"/>
                    <a:pt x="953" y="380"/>
                    <a:pt x="953" y="380"/>
                  </a:cubicBezTo>
                  <a:lnTo>
                    <a:pt x="953" y="380"/>
                  </a:lnTo>
                  <a:cubicBezTo>
                    <a:pt x="963" y="380"/>
                    <a:pt x="981" y="407"/>
                    <a:pt x="979" y="410"/>
                  </a:cubicBezTo>
                  <a:lnTo>
                    <a:pt x="979" y="410"/>
                  </a:lnTo>
                  <a:cubicBezTo>
                    <a:pt x="977" y="408"/>
                    <a:pt x="974" y="406"/>
                    <a:pt x="971" y="404"/>
                  </a:cubicBezTo>
                  <a:lnTo>
                    <a:pt x="971" y="404"/>
                  </a:lnTo>
                  <a:cubicBezTo>
                    <a:pt x="975" y="408"/>
                    <a:pt x="978" y="410"/>
                    <a:pt x="979" y="410"/>
                  </a:cubicBezTo>
                  <a:cubicBezTo>
                    <a:pt x="979" y="410"/>
                    <a:pt x="979" y="410"/>
                    <a:pt x="979" y="410"/>
                  </a:cubicBezTo>
                  <a:lnTo>
                    <a:pt x="979" y="410"/>
                  </a:lnTo>
                  <a:cubicBezTo>
                    <a:pt x="992" y="420"/>
                    <a:pt x="1003" y="428"/>
                    <a:pt x="1003" y="447"/>
                  </a:cubicBezTo>
                  <a:cubicBezTo>
                    <a:pt x="1020" y="464"/>
                    <a:pt x="1036" y="497"/>
                    <a:pt x="1036" y="531"/>
                  </a:cubicBezTo>
                  <a:lnTo>
                    <a:pt x="1036" y="548"/>
                  </a:lnTo>
                  <a:cubicBezTo>
                    <a:pt x="1036" y="564"/>
                    <a:pt x="1036" y="564"/>
                    <a:pt x="1053" y="581"/>
                  </a:cubicBezTo>
                  <a:cubicBezTo>
                    <a:pt x="1053" y="611"/>
                    <a:pt x="1053" y="628"/>
                    <a:pt x="1077" y="643"/>
                  </a:cubicBezTo>
                  <a:lnTo>
                    <a:pt x="1077" y="643"/>
                  </a:lnTo>
                  <a:cubicBezTo>
                    <a:pt x="1082" y="649"/>
                    <a:pt x="1086" y="658"/>
                    <a:pt x="1086" y="664"/>
                  </a:cubicBezTo>
                  <a:lnTo>
                    <a:pt x="1086" y="731"/>
                  </a:lnTo>
                  <a:lnTo>
                    <a:pt x="1086" y="748"/>
                  </a:lnTo>
                  <a:cubicBezTo>
                    <a:pt x="1086" y="798"/>
                    <a:pt x="1053" y="815"/>
                    <a:pt x="1053" y="865"/>
                  </a:cubicBezTo>
                  <a:cubicBezTo>
                    <a:pt x="1053" y="865"/>
                    <a:pt x="1053" y="865"/>
                    <a:pt x="1053" y="865"/>
                  </a:cubicBezTo>
                  <a:lnTo>
                    <a:pt x="1053" y="865"/>
                  </a:lnTo>
                  <a:cubicBezTo>
                    <a:pt x="1046" y="879"/>
                    <a:pt x="1045" y="884"/>
                    <a:pt x="1046" y="884"/>
                  </a:cubicBezTo>
                  <a:cubicBezTo>
                    <a:pt x="1047" y="884"/>
                    <a:pt x="1048" y="883"/>
                    <a:pt x="1049" y="880"/>
                  </a:cubicBezTo>
                  <a:lnTo>
                    <a:pt x="1049" y="880"/>
                  </a:lnTo>
                  <a:cubicBezTo>
                    <a:pt x="1044" y="891"/>
                    <a:pt x="1036" y="898"/>
                    <a:pt x="1036" y="898"/>
                  </a:cubicBezTo>
                  <a:cubicBezTo>
                    <a:pt x="1036" y="912"/>
                    <a:pt x="1025" y="915"/>
                    <a:pt x="1021" y="934"/>
                  </a:cubicBezTo>
                  <a:lnTo>
                    <a:pt x="1021" y="934"/>
                  </a:lnTo>
                  <a:cubicBezTo>
                    <a:pt x="1016" y="940"/>
                    <a:pt x="1010" y="949"/>
                    <a:pt x="1003" y="949"/>
                  </a:cubicBezTo>
                  <a:lnTo>
                    <a:pt x="953" y="982"/>
                  </a:lnTo>
                  <a:cubicBezTo>
                    <a:pt x="936" y="999"/>
                    <a:pt x="886" y="1015"/>
                    <a:pt x="869" y="1015"/>
                  </a:cubicBezTo>
                  <a:cubicBezTo>
                    <a:pt x="858" y="1015"/>
                    <a:pt x="832" y="1030"/>
                    <a:pt x="831" y="1030"/>
                  </a:cubicBezTo>
                  <a:cubicBezTo>
                    <a:pt x="830" y="1030"/>
                    <a:pt x="836" y="1027"/>
                    <a:pt x="853" y="1015"/>
                  </a:cubicBezTo>
                  <a:cubicBezTo>
                    <a:pt x="836" y="1015"/>
                    <a:pt x="802" y="1049"/>
                    <a:pt x="786" y="1049"/>
                  </a:cubicBezTo>
                  <a:cubicBezTo>
                    <a:pt x="752" y="1066"/>
                    <a:pt x="702" y="1066"/>
                    <a:pt x="669" y="1082"/>
                  </a:cubicBezTo>
                  <a:cubicBezTo>
                    <a:pt x="585" y="1099"/>
                    <a:pt x="502" y="1149"/>
                    <a:pt x="435" y="1149"/>
                  </a:cubicBezTo>
                  <a:cubicBezTo>
                    <a:pt x="418" y="1149"/>
                    <a:pt x="385" y="1149"/>
                    <a:pt x="368" y="1166"/>
                  </a:cubicBezTo>
                  <a:lnTo>
                    <a:pt x="351" y="1166"/>
                  </a:lnTo>
                  <a:cubicBezTo>
                    <a:pt x="284" y="1166"/>
                    <a:pt x="251" y="1166"/>
                    <a:pt x="184" y="1182"/>
                  </a:cubicBezTo>
                  <a:cubicBezTo>
                    <a:pt x="101" y="1216"/>
                    <a:pt x="34" y="1266"/>
                    <a:pt x="17" y="1383"/>
                  </a:cubicBezTo>
                  <a:cubicBezTo>
                    <a:pt x="0" y="1467"/>
                    <a:pt x="34" y="1550"/>
                    <a:pt x="117" y="1583"/>
                  </a:cubicBezTo>
                  <a:cubicBezTo>
                    <a:pt x="184" y="1617"/>
                    <a:pt x="251" y="1629"/>
                    <a:pt x="320" y="1629"/>
                  </a:cubicBezTo>
                  <a:cubicBezTo>
                    <a:pt x="389" y="1629"/>
                    <a:pt x="460" y="1617"/>
                    <a:pt x="535" y="1600"/>
                  </a:cubicBezTo>
                  <a:cubicBezTo>
                    <a:pt x="635" y="1583"/>
                    <a:pt x="752" y="1550"/>
                    <a:pt x="836" y="1517"/>
                  </a:cubicBezTo>
                  <a:cubicBezTo>
                    <a:pt x="1020" y="1467"/>
                    <a:pt x="1220" y="1383"/>
                    <a:pt x="1354" y="1233"/>
                  </a:cubicBezTo>
                  <a:cubicBezTo>
                    <a:pt x="1504" y="1066"/>
                    <a:pt x="1554" y="848"/>
                    <a:pt x="1538" y="648"/>
                  </a:cubicBezTo>
                  <a:cubicBezTo>
                    <a:pt x="1521" y="414"/>
                    <a:pt x="1421" y="230"/>
                    <a:pt x="1270" y="63"/>
                  </a:cubicBezTo>
                  <a:cubicBezTo>
                    <a:pt x="1228" y="21"/>
                    <a:pt x="1170" y="0"/>
                    <a:pt x="111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34"/>
            <p:cNvSpPr/>
            <p:nvPr/>
          </p:nvSpPr>
          <p:spPr>
            <a:xfrm>
              <a:off x="3907325" y="2519125"/>
              <a:ext cx="110575" cy="285300"/>
            </a:xfrm>
            <a:custGeom>
              <a:rect b="b" l="l" r="r" t="t"/>
              <a:pathLst>
                <a:path extrusionOk="0" h="11412" w="4423">
                  <a:moveTo>
                    <a:pt x="4157" y="0"/>
                  </a:moveTo>
                  <a:cubicBezTo>
                    <a:pt x="4121" y="0"/>
                    <a:pt x="4083" y="13"/>
                    <a:pt x="4044" y="43"/>
                  </a:cubicBezTo>
                  <a:cubicBezTo>
                    <a:pt x="1353" y="1948"/>
                    <a:pt x="0" y="5356"/>
                    <a:pt x="618" y="8581"/>
                  </a:cubicBezTo>
                  <a:cubicBezTo>
                    <a:pt x="819" y="9550"/>
                    <a:pt x="1170" y="10469"/>
                    <a:pt x="1671" y="11304"/>
                  </a:cubicBezTo>
                  <a:cubicBezTo>
                    <a:pt x="1717" y="11380"/>
                    <a:pt x="1782" y="11412"/>
                    <a:pt x="1847" y="11412"/>
                  </a:cubicBezTo>
                  <a:cubicBezTo>
                    <a:pt x="1997" y="11412"/>
                    <a:pt x="2143" y="11245"/>
                    <a:pt x="2039" y="11070"/>
                  </a:cubicBezTo>
                  <a:cubicBezTo>
                    <a:pt x="418" y="8314"/>
                    <a:pt x="585" y="4805"/>
                    <a:pt x="2440" y="2198"/>
                  </a:cubicBezTo>
                  <a:cubicBezTo>
                    <a:pt x="2941" y="1513"/>
                    <a:pt x="3542" y="895"/>
                    <a:pt x="4244" y="377"/>
                  </a:cubicBezTo>
                  <a:cubicBezTo>
                    <a:pt x="4422" y="267"/>
                    <a:pt x="4319" y="0"/>
                    <a:pt x="41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34"/>
            <p:cNvSpPr/>
            <p:nvPr/>
          </p:nvSpPr>
          <p:spPr>
            <a:xfrm>
              <a:off x="3898550" y="2803025"/>
              <a:ext cx="64925" cy="91875"/>
            </a:xfrm>
            <a:custGeom>
              <a:rect b="b" l="l" r="r" t="t"/>
              <a:pathLst>
                <a:path extrusionOk="0" h="3675" w="2597">
                  <a:moveTo>
                    <a:pt x="2333" y="0"/>
                  </a:moveTo>
                  <a:cubicBezTo>
                    <a:pt x="2309" y="0"/>
                    <a:pt x="2283" y="5"/>
                    <a:pt x="2256" y="15"/>
                  </a:cubicBezTo>
                  <a:cubicBezTo>
                    <a:pt x="1955" y="116"/>
                    <a:pt x="1671" y="249"/>
                    <a:pt x="1370" y="349"/>
                  </a:cubicBezTo>
                  <a:cubicBezTo>
                    <a:pt x="1136" y="433"/>
                    <a:pt x="886" y="517"/>
                    <a:pt x="669" y="633"/>
                  </a:cubicBezTo>
                  <a:cubicBezTo>
                    <a:pt x="451" y="750"/>
                    <a:pt x="284" y="884"/>
                    <a:pt x="167" y="1085"/>
                  </a:cubicBezTo>
                  <a:cubicBezTo>
                    <a:pt x="17" y="1302"/>
                    <a:pt x="0" y="1586"/>
                    <a:pt x="0" y="1836"/>
                  </a:cubicBezTo>
                  <a:cubicBezTo>
                    <a:pt x="0" y="2304"/>
                    <a:pt x="17" y="2839"/>
                    <a:pt x="301" y="3207"/>
                  </a:cubicBezTo>
                  <a:cubicBezTo>
                    <a:pt x="451" y="3390"/>
                    <a:pt x="635" y="3541"/>
                    <a:pt x="869" y="3608"/>
                  </a:cubicBezTo>
                  <a:cubicBezTo>
                    <a:pt x="969" y="3641"/>
                    <a:pt x="1103" y="3674"/>
                    <a:pt x="1203" y="3674"/>
                  </a:cubicBezTo>
                  <a:cubicBezTo>
                    <a:pt x="1354" y="3674"/>
                    <a:pt x="1454" y="3641"/>
                    <a:pt x="1554" y="3524"/>
                  </a:cubicBezTo>
                  <a:cubicBezTo>
                    <a:pt x="1621" y="3457"/>
                    <a:pt x="1621" y="3307"/>
                    <a:pt x="1521" y="3273"/>
                  </a:cubicBezTo>
                  <a:cubicBezTo>
                    <a:pt x="1420" y="3223"/>
                    <a:pt x="1354" y="3207"/>
                    <a:pt x="1253" y="3207"/>
                  </a:cubicBezTo>
                  <a:cubicBezTo>
                    <a:pt x="1170" y="3207"/>
                    <a:pt x="1086" y="3190"/>
                    <a:pt x="1003" y="3173"/>
                  </a:cubicBezTo>
                  <a:cubicBezTo>
                    <a:pt x="836" y="3106"/>
                    <a:pt x="702" y="3006"/>
                    <a:pt x="602" y="2839"/>
                  </a:cubicBezTo>
                  <a:cubicBezTo>
                    <a:pt x="418" y="2505"/>
                    <a:pt x="435" y="2087"/>
                    <a:pt x="435" y="1720"/>
                  </a:cubicBezTo>
                  <a:cubicBezTo>
                    <a:pt x="435" y="1536"/>
                    <a:pt x="451" y="1369"/>
                    <a:pt x="585" y="1218"/>
                  </a:cubicBezTo>
                  <a:cubicBezTo>
                    <a:pt x="702" y="1085"/>
                    <a:pt x="869" y="1001"/>
                    <a:pt x="1036" y="934"/>
                  </a:cubicBezTo>
                  <a:cubicBezTo>
                    <a:pt x="1471" y="750"/>
                    <a:pt x="1922" y="600"/>
                    <a:pt x="2356" y="433"/>
                  </a:cubicBezTo>
                  <a:cubicBezTo>
                    <a:pt x="2596" y="358"/>
                    <a:pt x="2540" y="0"/>
                    <a:pt x="233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34"/>
            <p:cNvSpPr/>
            <p:nvPr/>
          </p:nvSpPr>
          <p:spPr>
            <a:xfrm>
              <a:off x="4807625" y="2688925"/>
              <a:ext cx="154850" cy="16050"/>
            </a:xfrm>
            <a:custGeom>
              <a:rect b="b" l="l" r="r" t="t"/>
              <a:pathLst>
                <a:path extrusionOk="0" h="642" w="6194">
                  <a:moveTo>
                    <a:pt x="265" y="1"/>
                  </a:moveTo>
                  <a:cubicBezTo>
                    <a:pt x="59" y="1"/>
                    <a:pt x="0" y="353"/>
                    <a:pt x="229" y="402"/>
                  </a:cubicBezTo>
                  <a:cubicBezTo>
                    <a:pt x="1148" y="569"/>
                    <a:pt x="2100" y="603"/>
                    <a:pt x="3036" y="636"/>
                  </a:cubicBezTo>
                  <a:cubicBezTo>
                    <a:pt x="3254" y="640"/>
                    <a:pt x="3471" y="642"/>
                    <a:pt x="3687" y="642"/>
                  </a:cubicBezTo>
                  <a:cubicBezTo>
                    <a:pt x="4433" y="642"/>
                    <a:pt x="5172" y="617"/>
                    <a:pt x="5910" y="552"/>
                  </a:cubicBezTo>
                  <a:cubicBezTo>
                    <a:pt x="6183" y="520"/>
                    <a:pt x="6194" y="133"/>
                    <a:pt x="5956" y="133"/>
                  </a:cubicBezTo>
                  <a:cubicBezTo>
                    <a:pt x="5947" y="133"/>
                    <a:pt x="5937" y="134"/>
                    <a:pt x="5927" y="135"/>
                  </a:cubicBezTo>
                  <a:cubicBezTo>
                    <a:pt x="5252" y="171"/>
                    <a:pt x="4569" y="198"/>
                    <a:pt x="3890" y="198"/>
                  </a:cubicBezTo>
                  <a:cubicBezTo>
                    <a:pt x="3627" y="198"/>
                    <a:pt x="3364" y="194"/>
                    <a:pt x="3103" y="185"/>
                  </a:cubicBezTo>
                  <a:cubicBezTo>
                    <a:pt x="2167" y="168"/>
                    <a:pt x="1232" y="51"/>
                    <a:pt x="279" y="1"/>
                  </a:cubicBezTo>
                  <a:cubicBezTo>
                    <a:pt x="274" y="1"/>
                    <a:pt x="270" y="1"/>
                    <a:pt x="26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34"/>
            <p:cNvSpPr/>
            <p:nvPr/>
          </p:nvSpPr>
          <p:spPr>
            <a:xfrm>
              <a:off x="4772825" y="2670000"/>
              <a:ext cx="22575" cy="20225"/>
            </a:xfrm>
            <a:custGeom>
              <a:rect b="b" l="l" r="r" t="t"/>
              <a:pathLst>
                <a:path extrusionOk="0" h="809" w="903">
                  <a:moveTo>
                    <a:pt x="192" y="0"/>
                  </a:moveTo>
                  <a:cubicBezTo>
                    <a:pt x="131" y="0"/>
                    <a:pt x="76" y="22"/>
                    <a:pt x="50" y="73"/>
                  </a:cubicBezTo>
                  <a:cubicBezTo>
                    <a:pt x="17" y="90"/>
                    <a:pt x="0" y="140"/>
                    <a:pt x="0" y="173"/>
                  </a:cubicBezTo>
                  <a:lnTo>
                    <a:pt x="0" y="240"/>
                  </a:lnTo>
                  <a:cubicBezTo>
                    <a:pt x="0" y="257"/>
                    <a:pt x="0" y="274"/>
                    <a:pt x="17" y="324"/>
                  </a:cubicBezTo>
                  <a:cubicBezTo>
                    <a:pt x="50" y="357"/>
                    <a:pt x="67" y="391"/>
                    <a:pt x="101" y="407"/>
                  </a:cubicBezTo>
                  <a:cubicBezTo>
                    <a:pt x="134" y="424"/>
                    <a:pt x="151" y="441"/>
                    <a:pt x="167" y="441"/>
                  </a:cubicBezTo>
                  <a:cubicBezTo>
                    <a:pt x="217" y="491"/>
                    <a:pt x="251" y="507"/>
                    <a:pt x="301" y="558"/>
                  </a:cubicBezTo>
                  <a:lnTo>
                    <a:pt x="552" y="741"/>
                  </a:lnTo>
                  <a:cubicBezTo>
                    <a:pt x="585" y="775"/>
                    <a:pt x="635" y="808"/>
                    <a:pt x="702" y="808"/>
                  </a:cubicBezTo>
                  <a:cubicBezTo>
                    <a:pt x="735" y="808"/>
                    <a:pt x="802" y="775"/>
                    <a:pt x="836" y="741"/>
                  </a:cubicBezTo>
                  <a:cubicBezTo>
                    <a:pt x="886" y="691"/>
                    <a:pt x="903" y="658"/>
                    <a:pt x="903" y="591"/>
                  </a:cubicBezTo>
                  <a:cubicBezTo>
                    <a:pt x="903" y="558"/>
                    <a:pt x="886" y="491"/>
                    <a:pt x="836" y="441"/>
                  </a:cubicBezTo>
                  <a:lnTo>
                    <a:pt x="585" y="257"/>
                  </a:lnTo>
                  <a:cubicBezTo>
                    <a:pt x="552" y="223"/>
                    <a:pt x="502" y="190"/>
                    <a:pt x="468" y="157"/>
                  </a:cubicBezTo>
                  <a:cubicBezTo>
                    <a:pt x="418" y="140"/>
                    <a:pt x="401" y="106"/>
                    <a:pt x="368" y="73"/>
                  </a:cubicBezTo>
                  <a:cubicBezTo>
                    <a:pt x="318" y="56"/>
                    <a:pt x="301" y="23"/>
                    <a:pt x="251" y="6"/>
                  </a:cubicBezTo>
                  <a:cubicBezTo>
                    <a:pt x="231" y="2"/>
                    <a:pt x="211" y="0"/>
                    <a:pt x="1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34"/>
            <p:cNvSpPr/>
            <p:nvPr/>
          </p:nvSpPr>
          <p:spPr>
            <a:xfrm>
              <a:off x="4667550" y="2603050"/>
              <a:ext cx="90500" cy="59350"/>
            </a:xfrm>
            <a:custGeom>
              <a:rect b="b" l="l" r="r" t="t"/>
              <a:pathLst>
                <a:path extrusionOk="0" h="2374" w="3620">
                  <a:moveTo>
                    <a:pt x="487" y="0"/>
                  </a:moveTo>
                  <a:cubicBezTo>
                    <a:pt x="414" y="0"/>
                    <a:pt x="341" y="4"/>
                    <a:pt x="268" y="11"/>
                  </a:cubicBezTo>
                  <a:cubicBezTo>
                    <a:pt x="1" y="28"/>
                    <a:pt x="1" y="412"/>
                    <a:pt x="268" y="429"/>
                  </a:cubicBezTo>
                  <a:cubicBezTo>
                    <a:pt x="870" y="462"/>
                    <a:pt x="1438" y="612"/>
                    <a:pt x="1956" y="947"/>
                  </a:cubicBezTo>
                  <a:cubicBezTo>
                    <a:pt x="2457" y="1264"/>
                    <a:pt x="2875" y="1715"/>
                    <a:pt x="3159" y="2267"/>
                  </a:cubicBezTo>
                  <a:cubicBezTo>
                    <a:pt x="3189" y="2342"/>
                    <a:pt x="3247" y="2374"/>
                    <a:pt x="3309" y="2374"/>
                  </a:cubicBezTo>
                  <a:cubicBezTo>
                    <a:pt x="3453" y="2374"/>
                    <a:pt x="3619" y="2207"/>
                    <a:pt x="3526" y="2033"/>
                  </a:cubicBezTo>
                  <a:cubicBezTo>
                    <a:pt x="3242" y="1431"/>
                    <a:pt x="2758" y="913"/>
                    <a:pt x="2190" y="562"/>
                  </a:cubicBezTo>
                  <a:cubicBezTo>
                    <a:pt x="1683" y="235"/>
                    <a:pt x="1084" y="0"/>
                    <a:pt x="48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34"/>
            <p:cNvSpPr/>
            <p:nvPr/>
          </p:nvSpPr>
          <p:spPr>
            <a:xfrm>
              <a:off x="4612000" y="2614775"/>
              <a:ext cx="45125" cy="33675"/>
            </a:xfrm>
            <a:custGeom>
              <a:rect b="b" l="l" r="r" t="t"/>
              <a:pathLst>
                <a:path extrusionOk="0" h="1347" w="1805">
                  <a:moveTo>
                    <a:pt x="1557" y="1"/>
                  </a:moveTo>
                  <a:cubicBezTo>
                    <a:pt x="1508" y="1"/>
                    <a:pt x="1459" y="22"/>
                    <a:pt x="1421" y="60"/>
                  </a:cubicBezTo>
                  <a:cubicBezTo>
                    <a:pt x="1320" y="143"/>
                    <a:pt x="1203" y="260"/>
                    <a:pt x="1087" y="344"/>
                  </a:cubicBezTo>
                  <a:lnTo>
                    <a:pt x="1070" y="361"/>
                  </a:lnTo>
                  <a:lnTo>
                    <a:pt x="1053" y="377"/>
                  </a:lnTo>
                  <a:cubicBezTo>
                    <a:pt x="1020" y="394"/>
                    <a:pt x="1003" y="427"/>
                    <a:pt x="970" y="444"/>
                  </a:cubicBezTo>
                  <a:cubicBezTo>
                    <a:pt x="919" y="478"/>
                    <a:pt x="869" y="511"/>
                    <a:pt x="819" y="544"/>
                  </a:cubicBezTo>
                  <a:lnTo>
                    <a:pt x="502" y="728"/>
                  </a:lnTo>
                  <a:cubicBezTo>
                    <a:pt x="452" y="778"/>
                    <a:pt x="385" y="795"/>
                    <a:pt x="318" y="845"/>
                  </a:cubicBezTo>
                  <a:cubicBezTo>
                    <a:pt x="234" y="879"/>
                    <a:pt x="151" y="895"/>
                    <a:pt x="84" y="979"/>
                  </a:cubicBezTo>
                  <a:cubicBezTo>
                    <a:pt x="34" y="1046"/>
                    <a:pt x="0" y="1129"/>
                    <a:pt x="51" y="1213"/>
                  </a:cubicBezTo>
                  <a:cubicBezTo>
                    <a:pt x="84" y="1280"/>
                    <a:pt x="151" y="1346"/>
                    <a:pt x="234" y="1346"/>
                  </a:cubicBezTo>
                  <a:cubicBezTo>
                    <a:pt x="335" y="1346"/>
                    <a:pt x="418" y="1280"/>
                    <a:pt x="518" y="1229"/>
                  </a:cubicBezTo>
                  <a:cubicBezTo>
                    <a:pt x="585" y="1196"/>
                    <a:pt x="652" y="1179"/>
                    <a:pt x="719" y="1129"/>
                  </a:cubicBezTo>
                  <a:cubicBezTo>
                    <a:pt x="819" y="1062"/>
                    <a:pt x="919" y="1012"/>
                    <a:pt x="1020" y="929"/>
                  </a:cubicBezTo>
                  <a:cubicBezTo>
                    <a:pt x="1254" y="762"/>
                    <a:pt x="1488" y="561"/>
                    <a:pt x="1721" y="377"/>
                  </a:cubicBezTo>
                  <a:cubicBezTo>
                    <a:pt x="1805" y="310"/>
                    <a:pt x="1805" y="143"/>
                    <a:pt x="1721" y="93"/>
                  </a:cubicBezTo>
                  <a:cubicBezTo>
                    <a:pt x="1676" y="30"/>
                    <a:pt x="1616" y="1"/>
                    <a:pt x="155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34"/>
            <p:cNvSpPr/>
            <p:nvPr/>
          </p:nvSpPr>
          <p:spPr>
            <a:xfrm>
              <a:off x="3828375" y="2687600"/>
              <a:ext cx="86400" cy="21825"/>
            </a:xfrm>
            <a:custGeom>
              <a:rect b="b" l="l" r="r" t="t"/>
              <a:pathLst>
                <a:path extrusionOk="0" h="873" w="3456">
                  <a:moveTo>
                    <a:pt x="3166" y="1"/>
                  </a:moveTo>
                  <a:cubicBezTo>
                    <a:pt x="3132" y="1"/>
                    <a:pt x="3095" y="12"/>
                    <a:pt x="3058" y="37"/>
                  </a:cubicBezTo>
                  <a:cubicBezTo>
                    <a:pt x="2724" y="247"/>
                    <a:pt x="2354" y="275"/>
                    <a:pt x="1982" y="275"/>
                  </a:cubicBezTo>
                  <a:cubicBezTo>
                    <a:pt x="1850" y="275"/>
                    <a:pt x="1718" y="271"/>
                    <a:pt x="1587" y="271"/>
                  </a:cubicBezTo>
                  <a:cubicBezTo>
                    <a:pt x="1444" y="271"/>
                    <a:pt x="1301" y="260"/>
                    <a:pt x="1158" y="260"/>
                  </a:cubicBezTo>
                  <a:cubicBezTo>
                    <a:pt x="1050" y="260"/>
                    <a:pt x="943" y="267"/>
                    <a:pt x="836" y="288"/>
                  </a:cubicBezTo>
                  <a:cubicBezTo>
                    <a:pt x="602" y="305"/>
                    <a:pt x="234" y="372"/>
                    <a:pt x="84" y="572"/>
                  </a:cubicBezTo>
                  <a:cubicBezTo>
                    <a:pt x="0" y="706"/>
                    <a:pt x="100" y="873"/>
                    <a:pt x="251" y="873"/>
                  </a:cubicBezTo>
                  <a:cubicBezTo>
                    <a:pt x="384" y="873"/>
                    <a:pt x="501" y="789"/>
                    <a:pt x="618" y="773"/>
                  </a:cubicBezTo>
                  <a:cubicBezTo>
                    <a:pt x="752" y="722"/>
                    <a:pt x="852" y="706"/>
                    <a:pt x="986" y="706"/>
                  </a:cubicBezTo>
                  <a:cubicBezTo>
                    <a:pt x="1120" y="697"/>
                    <a:pt x="1249" y="693"/>
                    <a:pt x="1379" y="693"/>
                  </a:cubicBezTo>
                  <a:cubicBezTo>
                    <a:pt x="1508" y="693"/>
                    <a:pt x="1638" y="697"/>
                    <a:pt x="1771" y="706"/>
                  </a:cubicBezTo>
                  <a:cubicBezTo>
                    <a:pt x="1853" y="708"/>
                    <a:pt x="1935" y="710"/>
                    <a:pt x="2018" y="710"/>
                  </a:cubicBezTo>
                  <a:cubicBezTo>
                    <a:pt x="2460" y="710"/>
                    <a:pt x="2909" y="658"/>
                    <a:pt x="3275" y="405"/>
                  </a:cubicBezTo>
                  <a:cubicBezTo>
                    <a:pt x="3455" y="266"/>
                    <a:pt x="3336" y="1"/>
                    <a:pt x="316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34"/>
            <p:cNvSpPr/>
            <p:nvPr/>
          </p:nvSpPr>
          <p:spPr>
            <a:xfrm>
              <a:off x="3628575" y="2703900"/>
              <a:ext cx="154275" cy="18100"/>
            </a:xfrm>
            <a:custGeom>
              <a:rect b="b" l="l" r="r" t="t"/>
              <a:pathLst>
                <a:path extrusionOk="0" h="724" w="6171">
                  <a:moveTo>
                    <a:pt x="3406" y="1"/>
                  </a:moveTo>
                  <a:cubicBezTo>
                    <a:pt x="2359" y="1"/>
                    <a:pt x="1311" y="93"/>
                    <a:pt x="290" y="288"/>
                  </a:cubicBezTo>
                  <a:cubicBezTo>
                    <a:pt x="0" y="336"/>
                    <a:pt x="113" y="724"/>
                    <a:pt x="374" y="724"/>
                  </a:cubicBezTo>
                  <a:cubicBezTo>
                    <a:pt x="385" y="724"/>
                    <a:pt x="396" y="723"/>
                    <a:pt x="406" y="722"/>
                  </a:cubicBezTo>
                  <a:cubicBezTo>
                    <a:pt x="1519" y="560"/>
                    <a:pt x="2626" y="472"/>
                    <a:pt x="3734" y="472"/>
                  </a:cubicBezTo>
                  <a:cubicBezTo>
                    <a:pt x="4456" y="472"/>
                    <a:pt x="5179" y="509"/>
                    <a:pt x="5904" y="588"/>
                  </a:cubicBezTo>
                  <a:cubicBezTo>
                    <a:pt x="5914" y="590"/>
                    <a:pt x="5924" y="590"/>
                    <a:pt x="5933" y="590"/>
                  </a:cubicBezTo>
                  <a:cubicBezTo>
                    <a:pt x="6171" y="590"/>
                    <a:pt x="6161" y="203"/>
                    <a:pt x="5904" y="171"/>
                  </a:cubicBezTo>
                  <a:cubicBezTo>
                    <a:pt x="5080" y="59"/>
                    <a:pt x="4243" y="1"/>
                    <a:pt x="34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34"/>
            <p:cNvSpPr/>
            <p:nvPr/>
          </p:nvSpPr>
          <p:spPr>
            <a:xfrm>
              <a:off x="3803300" y="2703150"/>
              <a:ext cx="13825" cy="10875"/>
            </a:xfrm>
            <a:custGeom>
              <a:rect b="b" l="l" r="r" t="t"/>
              <a:pathLst>
                <a:path extrusionOk="0" h="435" w="553">
                  <a:moveTo>
                    <a:pt x="235" y="0"/>
                  </a:moveTo>
                  <a:cubicBezTo>
                    <a:pt x="184" y="0"/>
                    <a:pt x="168" y="0"/>
                    <a:pt x="151" y="17"/>
                  </a:cubicBezTo>
                  <a:cubicBezTo>
                    <a:pt x="134" y="17"/>
                    <a:pt x="84" y="34"/>
                    <a:pt x="68" y="50"/>
                  </a:cubicBezTo>
                  <a:cubicBezTo>
                    <a:pt x="51" y="84"/>
                    <a:pt x="17" y="100"/>
                    <a:pt x="17" y="134"/>
                  </a:cubicBezTo>
                  <a:cubicBezTo>
                    <a:pt x="1" y="167"/>
                    <a:pt x="1" y="201"/>
                    <a:pt x="1" y="217"/>
                  </a:cubicBezTo>
                  <a:lnTo>
                    <a:pt x="1" y="284"/>
                  </a:lnTo>
                  <a:cubicBezTo>
                    <a:pt x="17" y="334"/>
                    <a:pt x="17" y="351"/>
                    <a:pt x="68" y="385"/>
                  </a:cubicBezTo>
                  <a:lnTo>
                    <a:pt x="101" y="435"/>
                  </a:lnTo>
                  <a:cubicBezTo>
                    <a:pt x="134" y="418"/>
                    <a:pt x="155" y="414"/>
                    <a:pt x="174" y="414"/>
                  </a:cubicBezTo>
                  <a:cubicBezTo>
                    <a:pt x="193" y="414"/>
                    <a:pt x="210" y="418"/>
                    <a:pt x="235" y="418"/>
                  </a:cubicBezTo>
                  <a:lnTo>
                    <a:pt x="301" y="418"/>
                  </a:lnTo>
                  <a:cubicBezTo>
                    <a:pt x="335" y="418"/>
                    <a:pt x="368" y="418"/>
                    <a:pt x="418" y="385"/>
                  </a:cubicBezTo>
                  <a:lnTo>
                    <a:pt x="469" y="351"/>
                  </a:lnTo>
                  <a:lnTo>
                    <a:pt x="485" y="334"/>
                  </a:lnTo>
                  <a:cubicBezTo>
                    <a:pt x="502" y="301"/>
                    <a:pt x="502" y="284"/>
                    <a:pt x="519" y="268"/>
                  </a:cubicBezTo>
                  <a:cubicBezTo>
                    <a:pt x="552" y="251"/>
                    <a:pt x="552" y="217"/>
                    <a:pt x="552" y="201"/>
                  </a:cubicBezTo>
                  <a:lnTo>
                    <a:pt x="552" y="167"/>
                  </a:lnTo>
                  <a:cubicBezTo>
                    <a:pt x="552" y="134"/>
                    <a:pt x="519" y="100"/>
                    <a:pt x="502" y="84"/>
                  </a:cubicBezTo>
                  <a:lnTo>
                    <a:pt x="485" y="50"/>
                  </a:lnTo>
                  <a:cubicBezTo>
                    <a:pt x="469" y="34"/>
                    <a:pt x="469" y="34"/>
                    <a:pt x="418" y="17"/>
                  </a:cubicBezTo>
                  <a:cubicBezTo>
                    <a:pt x="402" y="17"/>
                    <a:pt x="385" y="0"/>
                    <a:pt x="35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34"/>
            <p:cNvSpPr/>
            <p:nvPr/>
          </p:nvSpPr>
          <p:spPr>
            <a:xfrm>
              <a:off x="3431125" y="2724450"/>
              <a:ext cx="186750" cy="44400"/>
            </a:xfrm>
            <a:custGeom>
              <a:rect b="b" l="l" r="r" t="t"/>
              <a:pathLst>
                <a:path extrusionOk="0" h="1776" w="7470">
                  <a:moveTo>
                    <a:pt x="7218" y="0"/>
                  </a:moveTo>
                  <a:cubicBezTo>
                    <a:pt x="4861" y="67"/>
                    <a:pt x="2702" y="1320"/>
                    <a:pt x="331" y="1320"/>
                  </a:cubicBezTo>
                  <a:cubicBezTo>
                    <a:pt x="316" y="1320"/>
                    <a:pt x="300" y="1320"/>
                    <a:pt x="284" y="1320"/>
                  </a:cubicBezTo>
                  <a:cubicBezTo>
                    <a:pt x="0" y="1320"/>
                    <a:pt x="0" y="1771"/>
                    <a:pt x="284" y="1771"/>
                  </a:cubicBezTo>
                  <a:cubicBezTo>
                    <a:pt x="356" y="1774"/>
                    <a:pt x="428" y="1775"/>
                    <a:pt x="500" y="1775"/>
                  </a:cubicBezTo>
                  <a:cubicBezTo>
                    <a:pt x="2820" y="1775"/>
                    <a:pt x="4917" y="499"/>
                    <a:pt x="7218" y="401"/>
                  </a:cubicBezTo>
                  <a:cubicBezTo>
                    <a:pt x="7469" y="401"/>
                    <a:pt x="7469" y="0"/>
                    <a:pt x="72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34"/>
            <p:cNvSpPr/>
            <p:nvPr/>
          </p:nvSpPr>
          <p:spPr>
            <a:xfrm>
              <a:off x="3432125" y="2780125"/>
              <a:ext cx="120575" cy="40350"/>
            </a:xfrm>
            <a:custGeom>
              <a:rect b="b" l="l" r="r" t="t"/>
              <a:pathLst>
                <a:path extrusionOk="0" h="1614" w="4823">
                  <a:moveTo>
                    <a:pt x="262" y="1"/>
                  </a:moveTo>
                  <a:cubicBezTo>
                    <a:pt x="62" y="1"/>
                    <a:pt x="0" y="339"/>
                    <a:pt x="228" y="430"/>
                  </a:cubicBezTo>
                  <a:cubicBezTo>
                    <a:pt x="963" y="714"/>
                    <a:pt x="1681" y="948"/>
                    <a:pt x="2450" y="1165"/>
                  </a:cubicBezTo>
                  <a:cubicBezTo>
                    <a:pt x="2817" y="1265"/>
                    <a:pt x="3168" y="1349"/>
                    <a:pt x="3553" y="1433"/>
                  </a:cubicBezTo>
                  <a:lnTo>
                    <a:pt x="4121" y="1549"/>
                  </a:lnTo>
                  <a:cubicBezTo>
                    <a:pt x="4253" y="1586"/>
                    <a:pt x="4386" y="1613"/>
                    <a:pt x="4512" y="1613"/>
                  </a:cubicBezTo>
                  <a:cubicBezTo>
                    <a:pt x="4561" y="1613"/>
                    <a:pt x="4609" y="1609"/>
                    <a:pt x="4655" y="1600"/>
                  </a:cubicBezTo>
                  <a:cubicBezTo>
                    <a:pt x="4823" y="1549"/>
                    <a:pt x="4823" y="1366"/>
                    <a:pt x="4706" y="1265"/>
                  </a:cubicBezTo>
                  <a:cubicBezTo>
                    <a:pt x="4555" y="1165"/>
                    <a:pt x="4371" y="1132"/>
                    <a:pt x="4204" y="1098"/>
                  </a:cubicBezTo>
                  <a:lnTo>
                    <a:pt x="3636" y="965"/>
                  </a:lnTo>
                  <a:cubicBezTo>
                    <a:pt x="3252" y="881"/>
                    <a:pt x="2884" y="798"/>
                    <a:pt x="2533" y="697"/>
                  </a:cubicBezTo>
                  <a:cubicBezTo>
                    <a:pt x="1798" y="480"/>
                    <a:pt x="1063" y="263"/>
                    <a:pt x="328" y="12"/>
                  </a:cubicBezTo>
                  <a:cubicBezTo>
                    <a:pt x="305" y="4"/>
                    <a:pt x="282" y="1"/>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34"/>
            <p:cNvSpPr/>
            <p:nvPr/>
          </p:nvSpPr>
          <p:spPr>
            <a:xfrm>
              <a:off x="3360100" y="2816325"/>
              <a:ext cx="208050" cy="109850"/>
            </a:xfrm>
            <a:custGeom>
              <a:rect b="b" l="l" r="r" t="t"/>
              <a:pathLst>
                <a:path extrusionOk="0" h="4394" w="8322">
                  <a:moveTo>
                    <a:pt x="8070" y="1"/>
                  </a:moveTo>
                  <a:cubicBezTo>
                    <a:pt x="8065" y="1"/>
                    <a:pt x="8060" y="1"/>
                    <a:pt x="8054" y="1"/>
                  </a:cubicBezTo>
                  <a:cubicBezTo>
                    <a:pt x="7252" y="68"/>
                    <a:pt x="6384" y="152"/>
                    <a:pt x="5632" y="469"/>
                  </a:cubicBezTo>
                  <a:cubicBezTo>
                    <a:pt x="5264" y="603"/>
                    <a:pt x="4963" y="820"/>
                    <a:pt x="4629" y="1054"/>
                  </a:cubicBezTo>
                  <a:cubicBezTo>
                    <a:pt x="4462" y="1171"/>
                    <a:pt x="4295" y="1271"/>
                    <a:pt x="4111" y="1338"/>
                  </a:cubicBezTo>
                  <a:cubicBezTo>
                    <a:pt x="3927" y="1405"/>
                    <a:pt x="3760" y="1438"/>
                    <a:pt x="3593" y="1522"/>
                  </a:cubicBezTo>
                  <a:cubicBezTo>
                    <a:pt x="3259" y="1689"/>
                    <a:pt x="2992" y="1939"/>
                    <a:pt x="2708" y="2190"/>
                  </a:cubicBezTo>
                  <a:cubicBezTo>
                    <a:pt x="2373" y="2491"/>
                    <a:pt x="2039" y="2741"/>
                    <a:pt x="1672" y="2959"/>
                  </a:cubicBezTo>
                  <a:cubicBezTo>
                    <a:pt x="1304" y="3176"/>
                    <a:pt x="937" y="3343"/>
                    <a:pt x="569" y="3527"/>
                  </a:cubicBezTo>
                  <a:cubicBezTo>
                    <a:pt x="268" y="3660"/>
                    <a:pt x="1" y="3844"/>
                    <a:pt x="1" y="4195"/>
                  </a:cubicBezTo>
                  <a:cubicBezTo>
                    <a:pt x="1" y="4325"/>
                    <a:pt x="110" y="4394"/>
                    <a:pt x="212" y="4394"/>
                  </a:cubicBezTo>
                  <a:cubicBezTo>
                    <a:pt x="293" y="4394"/>
                    <a:pt x="370" y="4351"/>
                    <a:pt x="385" y="4262"/>
                  </a:cubicBezTo>
                  <a:cubicBezTo>
                    <a:pt x="452" y="3978"/>
                    <a:pt x="937" y="3861"/>
                    <a:pt x="1170" y="3744"/>
                  </a:cubicBezTo>
                  <a:cubicBezTo>
                    <a:pt x="1521" y="3577"/>
                    <a:pt x="1856" y="3360"/>
                    <a:pt x="2173" y="3159"/>
                  </a:cubicBezTo>
                  <a:cubicBezTo>
                    <a:pt x="2474" y="2942"/>
                    <a:pt x="2774" y="2691"/>
                    <a:pt x="3042" y="2441"/>
                  </a:cubicBezTo>
                  <a:cubicBezTo>
                    <a:pt x="3309" y="2190"/>
                    <a:pt x="3543" y="1956"/>
                    <a:pt x="3944" y="1889"/>
                  </a:cubicBezTo>
                  <a:cubicBezTo>
                    <a:pt x="4679" y="1739"/>
                    <a:pt x="5147" y="1171"/>
                    <a:pt x="5815" y="870"/>
                  </a:cubicBezTo>
                  <a:cubicBezTo>
                    <a:pt x="6534" y="586"/>
                    <a:pt x="7303" y="502"/>
                    <a:pt x="8054" y="419"/>
                  </a:cubicBezTo>
                  <a:cubicBezTo>
                    <a:pt x="8316" y="386"/>
                    <a:pt x="8322" y="1"/>
                    <a:pt x="807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34"/>
            <p:cNvSpPr/>
            <p:nvPr/>
          </p:nvSpPr>
          <p:spPr>
            <a:xfrm>
              <a:off x="3361775" y="2932475"/>
              <a:ext cx="450" cy="25"/>
            </a:xfrm>
            <a:custGeom>
              <a:rect b="b" l="l" r="r" t="t"/>
              <a:pathLst>
                <a:path extrusionOk="0" h="1" w="18">
                  <a:moveTo>
                    <a:pt x="1" y="0"/>
                  </a:moveTo>
                  <a:cubicBezTo>
                    <a:pt x="17" y="0"/>
                    <a:pt x="17"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34"/>
            <p:cNvSpPr/>
            <p:nvPr/>
          </p:nvSpPr>
          <p:spPr>
            <a:xfrm>
              <a:off x="3361475" y="2933750"/>
              <a:ext cx="234075" cy="118925"/>
            </a:xfrm>
            <a:custGeom>
              <a:rect b="b" l="l" r="r" t="t"/>
              <a:pathLst>
                <a:path extrusionOk="0" h="4757" w="9363">
                  <a:moveTo>
                    <a:pt x="335" y="0"/>
                  </a:moveTo>
                  <a:cubicBezTo>
                    <a:pt x="155" y="0"/>
                    <a:pt x="0" y="213"/>
                    <a:pt x="180" y="367"/>
                  </a:cubicBezTo>
                  <a:cubicBezTo>
                    <a:pt x="748" y="868"/>
                    <a:pt x="1450" y="1169"/>
                    <a:pt x="2118" y="1536"/>
                  </a:cubicBezTo>
                  <a:cubicBezTo>
                    <a:pt x="2870" y="1921"/>
                    <a:pt x="3638" y="2305"/>
                    <a:pt x="4407" y="2673"/>
                  </a:cubicBezTo>
                  <a:cubicBezTo>
                    <a:pt x="5911" y="3408"/>
                    <a:pt x="7431" y="4126"/>
                    <a:pt x="8985" y="4745"/>
                  </a:cubicBezTo>
                  <a:cubicBezTo>
                    <a:pt x="9009" y="4753"/>
                    <a:pt x="9032" y="4757"/>
                    <a:pt x="9053" y="4757"/>
                  </a:cubicBezTo>
                  <a:cubicBezTo>
                    <a:pt x="9249" y="4757"/>
                    <a:pt x="9363" y="4449"/>
                    <a:pt x="9152" y="4344"/>
                  </a:cubicBezTo>
                  <a:cubicBezTo>
                    <a:pt x="7665" y="3658"/>
                    <a:pt x="6161" y="3007"/>
                    <a:pt x="4674" y="2305"/>
                  </a:cubicBezTo>
                  <a:cubicBezTo>
                    <a:pt x="3956" y="1954"/>
                    <a:pt x="3237" y="1587"/>
                    <a:pt x="2536" y="1236"/>
                  </a:cubicBezTo>
                  <a:cubicBezTo>
                    <a:pt x="1851" y="885"/>
                    <a:pt x="1099" y="567"/>
                    <a:pt x="497" y="66"/>
                  </a:cubicBezTo>
                  <a:cubicBezTo>
                    <a:pt x="447" y="20"/>
                    <a:pt x="390" y="0"/>
                    <a:pt x="3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34"/>
            <p:cNvSpPr/>
            <p:nvPr/>
          </p:nvSpPr>
          <p:spPr>
            <a:xfrm>
              <a:off x="3621175" y="3054850"/>
              <a:ext cx="450" cy="25"/>
            </a:xfrm>
            <a:custGeom>
              <a:rect b="b" l="l" r="r" t="t"/>
              <a:pathLst>
                <a:path extrusionOk="0" h="1" w="18">
                  <a:moveTo>
                    <a:pt x="1" y="1"/>
                  </a:moveTo>
                  <a:cubicBezTo>
                    <a:pt x="17" y="1"/>
                    <a:pt x="17"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34"/>
            <p:cNvSpPr/>
            <p:nvPr/>
          </p:nvSpPr>
          <p:spPr>
            <a:xfrm>
              <a:off x="3642525" y="3050225"/>
              <a:ext cx="586450" cy="88650"/>
            </a:xfrm>
            <a:custGeom>
              <a:rect b="b" l="l" r="r" t="t"/>
              <a:pathLst>
                <a:path extrusionOk="0" h="3546" w="23458">
                  <a:moveTo>
                    <a:pt x="299" y="0"/>
                  </a:moveTo>
                  <a:cubicBezTo>
                    <a:pt x="0" y="0"/>
                    <a:pt x="26" y="420"/>
                    <a:pt x="316" y="436"/>
                  </a:cubicBezTo>
                  <a:cubicBezTo>
                    <a:pt x="6365" y="988"/>
                    <a:pt x="12363" y="1890"/>
                    <a:pt x="18345" y="3076"/>
                  </a:cubicBezTo>
                  <a:cubicBezTo>
                    <a:pt x="19147" y="3243"/>
                    <a:pt x="19966" y="3394"/>
                    <a:pt x="20801" y="3477"/>
                  </a:cubicBezTo>
                  <a:cubicBezTo>
                    <a:pt x="21145" y="3515"/>
                    <a:pt x="21520" y="3545"/>
                    <a:pt x="21896" y="3545"/>
                  </a:cubicBezTo>
                  <a:cubicBezTo>
                    <a:pt x="22359" y="3545"/>
                    <a:pt x="22825" y="3499"/>
                    <a:pt x="23240" y="3360"/>
                  </a:cubicBezTo>
                  <a:cubicBezTo>
                    <a:pt x="23458" y="3310"/>
                    <a:pt x="23441" y="2993"/>
                    <a:pt x="23207" y="2993"/>
                  </a:cubicBezTo>
                  <a:cubicBezTo>
                    <a:pt x="22823" y="2993"/>
                    <a:pt x="22472" y="3060"/>
                    <a:pt x="22121" y="3060"/>
                  </a:cubicBezTo>
                  <a:cubicBezTo>
                    <a:pt x="22018" y="3064"/>
                    <a:pt x="21917" y="3066"/>
                    <a:pt x="21818" y="3066"/>
                  </a:cubicBezTo>
                  <a:cubicBezTo>
                    <a:pt x="21546" y="3066"/>
                    <a:pt x="21283" y="3051"/>
                    <a:pt x="21002" y="3026"/>
                  </a:cubicBezTo>
                  <a:cubicBezTo>
                    <a:pt x="20250" y="2976"/>
                    <a:pt x="19498" y="2842"/>
                    <a:pt x="18779" y="2692"/>
                  </a:cubicBezTo>
                  <a:cubicBezTo>
                    <a:pt x="17292" y="2408"/>
                    <a:pt x="15822" y="2107"/>
                    <a:pt x="14352" y="1857"/>
                  </a:cubicBezTo>
                  <a:cubicBezTo>
                    <a:pt x="11394" y="1339"/>
                    <a:pt x="8420" y="904"/>
                    <a:pt x="5446" y="537"/>
                  </a:cubicBezTo>
                  <a:cubicBezTo>
                    <a:pt x="3758" y="336"/>
                    <a:pt x="2037" y="169"/>
                    <a:pt x="333" y="2"/>
                  </a:cubicBezTo>
                  <a:cubicBezTo>
                    <a:pt x="321" y="1"/>
                    <a:pt x="310" y="0"/>
                    <a:pt x="29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34"/>
            <p:cNvSpPr/>
            <p:nvPr/>
          </p:nvSpPr>
          <p:spPr>
            <a:xfrm>
              <a:off x="4273950" y="3016900"/>
              <a:ext cx="503175" cy="108725"/>
            </a:xfrm>
            <a:custGeom>
              <a:rect b="b" l="l" r="r" t="t"/>
              <a:pathLst>
                <a:path extrusionOk="0" h="4349" w="20127">
                  <a:moveTo>
                    <a:pt x="19836" y="0"/>
                  </a:moveTo>
                  <a:cubicBezTo>
                    <a:pt x="19811" y="0"/>
                    <a:pt x="19784" y="5"/>
                    <a:pt x="19755" y="15"/>
                  </a:cubicBezTo>
                  <a:cubicBezTo>
                    <a:pt x="17265" y="917"/>
                    <a:pt x="14558" y="516"/>
                    <a:pt x="11969" y="717"/>
                  </a:cubicBezTo>
                  <a:cubicBezTo>
                    <a:pt x="9345" y="901"/>
                    <a:pt x="6755" y="1419"/>
                    <a:pt x="4283" y="2254"/>
                  </a:cubicBezTo>
                  <a:cubicBezTo>
                    <a:pt x="2879" y="2739"/>
                    <a:pt x="1526" y="3290"/>
                    <a:pt x="189" y="3942"/>
                  </a:cubicBezTo>
                  <a:cubicBezTo>
                    <a:pt x="1" y="4057"/>
                    <a:pt x="139" y="4348"/>
                    <a:pt x="342" y="4348"/>
                  </a:cubicBezTo>
                  <a:cubicBezTo>
                    <a:pt x="373" y="4348"/>
                    <a:pt x="406" y="4341"/>
                    <a:pt x="440" y="4326"/>
                  </a:cubicBezTo>
                  <a:cubicBezTo>
                    <a:pt x="2796" y="3156"/>
                    <a:pt x="5285" y="2304"/>
                    <a:pt x="7842" y="1753"/>
                  </a:cubicBezTo>
                  <a:cubicBezTo>
                    <a:pt x="9128" y="1485"/>
                    <a:pt x="10415" y="1302"/>
                    <a:pt x="11735" y="1185"/>
                  </a:cubicBezTo>
                  <a:cubicBezTo>
                    <a:pt x="13021" y="1084"/>
                    <a:pt x="14324" y="1084"/>
                    <a:pt x="15611" y="1084"/>
                  </a:cubicBezTo>
                  <a:cubicBezTo>
                    <a:pt x="17065" y="1068"/>
                    <a:pt x="18518" y="984"/>
                    <a:pt x="19872" y="466"/>
                  </a:cubicBezTo>
                  <a:cubicBezTo>
                    <a:pt x="20127" y="361"/>
                    <a:pt x="20059" y="0"/>
                    <a:pt x="1983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34"/>
            <p:cNvSpPr/>
            <p:nvPr/>
          </p:nvSpPr>
          <p:spPr>
            <a:xfrm>
              <a:off x="4811050" y="2917850"/>
              <a:ext cx="285525" cy="106950"/>
            </a:xfrm>
            <a:custGeom>
              <a:rect b="b" l="l" r="r" t="t"/>
              <a:pathLst>
                <a:path extrusionOk="0" h="4278" w="11421">
                  <a:moveTo>
                    <a:pt x="11136" y="0"/>
                  </a:moveTo>
                  <a:cubicBezTo>
                    <a:pt x="10618" y="34"/>
                    <a:pt x="10084" y="251"/>
                    <a:pt x="9582" y="368"/>
                  </a:cubicBezTo>
                  <a:cubicBezTo>
                    <a:pt x="9081" y="502"/>
                    <a:pt x="8580" y="635"/>
                    <a:pt x="8112" y="769"/>
                  </a:cubicBezTo>
                  <a:cubicBezTo>
                    <a:pt x="7193" y="1020"/>
                    <a:pt x="6241" y="1270"/>
                    <a:pt x="5355" y="1588"/>
                  </a:cubicBezTo>
                  <a:cubicBezTo>
                    <a:pt x="4453" y="1872"/>
                    <a:pt x="3551" y="2189"/>
                    <a:pt x="2699" y="2557"/>
                  </a:cubicBezTo>
                  <a:cubicBezTo>
                    <a:pt x="1813" y="2941"/>
                    <a:pt x="927" y="3359"/>
                    <a:pt x="159" y="3960"/>
                  </a:cubicBezTo>
                  <a:cubicBezTo>
                    <a:pt x="0" y="4076"/>
                    <a:pt x="140" y="4278"/>
                    <a:pt x="299" y="4278"/>
                  </a:cubicBezTo>
                  <a:cubicBezTo>
                    <a:pt x="325" y="4278"/>
                    <a:pt x="351" y="4273"/>
                    <a:pt x="376" y="4261"/>
                  </a:cubicBezTo>
                  <a:cubicBezTo>
                    <a:pt x="1228" y="3843"/>
                    <a:pt x="2047" y="3342"/>
                    <a:pt x="2932" y="2958"/>
                  </a:cubicBezTo>
                  <a:cubicBezTo>
                    <a:pt x="3801" y="2590"/>
                    <a:pt x="4704" y="2273"/>
                    <a:pt x="5606" y="1972"/>
                  </a:cubicBezTo>
                  <a:cubicBezTo>
                    <a:pt x="6491" y="1688"/>
                    <a:pt x="7410" y="1437"/>
                    <a:pt x="8313" y="1203"/>
                  </a:cubicBezTo>
                  <a:cubicBezTo>
                    <a:pt x="8780" y="1086"/>
                    <a:pt x="9248" y="953"/>
                    <a:pt x="9716" y="836"/>
                  </a:cubicBezTo>
                  <a:cubicBezTo>
                    <a:pt x="10217" y="702"/>
                    <a:pt x="10752" y="602"/>
                    <a:pt x="11237" y="385"/>
                  </a:cubicBezTo>
                  <a:cubicBezTo>
                    <a:pt x="11420" y="301"/>
                    <a:pt x="11337" y="0"/>
                    <a:pt x="1113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34"/>
            <p:cNvSpPr/>
            <p:nvPr/>
          </p:nvSpPr>
          <p:spPr>
            <a:xfrm>
              <a:off x="5088075" y="2811025"/>
              <a:ext cx="71000" cy="106200"/>
            </a:xfrm>
            <a:custGeom>
              <a:rect b="b" l="l" r="r" t="t"/>
              <a:pathLst>
                <a:path extrusionOk="0" h="4248" w="2840">
                  <a:moveTo>
                    <a:pt x="2557" y="0"/>
                  </a:moveTo>
                  <a:cubicBezTo>
                    <a:pt x="2486" y="0"/>
                    <a:pt x="2418" y="33"/>
                    <a:pt x="2378" y="113"/>
                  </a:cubicBezTo>
                  <a:cubicBezTo>
                    <a:pt x="2027" y="781"/>
                    <a:pt x="1726" y="1466"/>
                    <a:pt x="1342" y="2118"/>
                  </a:cubicBezTo>
                  <a:cubicBezTo>
                    <a:pt x="974" y="2770"/>
                    <a:pt x="540" y="3371"/>
                    <a:pt x="89" y="3973"/>
                  </a:cubicBezTo>
                  <a:cubicBezTo>
                    <a:pt x="0" y="4086"/>
                    <a:pt x="160" y="4248"/>
                    <a:pt x="294" y="4248"/>
                  </a:cubicBezTo>
                  <a:cubicBezTo>
                    <a:pt x="337" y="4248"/>
                    <a:pt x="378" y="4231"/>
                    <a:pt x="406" y="4190"/>
                  </a:cubicBezTo>
                  <a:cubicBezTo>
                    <a:pt x="908" y="3605"/>
                    <a:pt x="1342" y="2970"/>
                    <a:pt x="1743" y="2318"/>
                  </a:cubicBezTo>
                  <a:cubicBezTo>
                    <a:pt x="2144" y="1684"/>
                    <a:pt x="2512" y="982"/>
                    <a:pt x="2796" y="280"/>
                  </a:cubicBezTo>
                  <a:cubicBezTo>
                    <a:pt x="2840" y="126"/>
                    <a:pt x="2694" y="0"/>
                    <a:pt x="25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34"/>
            <p:cNvSpPr/>
            <p:nvPr/>
          </p:nvSpPr>
          <p:spPr>
            <a:xfrm>
              <a:off x="5045850" y="2770775"/>
              <a:ext cx="104050" cy="26800"/>
            </a:xfrm>
            <a:custGeom>
              <a:rect b="b" l="l" r="r" t="t"/>
              <a:pathLst>
                <a:path extrusionOk="0" h="1072" w="4162">
                  <a:moveTo>
                    <a:pt x="357" y="0"/>
                  </a:moveTo>
                  <a:cubicBezTo>
                    <a:pt x="83" y="0"/>
                    <a:pt x="0" y="389"/>
                    <a:pt x="257" y="453"/>
                  </a:cubicBezTo>
                  <a:lnTo>
                    <a:pt x="3766" y="1071"/>
                  </a:lnTo>
                  <a:cubicBezTo>
                    <a:pt x="3772" y="1072"/>
                    <a:pt x="3778" y="1072"/>
                    <a:pt x="3784" y="1072"/>
                  </a:cubicBezTo>
                  <a:cubicBezTo>
                    <a:pt x="4071" y="1072"/>
                    <a:pt x="4162" y="670"/>
                    <a:pt x="3900" y="637"/>
                  </a:cubicBezTo>
                  <a:lnTo>
                    <a:pt x="391" y="2"/>
                  </a:lnTo>
                  <a:cubicBezTo>
                    <a:pt x="379" y="1"/>
                    <a:pt x="368" y="0"/>
                    <a:pt x="3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34"/>
            <p:cNvSpPr/>
            <p:nvPr/>
          </p:nvSpPr>
          <p:spPr>
            <a:xfrm>
              <a:off x="5057025" y="2744600"/>
              <a:ext cx="54850" cy="28225"/>
            </a:xfrm>
            <a:custGeom>
              <a:rect b="b" l="l" r="r" t="t"/>
              <a:pathLst>
                <a:path extrusionOk="0" h="1129" w="2194">
                  <a:moveTo>
                    <a:pt x="1902" y="0"/>
                  </a:moveTo>
                  <a:cubicBezTo>
                    <a:pt x="1880" y="0"/>
                    <a:pt x="1856" y="4"/>
                    <a:pt x="1832" y="13"/>
                  </a:cubicBezTo>
                  <a:cubicBezTo>
                    <a:pt x="1698" y="46"/>
                    <a:pt x="1548" y="130"/>
                    <a:pt x="1398" y="197"/>
                  </a:cubicBezTo>
                  <a:cubicBezTo>
                    <a:pt x="1281" y="264"/>
                    <a:pt x="1130" y="331"/>
                    <a:pt x="997" y="364"/>
                  </a:cubicBezTo>
                  <a:cubicBezTo>
                    <a:pt x="729" y="498"/>
                    <a:pt x="462" y="598"/>
                    <a:pt x="211" y="715"/>
                  </a:cubicBezTo>
                  <a:cubicBezTo>
                    <a:pt x="1" y="820"/>
                    <a:pt x="101" y="1128"/>
                    <a:pt x="294" y="1128"/>
                  </a:cubicBezTo>
                  <a:cubicBezTo>
                    <a:pt x="316" y="1128"/>
                    <a:pt x="338" y="1124"/>
                    <a:pt x="362" y="1116"/>
                  </a:cubicBezTo>
                  <a:cubicBezTo>
                    <a:pt x="629" y="1016"/>
                    <a:pt x="896" y="882"/>
                    <a:pt x="1164" y="782"/>
                  </a:cubicBezTo>
                  <a:cubicBezTo>
                    <a:pt x="1314" y="715"/>
                    <a:pt x="1448" y="648"/>
                    <a:pt x="1581" y="598"/>
                  </a:cubicBezTo>
                  <a:cubicBezTo>
                    <a:pt x="1715" y="531"/>
                    <a:pt x="1865" y="498"/>
                    <a:pt x="1999" y="414"/>
                  </a:cubicBezTo>
                  <a:cubicBezTo>
                    <a:pt x="2194" y="294"/>
                    <a:pt x="2093" y="0"/>
                    <a:pt x="190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34"/>
            <p:cNvSpPr/>
            <p:nvPr/>
          </p:nvSpPr>
          <p:spPr>
            <a:xfrm>
              <a:off x="5023025" y="2697075"/>
              <a:ext cx="91100" cy="57100"/>
            </a:xfrm>
            <a:custGeom>
              <a:rect b="b" l="l" r="r" t="t"/>
              <a:pathLst>
                <a:path extrusionOk="0" h="2284" w="3644">
                  <a:moveTo>
                    <a:pt x="893" y="1"/>
                  </a:moveTo>
                  <a:cubicBezTo>
                    <a:pt x="794" y="1"/>
                    <a:pt x="694" y="9"/>
                    <a:pt x="586" y="26"/>
                  </a:cubicBezTo>
                  <a:cubicBezTo>
                    <a:pt x="402" y="76"/>
                    <a:pt x="118" y="143"/>
                    <a:pt x="34" y="310"/>
                  </a:cubicBezTo>
                  <a:cubicBezTo>
                    <a:pt x="1" y="394"/>
                    <a:pt x="17" y="527"/>
                    <a:pt x="151" y="561"/>
                  </a:cubicBezTo>
                  <a:cubicBezTo>
                    <a:pt x="177" y="565"/>
                    <a:pt x="203" y="567"/>
                    <a:pt x="228" y="567"/>
                  </a:cubicBezTo>
                  <a:cubicBezTo>
                    <a:pt x="382" y="567"/>
                    <a:pt x="526" y="491"/>
                    <a:pt x="669" y="477"/>
                  </a:cubicBezTo>
                  <a:cubicBezTo>
                    <a:pt x="745" y="463"/>
                    <a:pt x="818" y="455"/>
                    <a:pt x="892" y="455"/>
                  </a:cubicBezTo>
                  <a:cubicBezTo>
                    <a:pt x="997" y="455"/>
                    <a:pt x="1103" y="471"/>
                    <a:pt x="1220" y="511"/>
                  </a:cubicBezTo>
                  <a:cubicBezTo>
                    <a:pt x="1488" y="594"/>
                    <a:pt x="1705" y="761"/>
                    <a:pt x="1922" y="945"/>
                  </a:cubicBezTo>
                  <a:cubicBezTo>
                    <a:pt x="2390" y="1363"/>
                    <a:pt x="2741" y="1864"/>
                    <a:pt x="3242" y="2248"/>
                  </a:cubicBezTo>
                  <a:cubicBezTo>
                    <a:pt x="3280" y="2273"/>
                    <a:pt x="3318" y="2284"/>
                    <a:pt x="3353" y="2284"/>
                  </a:cubicBezTo>
                  <a:cubicBezTo>
                    <a:pt x="3531" y="2284"/>
                    <a:pt x="3644" y="2004"/>
                    <a:pt x="3476" y="1864"/>
                  </a:cubicBezTo>
                  <a:cubicBezTo>
                    <a:pt x="2941" y="1480"/>
                    <a:pt x="2591" y="895"/>
                    <a:pt x="2073" y="477"/>
                  </a:cubicBezTo>
                  <a:cubicBezTo>
                    <a:pt x="1822" y="260"/>
                    <a:pt x="1521" y="93"/>
                    <a:pt x="1187" y="26"/>
                  </a:cubicBezTo>
                  <a:cubicBezTo>
                    <a:pt x="1087" y="9"/>
                    <a:pt x="991" y="1"/>
                    <a:pt x="8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34"/>
            <p:cNvSpPr/>
            <p:nvPr/>
          </p:nvSpPr>
          <p:spPr>
            <a:xfrm>
              <a:off x="4973325" y="2690600"/>
              <a:ext cx="40950" cy="16325"/>
            </a:xfrm>
            <a:custGeom>
              <a:rect b="b" l="l" r="r" t="t"/>
              <a:pathLst>
                <a:path extrusionOk="0" h="653" w="1638">
                  <a:moveTo>
                    <a:pt x="234" y="1"/>
                  </a:moveTo>
                  <a:cubicBezTo>
                    <a:pt x="134" y="1"/>
                    <a:pt x="34" y="84"/>
                    <a:pt x="34" y="185"/>
                  </a:cubicBezTo>
                  <a:cubicBezTo>
                    <a:pt x="0" y="285"/>
                    <a:pt x="84" y="402"/>
                    <a:pt x="201" y="419"/>
                  </a:cubicBezTo>
                  <a:cubicBezTo>
                    <a:pt x="251" y="435"/>
                    <a:pt x="301" y="435"/>
                    <a:pt x="351" y="452"/>
                  </a:cubicBezTo>
                  <a:cubicBezTo>
                    <a:pt x="468" y="485"/>
                    <a:pt x="585" y="502"/>
                    <a:pt x="702" y="519"/>
                  </a:cubicBezTo>
                  <a:cubicBezTo>
                    <a:pt x="953" y="569"/>
                    <a:pt x="1170" y="619"/>
                    <a:pt x="1421" y="653"/>
                  </a:cubicBezTo>
                  <a:cubicBezTo>
                    <a:pt x="1538" y="653"/>
                    <a:pt x="1604" y="569"/>
                    <a:pt x="1604" y="485"/>
                  </a:cubicBezTo>
                  <a:cubicBezTo>
                    <a:pt x="1638" y="352"/>
                    <a:pt x="1571" y="268"/>
                    <a:pt x="1471" y="235"/>
                  </a:cubicBezTo>
                  <a:cubicBezTo>
                    <a:pt x="1237" y="168"/>
                    <a:pt x="1003" y="118"/>
                    <a:pt x="786" y="84"/>
                  </a:cubicBezTo>
                  <a:cubicBezTo>
                    <a:pt x="669" y="68"/>
                    <a:pt x="552" y="34"/>
                    <a:pt x="452" y="18"/>
                  </a:cubicBezTo>
                  <a:cubicBezTo>
                    <a:pt x="385" y="1"/>
                    <a:pt x="318" y="1"/>
                    <a:pt x="23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34"/>
            <p:cNvSpPr/>
            <p:nvPr/>
          </p:nvSpPr>
          <p:spPr>
            <a:xfrm>
              <a:off x="3894775" y="2717025"/>
              <a:ext cx="38875" cy="37900"/>
            </a:xfrm>
            <a:custGeom>
              <a:rect b="b" l="l" r="r" t="t"/>
              <a:pathLst>
                <a:path extrusionOk="0" h="1516" w="1555">
                  <a:moveTo>
                    <a:pt x="1262" y="0"/>
                  </a:moveTo>
                  <a:cubicBezTo>
                    <a:pt x="1228" y="0"/>
                    <a:pt x="1196" y="10"/>
                    <a:pt x="1170" y="30"/>
                  </a:cubicBezTo>
                  <a:cubicBezTo>
                    <a:pt x="937" y="180"/>
                    <a:pt x="736" y="347"/>
                    <a:pt x="536" y="531"/>
                  </a:cubicBezTo>
                  <a:cubicBezTo>
                    <a:pt x="452" y="615"/>
                    <a:pt x="368" y="715"/>
                    <a:pt x="285" y="815"/>
                  </a:cubicBezTo>
                  <a:cubicBezTo>
                    <a:pt x="201" y="916"/>
                    <a:pt x="101" y="1049"/>
                    <a:pt x="34" y="1166"/>
                  </a:cubicBezTo>
                  <a:cubicBezTo>
                    <a:pt x="1" y="1283"/>
                    <a:pt x="1" y="1383"/>
                    <a:pt x="101" y="1467"/>
                  </a:cubicBezTo>
                  <a:cubicBezTo>
                    <a:pt x="141" y="1498"/>
                    <a:pt x="187" y="1515"/>
                    <a:pt x="235" y="1515"/>
                  </a:cubicBezTo>
                  <a:cubicBezTo>
                    <a:pt x="288" y="1515"/>
                    <a:pt x="341" y="1494"/>
                    <a:pt x="385" y="1450"/>
                  </a:cubicBezTo>
                  <a:cubicBezTo>
                    <a:pt x="435" y="1383"/>
                    <a:pt x="469" y="1317"/>
                    <a:pt x="519" y="1283"/>
                  </a:cubicBezTo>
                  <a:cubicBezTo>
                    <a:pt x="533" y="1254"/>
                    <a:pt x="548" y="1226"/>
                    <a:pt x="573" y="1207"/>
                  </a:cubicBezTo>
                  <a:lnTo>
                    <a:pt x="573" y="1207"/>
                  </a:lnTo>
                  <a:cubicBezTo>
                    <a:pt x="576" y="1206"/>
                    <a:pt x="580" y="1203"/>
                    <a:pt x="586" y="1200"/>
                  </a:cubicBezTo>
                  <a:lnTo>
                    <a:pt x="586" y="1200"/>
                  </a:lnTo>
                  <a:cubicBezTo>
                    <a:pt x="586" y="1200"/>
                    <a:pt x="586" y="1200"/>
                    <a:pt x="586" y="1200"/>
                  </a:cubicBezTo>
                  <a:cubicBezTo>
                    <a:pt x="589" y="1193"/>
                    <a:pt x="589" y="1190"/>
                    <a:pt x="587" y="1190"/>
                  </a:cubicBezTo>
                  <a:cubicBezTo>
                    <a:pt x="587" y="1190"/>
                    <a:pt x="586" y="1190"/>
                    <a:pt x="586" y="1190"/>
                  </a:cubicBezTo>
                  <a:lnTo>
                    <a:pt x="586" y="1190"/>
                  </a:lnTo>
                  <a:cubicBezTo>
                    <a:pt x="589" y="1166"/>
                    <a:pt x="602" y="1164"/>
                    <a:pt x="602" y="1149"/>
                  </a:cubicBezTo>
                  <a:cubicBezTo>
                    <a:pt x="686" y="1049"/>
                    <a:pt x="769" y="966"/>
                    <a:pt x="853" y="882"/>
                  </a:cubicBezTo>
                  <a:cubicBezTo>
                    <a:pt x="937" y="799"/>
                    <a:pt x="1020" y="715"/>
                    <a:pt x="1120" y="632"/>
                  </a:cubicBezTo>
                  <a:lnTo>
                    <a:pt x="1187" y="565"/>
                  </a:lnTo>
                  <a:cubicBezTo>
                    <a:pt x="1187" y="565"/>
                    <a:pt x="1230" y="543"/>
                    <a:pt x="1221" y="543"/>
                  </a:cubicBezTo>
                  <a:cubicBezTo>
                    <a:pt x="1220" y="543"/>
                    <a:pt x="1219" y="544"/>
                    <a:pt x="1216" y="544"/>
                  </a:cubicBezTo>
                  <a:lnTo>
                    <a:pt x="1216" y="544"/>
                  </a:lnTo>
                  <a:cubicBezTo>
                    <a:pt x="1224" y="539"/>
                    <a:pt x="1231" y="531"/>
                    <a:pt x="1254" y="531"/>
                  </a:cubicBezTo>
                  <a:cubicBezTo>
                    <a:pt x="1287" y="481"/>
                    <a:pt x="1354" y="448"/>
                    <a:pt x="1421" y="414"/>
                  </a:cubicBezTo>
                  <a:cubicBezTo>
                    <a:pt x="1521" y="364"/>
                    <a:pt x="1555" y="231"/>
                    <a:pt x="1505" y="130"/>
                  </a:cubicBezTo>
                  <a:cubicBezTo>
                    <a:pt x="1435" y="49"/>
                    <a:pt x="1341" y="0"/>
                    <a:pt x="12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34"/>
            <p:cNvSpPr/>
            <p:nvPr/>
          </p:nvSpPr>
          <p:spPr>
            <a:xfrm>
              <a:off x="3863450" y="2749450"/>
              <a:ext cx="30525" cy="13900"/>
            </a:xfrm>
            <a:custGeom>
              <a:rect b="b" l="l" r="r" t="t"/>
              <a:pathLst>
                <a:path extrusionOk="0" h="556" w="1221">
                  <a:moveTo>
                    <a:pt x="977" y="0"/>
                  </a:moveTo>
                  <a:cubicBezTo>
                    <a:pt x="964" y="0"/>
                    <a:pt x="950" y="1"/>
                    <a:pt x="936" y="3"/>
                  </a:cubicBezTo>
                  <a:cubicBezTo>
                    <a:pt x="786" y="53"/>
                    <a:pt x="652" y="86"/>
                    <a:pt x="469" y="103"/>
                  </a:cubicBezTo>
                  <a:lnTo>
                    <a:pt x="535" y="103"/>
                  </a:lnTo>
                  <a:cubicBezTo>
                    <a:pt x="435" y="137"/>
                    <a:pt x="335" y="137"/>
                    <a:pt x="218" y="137"/>
                  </a:cubicBezTo>
                  <a:cubicBezTo>
                    <a:pt x="118" y="137"/>
                    <a:pt x="1" y="237"/>
                    <a:pt x="17" y="337"/>
                  </a:cubicBezTo>
                  <a:cubicBezTo>
                    <a:pt x="17" y="432"/>
                    <a:pt x="106" y="556"/>
                    <a:pt x="201" y="556"/>
                  </a:cubicBezTo>
                  <a:cubicBezTo>
                    <a:pt x="206" y="556"/>
                    <a:pt x="212" y="555"/>
                    <a:pt x="218" y="554"/>
                  </a:cubicBezTo>
                  <a:cubicBezTo>
                    <a:pt x="502" y="521"/>
                    <a:pt x="769" y="487"/>
                    <a:pt x="1037" y="421"/>
                  </a:cubicBezTo>
                  <a:cubicBezTo>
                    <a:pt x="1137" y="387"/>
                    <a:pt x="1220" y="270"/>
                    <a:pt x="1187" y="153"/>
                  </a:cubicBezTo>
                  <a:cubicBezTo>
                    <a:pt x="1172" y="63"/>
                    <a:pt x="1090" y="0"/>
                    <a:pt x="97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34"/>
            <p:cNvSpPr/>
            <p:nvPr/>
          </p:nvSpPr>
          <p:spPr>
            <a:xfrm>
              <a:off x="3419000" y="2767900"/>
              <a:ext cx="14450" cy="111450"/>
            </a:xfrm>
            <a:custGeom>
              <a:rect b="b" l="l" r="r" t="t"/>
              <a:pathLst>
                <a:path extrusionOk="0" h="4458" w="578">
                  <a:moveTo>
                    <a:pt x="203" y="0"/>
                  </a:moveTo>
                  <a:cubicBezTo>
                    <a:pt x="101" y="0"/>
                    <a:pt x="1" y="67"/>
                    <a:pt x="1" y="201"/>
                  </a:cubicBezTo>
                  <a:cubicBezTo>
                    <a:pt x="51" y="1537"/>
                    <a:pt x="84" y="2907"/>
                    <a:pt x="134" y="4244"/>
                  </a:cubicBezTo>
                  <a:cubicBezTo>
                    <a:pt x="134" y="4386"/>
                    <a:pt x="247" y="4457"/>
                    <a:pt x="358" y="4457"/>
                  </a:cubicBezTo>
                  <a:cubicBezTo>
                    <a:pt x="469" y="4457"/>
                    <a:pt x="577" y="4386"/>
                    <a:pt x="569" y="4244"/>
                  </a:cubicBezTo>
                  <a:cubicBezTo>
                    <a:pt x="552" y="2907"/>
                    <a:pt x="502" y="1537"/>
                    <a:pt x="418" y="201"/>
                  </a:cubicBezTo>
                  <a:cubicBezTo>
                    <a:pt x="410" y="67"/>
                    <a:pt x="306" y="0"/>
                    <a:pt x="2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34"/>
            <p:cNvSpPr/>
            <p:nvPr/>
          </p:nvSpPr>
          <p:spPr>
            <a:xfrm>
              <a:off x="3352375" y="2925200"/>
              <a:ext cx="52450" cy="196425"/>
            </a:xfrm>
            <a:custGeom>
              <a:rect b="b" l="l" r="r" t="t"/>
              <a:pathLst>
                <a:path extrusionOk="0" h="7857" w="2098">
                  <a:moveTo>
                    <a:pt x="273" y="0"/>
                  </a:moveTo>
                  <a:cubicBezTo>
                    <a:pt x="127" y="0"/>
                    <a:pt x="0" y="100"/>
                    <a:pt x="59" y="258"/>
                  </a:cubicBezTo>
                  <a:cubicBezTo>
                    <a:pt x="510" y="1461"/>
                    <a:pt x="761" y="2681"/>
                    <a:pt x="995" y="3934"/>
                  </a:cubicBezTo>
                  <a:lnTo>
                    <a:pt x="1312" y="5822"/>
                  </a:lnTo>
                  <a:cubicBezTo>
                    <a:pt x="1379" y="6156"/>
                    <a:pt x="1413" y="6490"/>
                    <a:pt x="1479" y="6824"/>
                  </a:cubicBezTo>
                  <a:cubicBezTo>
                    <a:pt x="1513" y="7108"/>
                    <a:pt x="1513" y="7493"/>
                    <a:pt x="1680" y="7760"/>
                  </a:cubicBezTo>
                  <a:cubicBezTo>
                    <a:pt x="1719" y="7823"/>
                    <a:pt x="1792" y="7856"/>
                    <a:pt x="1864" y="7856"/>
                  </a:cubicBezTo>
                  <a:cubicBezTo>
                    <a:pt x="1943" y="7856"/>
                    <a:pt x="2021" y="7815"/>
                    <a:pt x="2048" y="7726"/>
                  </a:cubicBezTo>
                  <a:cubicBezTo>
                    <a:pt x="2098" y="7426"/>
                    <a:pt x="1997" y="7092"/>
                    <a:pt x="1964" y="6808"/>
                  </a:cubicBezTo>
                  <a:cubicBezTo>
                    <a:pt x="1897" y="6473"/>
                    <a:pt x="1847" y="6139"/>
                    <a:pt x="1797" y="5805"/>
                  </a:cubicBezTo>
                  <a:cubicBezTo>
                    <a:pt x="1680" y="5153"/>
                    <a:pt x="1580" y="4518"/>
                    <a:pt x="1479" y="3884"/>
                  </a:cubicBezTo>
                  <a:cubicBezTo>
                    <a:pt x="1262" y="2597"/>
                    <a:pt x="995" y="1344"/>
                    <a:pt x="544" y="158"/>
                  </a:cubicBezTo>
                  <a:cubicBezTo>
                    <a:pt x="482" y="48"/>
                    <a:pt x="373" y="0"/>
                    <a:pt x="27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34"/>
            <p:cNvSpPr/>
            <p:nvPr/>
          </p:nvSpPr>
          <p:spPr>
            <a:xfrm>
              <a:off x="3585675" y="3066350"/>
              <a:ext cx="13400" cy="90300"/>
            </a:xfrm>
            <a:custGeom>
              <a:rect b="b" l="l" r="r" t="t"/>
              <a:pathLst>
                <a:path extrusionOk="0" h="3612" w="536">
                  <a:moveTo>
                    <a:pt x="220" y="0"/>
                  </a:moveTo>
                  <a:cubicBezTo>
                    <a:pt x="120" y="0"/>
                    <a:pt x="26" y="63"/>
                    <a:pt x="34" y="192"/>
                  </a:cubicBezTo>
                  <a:cubicBezTo>
                    <a:pt x="84" y="761"/>
                    <a:pt x="84" y="1295"/>
                    <a:pt x="84" y="1863"/>
                  </a:cubicBezTo>
                  <a:cubicBezTo>
                    <a:pt x="84" y="2131"/>
                    <a:pt x="84" y="2415"/>
                    <a:pt x="67" y="2682"/>
                  </a:cubicBezTo>
                  <a:cubicBezTo>
                    <a:pt x="67" y="2816"/>
                    <a:pt x="34" y="2949"/>
                    <a:pt x="34" y="3100"/>
                  </a:cubicBezTo>
                  <a:cubicBezTo>
                    <a:pt x="34" y="3233"/>
                    <a:pt x="1" y="3367"/>
                    <a:pt x="84" y="3517"/>
                  </a:cubicBezTo>
                  <a:cubicBezTo>
                    <a:pt x="113" y="3576"/>
                    <a:pt x="187" y="3611"/>
                    <a:pt x="254" y="3611"/>
                  </a:cubicBezTo>
                  <a:cubicBezTo>
                    <a:pt x="303" y="3611"/>
                    <a:pt x="347" y="3593"/>
                    <a:pt x="368" y="3551"/>
                  </a:cubicBezTo>
                  <a:cubicBezTo>
                    <a:pt x="535" y="3350"/>
                    <a:pt x="502" y="2983"/>
                    <a:pt x="502" y="2715"/>
                  </a:cubicBezTo>
                  <a:cubicBezTo>
                    <a:pt x="518" y="2448"/>
                    <a:pt x="518" y="2181"/>
                    <a:pt x="518" y="1913"/>
                  </a:cubicBezTo>
                  <a:cubicBezTo>
                    <a:pt x="518" y="1345"/>
                    <a:pt x="502" y="777"/>
                    <a:pt x="452" y="209"/>
                  </a:cubicBezTo>
                  <a:cubicBezTo>
                    <a:pt x="443" y="71"/>
                    <a:pt x="328"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34"/>
            <p:cNvSpPr/>
            <p:nvPr/>
          </p:nvSpPr>
          <p:spPr>
            <a:xfrm>
              <a:off x="5104475" y="2746375"/>
              <a:ext cx="16750" cy="51200"/>
            </a:xfrm>
            <a:custGeom>
              <a:rect b="b" l="l" r="r" t="t"/>
              <a:pathLst>
                <a:path extrusionOk="0" h="2048" w="670">
                  <a:moveTo>
                    <a:pt x="407" y="0"/>
                  </a:moveTo>
                  <a:cubicBezTo>
                    <a:pt x="313" y="0"/>
                    <a:pt x="232" y="60"/>
                    <a:pt x="218" y="143"/>
                  </a:cubicBezTo>
                  <a:cubicBezTo>
                    <a:pt x="168" y="443"/>
                    <a:pt x="135" y="727"/>
                    <a:pt x="84" y="1011"/>
                  </a:cubicBezTo>
                  <a:cubicBezTo>
                    <a:pt x="51" y="1279"/>
                    <a:pt x="1" y="1563"/>
                    <a:pt x="1" y="1847"/>
                  </a:cubicBezTo>
                  <a:cubicBezTo>
                    <a:pt x="1" y="1930"/>
                    <a:pt x="68" y="2031"/>
                    <a:pt x="151" y="2047"/>
                  </a:cubicBezTo>
                  <a:lnTo>
                    <a:pt x="218" y="2047"/>
                  </a:lnTo>
                  <a:cubicBezTo>
                    <a:pt x="302" y="2047"/>
                    <a:pt x="402" y="1980"/>
                    <a:pt x="419" y="1897"/>
                  </a:cubicBezTo>
                  <a:cubicBezTo>
                    <a:pt x="485" y="1613"/>
                    <a:pt x="502" y="1312"/>
                    <a:pt x="552" y="1045"/>
                  </a:cubicBezTo>
                  <a:cubicBezTo>
                    <a:pt x="586" y="777"/>
                    <a:pt x="602" y="477"/>
                    <a:pt x="653" y="209"/>
                  </a:cubicBezTo>
                  <a:cubicBezTo>
                    <a:pt x="669" y="109"/>
                    <a:pt x="569" y="26"/>
                    <a:pt x="469" y="9"/>
                  </a:cubicBezTo>
                  <a:cubicBezTo>
                    <a:pt x="448" y="3"/>
                    <a:pt x="427" y="0"/>
                    <a:pt x="4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34"/>
            <p:cNvSpPr/>
            <p:nvPr/>
          </p:nvSpPr>
          <p:spPr>
            <a:xfrm>
              <a:off x="5098700" y="2821675"/>
              <a:ext cx="55925" cy="296175"/>
            </a:xfrm>
            <a:custGeom>
              <a:rect b="b" l="l" r="r" t="t"/>
              <a:pathLst>
                <a:path extrusionOk="0" h="11847" w="2237">
                  <a:moveTo>
                    <a:pt x="2051" y="0"/>
                  </a:moveTo>
                  <a:cubicBezTo>
                    <a:pt x="1953" y="0"/>
                    <a:pt x="1844" y="63"/>
                    <a:pt x="1819" y="188"/>
                  </a:cubicBezTo>
                  <a:cubicBezTo>
                    <a:pt x="1569" y="2110"/>
                    <a:pt x="1301" y="4014"/>
                    <a:pt x="1000" y="5903"/>
                  </a:cubicBezTo>
                  <a:cubicBezTo>
                    <a:pt x="867" y="6855"/>
                    <a:pt x="700" y="7791"/>
                    <a:pt x="549" y="8743"/>
                  </a:cubicBezTo>
                  <a:cubicBezTo>
                    <a:pt x="382" y="9695"/>
                    <a:pt x="165" y="10631"/>
                    <a:pt x="31" y="11567"/>
                  </a:cubicBezTo>
                  <a:cubicBezTo>
                    <a:pt x="0" y="11732"/>
                    <a:pt x="142" y="11846"/>
                    <a:pt x="270" y="11846"/>
                  </a:cubicBezTo>
                  <a:cubicBezTo>
                    <a:pt x="349" y="11846"/>
                    <a:pt x="424" y="11803"/>
                    <a:pt x="449" y="11700"/>
                  </a:cubicBezTo>
                  <a:cubicBezTo>
                    <a:pt x="666" y="10731"/>
                    <a:pt x="817" y="9745"/>
                    <a:pt x="984" y="8776"/>
                  </a:cubicBezTo>
                  <a:cubicBezTo>
                    <a:pt x="1151" y="7824"/>
                    <a:pt x="1301" y="6888"/>
                    <a:pt x="1452" y="5936"/>
                  </a:cubicBezTo>
                  <a:cubicBezTo>
                    <a:pt x="1736" y="4031"/>
                    <a:pt x="2003" y="2110"/>
                    <a:pt x="2220" y="188"/>
                  </a:cubicBezTo>
                  <a:cubicBezTo>
                    <a:pt x="2237" y="63"/>
                    <a:pt x="2149" y="0"/>
                    <a:pt x="20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34"/>
            <p:cNvSpPr/>
            <p:nvPr/>
          </p:nvSpPr>
          <p:spPr>
            <a:xfrm>
              <a:off x="5071475" y="2922550"/>
              <a:ext cx="28000" cy="100275"/>
            </a:xfrm>
            <a:custGeom>
              <a:rect b="b" l="l" r="r" t="t"/>
              <a:pathLst>
                <a:path extrusionOk="0" h="4011" w="1120">
                  <a:moveTo>
                    <a:pt x="904" y="0"/>
                  </a:moveTo>
                  <a:cubicBezTo>
                    <a:pt x="830" y="0"/>
                    <a:pt x="757" y="44"/>
                    <a:pt x="736" y="147"/>
                  </a:cubicBezTo>
                  <a:cubicBezTo>
                    <a:pt x="619" y="765"/>
                    <a:pt x="485" y="1416"/>
                    <a:pt x="368" y="2035"/>
                  </a:cubicBezTo>
                  <a:lnTo>
                    <a:pt x="168" y="2987"/>
                  </a:lnTo>
                  <a:cubicBezTo>
                    <a:pt x="151" y="3121"/>
                    <a:pt x="118" y="3288"/>
                    <a:pt x="84" y="3438"/>
                  </a:cubicBezTo>
                  <a:cubicBezTo>
                    <a:pt x="68" y="3589"/>
                    <a:pt x="1" y="3739"/>
                    <a:pt x="51" y="3906"/>
                  </a:cubicBezTo>
                  <a:cubicBezTo>
                    <a:pt x="69" y="3978"/>
                    <a:pt x="125" y="4011"/>
                    <a:pt x="186" y="4011"/>
                  </a:cubicBezTo>
                  <a:cubicBezTo>
                    <a:pt x="240" y="4011"/>
                    <a:pt x="296" y="3986"/>
                    <a:pt x="335" y="3939"/>
                  </a:cubicBezTo>
                  <a:cubicBezTo>
                    <a:pt x="419" y="3822"/>
                    <a:pt x="452" y="3622"/>
                    <a:pt x="469" y="3488"/>
                  </a:cubicBezTo>
                  <a:cubicBezTo>
                    <a:pt x="485" y="3338"/>
                    <a:pt x="536" y="3188"/>
                    <a:pt x="552" y="3037"/>
                  </a:cubicBezTo>
                  <a:cubicBezTo>
                    <a:pt x="619" y="2736"/>
                    <a:pt x="669" y="2419"/>
                    <a:pt x="719" y="2101"/>
                  </a:cubicBezTo>
                  <a:cubicBezTo>
                    <a:pt x="836" y="1483"/>
                    <a:pt x="953" y="848"/>
                    <a:pt x="1070" y="230"/>
                  </a:cubicBezTo>
                  <a:cubicBezTo>
                    <a:pt x="1120" y="92"/>
                    <a:pt x="1011" y="0"/>
                    <a:pt x="90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34"/>
            <p:cNvSpPr/>
            <p:nvPr/>
          </p:nvSpPr>
          <p:spPr>
            <a:xfrm>
              <a:off x="5060625" y="3064475"/>
              <a:ext cx="14225" cy="39325"/>
            </a:xfrm>
            <a:custGeom>
              <a:rect b="b" l="l" r="r" t="t"/>
              <a:pathLst>
                <a:path extrusionOk="0" h="1573" w="569">
                  <a:moveTo>
                    <a:pt x="401" y="0"/>
                  </a:moveTo>
                  <a:cubicBezTo>
                    <a:pt x="301" y="17"/>
                    <a:pt x="184" y="67"/>
                    <a:pt x="168" y="167"/>
                  </a:cubicBezTo>
                  <a:cubicBezTo>
                    <a:pt x="134" y="401"/>
                    <a:pt x="101" y="602"/>
                    <a:pt x="67" y="836"/>
                  </a:cubicBezTo>
                  <a:cubicBezTo>
                    <a:pt x="51" y="952"/>
                    <a:pt x="17" y="1069"/>
                    <a:pt x="17" y="1186"/>
                  </a:cubicBezTo>
                  <a:cubicBezTo>
                    <a:pt x="17" y="1253"/>
                    <a:pt x="0" y="1287"/>
                    <a:pt x="0" y="1353"/>
                  </a:cubicBezTo>
                  <a:cubicBezTo>
                    <a:pt x="0" y="1454"/>
                    <a:pt x="84" y="1571"/>
                    <a:pt x="184" y="1571"/>
                  </a:cubicBezTo>
                  <a:cubicBezTo>
                    <a:pt x="193" y="1572"/>
                    <a:pt x="202" y="1573"/>
                    <a:pt x="210" y="1573"/>
                  </a:cubicBezTo>
                  <a:cubicBezTo>
                    <a:pt x="304" y="1573"/>
                    <a:pt x="403" y="1494"/>
                    <a:pt x="418" y="1387"/>
                  </a:cubicBezTo>
                  <a:cubicBezTo>
                    <a:pt x="435" y="1353"/>
                    <a:pt x="435" y="1287"/>
                    <a:pt x="435" y="1220"/>
                  </a:cubicBezTo>
                  <a:cubicBezTo>
                    <a:pt x="468" y="1103"/>
                    <a:pt x="485" y="1003"/>
                    <a:pt x="485" y="869"/>
                  </a:cubicBezTo>
                  <a:cubicBezTo>
                    <a:pt x="502" y="635"/>
                    <a:pt x="552" y="434"/>
                    <a:pt x="569" y="201"/>
                  </a:cubicBezTo>
                  <a:cubicBezTo>
                    <a:pt x="569" y="100"/>
                    <a:pt x="485" y="17"/>
                    <a:pt x="4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34"/>
            <p:cNvSpPr/>
            <p:nvPr/>
          </p:nvSpPr>
          <p:spPr>
            <a:xfrm>
              <a:off x="4784100" y="3043025"/>
              <a:ext cx="17975" cy="44800"/>
            </a:xfrm>
            <a:custGeom>
              <a:rect b="b" l="l" r="r" t="t"/>
              <a:pathLst>
                <a:path extrusionOk="0" h="1792" w="719">
                  <a:moveTo>
                    <a:pt x="450" y="0"/>
                  </a:moveTo>
                  <a:cubicBezTo>
                    <a:pt x="362" y="0"/>
                    <a:pt x="284" y="103"/>
                    <a:pt x="284" y="206"/>
                  </a:cubicBezTo>
                  <a:cubicBezTo>
                    <a:pt x="284" y="340"/>
                    <a:pt x="284" y="440"/>
                    <a:pt x="268" y="557"/>
                  </a:cubicBezTo>
                  <a:cubicBezTo>
                    <a:pt x="268" y="691"/>
                    <a:pt x="251" y="758"/>
                    <a:pt x="218" y="858"/>
                  </a:cubicBezTo>
                  <a:cubicBezTo>
                    <a:pt x="201" y="958"/>
                    <a:pt x="184" y="1059"/>
                    <a:pt x="134" y="1192"/>
                  </a:cubicBezTo>
                  <a:cubicBezTo>
                    <a:pt x="101" y="1292"/>
                    <a:pt x="51" y="1426"/>
                    <a:pt x="34" y="1526"/>
                  </a:cubicBezTo>
                  <a:cubicBezTo>
                    <a:pt x="1" y="1681"/>
                    <a:pt x="120" y="1791"/>
                    <a:pt x="249" y="1791"/>
                  </a:cubicBezTo>
                  <a:cubicBezTo>
                    <a:pt x="315" y="1791"/>
                    <a:pt x="384" y="1762"/>
                    <a:pt x="435" y="1694"/>
                  </a:cubicBezTo>
                  <a:cubicBezTo>
                    <a:pt x="485" y="1593"/>
                    <a:pt x="535" y="1443"/>
                    <a:pt x="585" y="1343"/>
                  </a:cubicBezTo>
                  <a:cubicBezTo>
                    <a:pt x="619" y="1209"/>
                    <a:pt x="635" y="1109"/>
                    <a:pt x="669" y="975"/>
                  </a:cubicBezTo>
                  <a:cubicBezTo>
                    <a:pt x="702" y="724"/>
                    <a:pt x="719" y="474"/>
                    <a:pt x="719" y="223"/>
                  </a:cubicBezTo>
                  <a:cubicBezTo>
                    <a:pt x="719" y="106"/>
                    <a:pt x="619" y="6"/>
                    <a:pt x="485" y="6"/>
                  </a:cubicBezTo>
                  <a:cubicBezTo>
                    <a:pt x="473" y="2"/>
                    <a:pt x="461" y="0"/>
                    <a:pt x="45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34"/>
            <p:cNvSpPr/>
            <p:nvPr/>
          </p:nvSpPr>
          <p:spPr>
            <a:xfrm>
              <a:off x="4257775" y="3150875"/>
              <a:ext cx="15900" cy="53975"/>
            </a:xfrm>
            <a:custGeom>
              <a:rect b="b" l="l" r="r" t="t"/>
              <a:pathLst>
                <a:path extrusionOk="0" h="2159" w="636">
                  <a:moveTo>
                    <a:pt x="216" y="0"/>
                  </a:moveTo>
                  <a:cubicBezTo>
                    <a:pt x="205" y="0"/>
                    <a:pt x="195" y="1"/>
                    <a:pt x="184" y="3"/>
                  </a:cubicBezTo>
                  <a:cubicBezTo>
                    <a:pt x="51" y="36"/>
                    <a:pt x="1" y="153"/>
                    <a:pt x="17" y="287"/>
                  </a:cubicBezTo>
                  <a:cubicBezTo>
                    <a:pt x="84" y="554"/>
                    <a:pt x="118" y="821"/>
                    <a:pt x="134" y="1089"/>
                  </a:cubicBezTo>
                  <a:cubicBezTo>
                    <a:pt x="168" y="1390"/>
                    <a:pt x="168" y="1657"/>
                    <a:pt x="184" y="1958"/>
                  </a:cubicBezTo>
                  <a:cubicBezTo>
                    <a:pt x="184" y="2058"/>
                    <a:pt x="268" y="2158"/>
                    <a:pt x="385" y="2158"/>
                  </a:cubicBezTo>
                  <a:cubicBezTo>
                    <a:pt x="519" y="2158"/>
                    <a:pt x="585" y="2058"/>
                    <a:pt x="602" y="1958"/>
                  </a:cubicBezTo>
                  <a:cubicBezTo>
                    <a:pt x="636" y="1657"/>
                    <a:pt x="619" y="1373"/>
                    <a:pt x="602" y="1072"/>
                  </a:cubicBezTo>
                  <a:cubicBezTo>
                    <a:pt x="585" y="788"/>
                    <a:pt x="519" y="471"/>
                    <a:pt x="452" y="170"/>
                  </a:cubicBezTo>
                  <a:cubicBezTo>
                    <a:pt x="437" y="65"/>
                    <a:pt x="314"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34"/>
            <p:cNvSpPr/>
            <p:nvPr/>
          </p:nvSpPr>
          <p:spPr>
            <a:xfrm>
              <a:off x="4291200" y="3187275"/>
              <a:ext cx="15050" cy="11300"/>
            </a:xfrm>
            <a:custGeom>
              <a:rect b="b" l="l" r="r" t="t"/>
              <a:pathLst>
                <a:path extrusionOk="0" h="452" w="602">
                  <a:moveTo>
                    <a:pt x="301" y="0"/>
                  </a:moveTo>
                  <a:cubicBezTo>
                    <a:pt x="0" y="0"/>
                    <a:pt x="0" y="452"/>
                    <a:pt x="301" y="452"/>
                  </a:cubicBezTo>
                  <a:cubicBezTo>
                    <a:pt x="602" y="452"/>
                    <a:pt x="602" y="0"/>
                    <a:pt x="3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34"/>
            <p:cNvSpPr/>
            <p:nvPr/>
          </p:nvSpPr>
          <p:spPr>
            <a:xfrm>
              <a:off x="3404850" y="3150350"/>
              <a:ext cx="149950" cy="68725"/>
            </a:xfrm>
            <a:custGeom>
              <a:rect b="b" l="l" r="r" t="t"/>
              <a:pathLst>
                <a:path extrusionOk="0" h="2749" w="5998">
                  <a:moveTo>
                    <a:pt x="326" y="0"/>
                  </a:moveTo>
                  <a:cubicBezTo>
                    <a:pt x="143" y="0"/>
                    <a:pt x="0" y="272"/>
                    <a:pt x="216" y="358"/>
                  </a:cubicBezTo>
                  <a:cubicBezTo>
                    <a:pt x="1152" y="776"/>
                    <a:pt x="2121" y="1193"/>
                    <a:pt x="3056" y="1611"/>
                  </a:cubicBezTo>
                  <a:cubicBezTo>
                    <a:pt x="3541" y="1828"/>
                    <a:pt x="3992" y="2029"/>
                    <a:pt x="4477" y="2246"/>
                  </a:cubicBezTo>
                  <a:cubicBezTo>
                    <a:pt x="4711" y="2346"/>
                    <a:pt x="4911" y="2430"/>
                    <a:pt x="5145" y="2530"/>
                  </a:cubicBezTo>
                  <a:cubicBezTo>
                    <a:pt x="5335" y="2609"/>
                    <a:pt x="5555" y="2749"/>
                    <a:pt x="5777" y="2749"/>
                  </a:cubicBezTo>
                  <a:cubicBezTo>
                    <a:pt x="5789" y="2749"/>
                    <a:pt x="5801" y="2748"/>
                    <a:pt x="5813" y="2747"/>
                  </a:cubicBezTo>
                  <a:cubicBezTo>
                    <a:pt x="5897" y="2747"/>
                    <a:pt x="5997" y="2614"/>
                    <a:pt x="5930" y="2530"/>
                  </a:cubicBezTo>
                  <a:cubicBezTo>
                    <a:pt x="5797" y="2346"/>
                    <a:pt x="5563" y="2263"/>
                    <a:pt x="5345" y="2179"/>
                  </a:cubicBezTo>
                  <a:cubicBezTo>
                    <a:pt x="5145" y="2079"/>
                    <a:pt x="4911" y="1995"/>
                    <a:pt x="4677" y="1895"/>
                  </a:cubicBezTo>
                  <a:cubicBezTo>
                    <a:pt x="4209" y="1678"/>
                    <a:pt x="3741" y="1477"/>
                    <a:pt x="3257" y="1260"/>
                  </a:cubicBezTo>
                  <a:cubicBezTo>
                    <a:pt x="2321" y="842"/>
                    <a:pt x="1369" y="441"/>
                    <a:pt x="416" y="24"/>
                  </a:cubicBezTo>
                  <a:cubicBezTo>
                    <a:pt x="386" y="7"/>
                    <a:pt x="355" y="0"/>
                    <a:pt x="32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34"/>
            <p:cNvSpPr/>
            <p:nvPr/>
          </p:nvSpPr>
          <p:spPr>
            <a:xfrm>
              <a:off x="3581550" y="3223425"/>
              <a:ext cx="488275" cy="73400"/>
            </a:xfrm>
            <a:custGeom>
              <a:rect b="b" l="l" r="r" t="t"/>
              <a:pathLst>
                <a:path extrusionOk="0" h="2936" w="19531">
                  <a:moveTo>
                    <a:pt x="278" y="1"/>
                  </a:moveTo>
                  <a:cubicBezTo>
                    <a:pt x="69" y="1"/>
                    <a:pt x="1" y="346"/>
                    <a:pt x="232" y="392"/>
                  </a:cubicBezTo>
                  <a:cubicBezTo>
                    <a:pt x="5128" y="1244"/>
                    <a:pt x="10090" y="1913"/>
                    <a:pt x="15036" y="2498"/>
                  </a:cubicBezTo>
                  <a:cubicBezTo>
                    <a:pt x="15721" y="2581"/>
                    <a:pt x="16406" y="2648"/>
                    <a:pt x="17075" y="2732"/>
                  </a:cubicBezTo>
                  <a:cubicBezTo>
                    <a:pt x="17442" y="2765"/>
                    <a:pt x="17793" y="2815"/>
                    <a:pt x="18161" y="2848"/>
                  </a:cubicBezTo>
                  <a:cubicBezTo>
                    <a:pt x="18479" y="2892"/>
                    <a:pt x="18797" y="2935"/>
                    <a:pt x="19105" y="2935"/>
                  </a:cubicBezTo>
                  <a:cubicBezTo>
                    <a:pt x="19152" y="2935"/>
                    <a:pt x="19200" y="2934"/>
                    <a:pt x="19247" y="2932"/>
                  </a:cubicBezTo>
                  <a:cubicBezTo>
                    <a:pt x="19464" y="2915"/>
                    <a:pt x="19531" y="2615"/>
                    <a:pt x="19297" y="2564"/>
                  </a:cubicBezTo>
                  <a:cubicBezTo>
                    <a:pt x="18729" y="2397"/>
                    <a:pt x="18077" y="2397"/>
                    <a:pt x="17492" y="2331"/>
                  </a:cubicBezTo>
                  <a:cubicBezTo>
                    <a:pt x="16874" y="2264"/>
                    <a:pt x="16273" y="2197"/>
                    <a:pt x="15638" y="2113"/>
                  </a:cubicBezTo>
                  <a:lnTo>
                    <a:pt x="11945" y="1679"/>
                  </a:lnTo>
                  <a:cubicBezTo>
                    <a:pt x="9455" y="1361"/>
                    <a:pt x="6999" y="1027"/>
                    <a:pt x="4526" y="660"/>
                  </a:cubicBezTo>
                  <a:cubicBezTo>
                    <a:pt x="3123" y="442"/>
                    <a:pt x="1736" y="225"/>
                    <a:pt x="333" y="8"/>
                  </a:cubicBezTo>
                  <a:cubicBezTo>
                    <a:pt x="313" y="3"/>
                    <a:pt x="295" y="1"/>
                    <a:pt x="27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34"/>
            <p:cNvSpPr/>
            <p:nvPr/>
          </p:nvSpPr>
          <p:spPr>
            <a:xfrm>
              <a:off x="4114575" y="3292525"/>
              <a:ext cx="60525" cy="16175"/>
            </a:xfrm>
            <a:custGeom>
              <a:rect b="b" l="l" r="r" t="t"/>
              <a:pathLst>
                <a:path extrusionOk="0" h="647" w="2421">
                  <a:moveTo>
                    <a:pt x="1917" y="0"/>
                  </a:moveTo>
                  <a:cubicBezTo>
                    <a:pt x="1882" y="0"/>
                    <a:pt x="1849" y="1"/>
                    <a:pt x="1819" y="1"/>
                  </a:cubicBezTo>
                  <a:cubicBezTo>
                    <a:pt x="1652" y="1"/>
                    <a:pt x="1468" y="1"/>
                    <a:pt x="1301" y="18"/>
                  </a:cubicBezTo>
                  <a:cubicBezTo>
                    <a:pt x="917" y="51"/>
                    <a:pt x="566" y="101"/>
                    <a:pt x="215" y="185"/>
                  </a:cubicBezTo>
                  <a:cubicBezTo>
                    <a:pt x="1" y="261"/>
                    <a:pt x="67" y="646"/>
                    <a:pt x="285" y="646"/>
                  </a:cubicBezTo>
                  <a:cubicBezTo>
                    <a:pt x="305" y="646"/>
                    <a:pt x="326" y="643"/>
                    <a:pt x="348" y="636"/>
                  </a:cubicBezTo>
                  <a:cubicBezTo>
                    <a:pt x="683" y="552"/>
                    <a:pt x="1000" y="502"/>
                    <a:pt x="1334" y="469"/>
                  </a:cubicBezTo>
                  <a:cubicBezTo>
                    <a:pt x="1501" y="435"/>
                    <a:pt x="1668" y="435"/>
                    <a:pt x="1835" y="435"/>
                  </a:cubicBezTo>
                  <a:lnTo>
                    <a:pt x="2086" y="435"/>
                  </a:lnTo>
                  <a:cubicBezTo>
                    <a:pt x="2186" y="435"/>
                    <a:pt x="2303" y="435"/>
                    <a:pt x="2353" y="352"/>
                  </a:cubicBezTo>
                  <a:cubicBezTo>
                    <a:pt x="2404" y="302"/>
                    <a:pt x="2420" y="235"/>
                    <a:pt x="2387" y="151"/>
                  </a:cubicBezTo>
                  <a:cubicBezTo>
                    <a:pt x="2289" y="12"/>
                    <a:pt x="2088" y="0"/>
                    <a:pt x="191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34"/>
            <p:cNvSpPr/>
            <p:nvPr/>
          </p:nvSpPr>
          <p:spPr>
            <a:xfrm>
              <a:off x="4224775" y="3285150"/>
              <a:ext cx="62275" cy="25450"/>
            </a:xfrm>
            <a:custGeom>
              <a:rect b="b" l="l" r="r" t="t"/>
              <a:pathLst>
                <a:path extrusionOk="0" h="1018" w="2491">
                  <a:moveTo>
                    <a:pt x="2237" y="1"/>
                  </a:moveTo>
                  <a:cubicBezTo>
                    <a:pt x="2149" y="1"/>
                    <a:pt x="2079" y="36"/>
                    <a:pt x="1989" y="62"/>
                  </a:cubicBezTo>
                  <a:cubicBezTo>
                    <a:pt x="1905" y="112"/>
                    <a:pt x="1839" y="129"/>
                    <a:pt x="1755" y="146"/>
                  </a:cubicBezTo>
                  <a:lnTo>
                    <a:pt x="1254" y="346"/>
                  </a:lnTo>
                  <a:cubicBezTo>
                    <a:pt x="903" y="446"/>
                    <a:pt x="535" y="547"/>
                    <a:pt x="184" y="613"/>
                  </a:cubicBezTo>
                  <a:cubicBezTo>
                    <a:pt x="84" y="630"/>
                    <a:pt x="1" y="780"/>
                    <a:pt x="34" y="881"/>
                  </a:cubicBezTo>
                  <a:cubicBezTo>
                    <a:pt x="63" y="968"/>
                    <a:pt x="143" y="1018"/>
                    <a:pt x="241" y="1018"/>
                  </a:cubicBezTo>
                  <a:cubicBezTo>
                    <a:pt x="255" y="1018"/>
                    <a:pt x="270" y="1017"/>
                    <a:pt x="285" y="1014"/>
                  </a:cubicBezTo>
                  <a:cubicBezTo>
                    <a:pt x="669" y="948"/>
                    <a:pt x="1020" y="864"/>
                    <a:pt x="1371" y="764"/>
                  </a:cubicBezTo>
                  <a:cubicBezTo>
                    <a:pt x="1571" y="697"/>
                    <a:pt x="1738" y="630"/>
                    <a:pt x="1905" y="563"/>
                  </a:cubicBezTo>
                  <a:cubicBezTo>
                    <a:pt x="2089" y="513"/>
                    <a:pt x="2323" y="446"/>
                    <a:pt x="2423" y="279"/>
                  </a:cubicBezTo>
                  <a:cubicBezTo>
                    <a:pt x="2490" y="179"/>
                    <a:pt x="2423" y="29"/>
                    <a:pt x="2323" y="12"/>
                  </a:cubicBezTo>
                  <a:cubicBezTo>
                    <a:pt x="2292" y="4"/>
                    <a:pt x="2264" y="1"/>
                    <a:pt x="22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34"/>
            <p:cNvSpPr/>
            <p:nvPr/>
          </p:nvSpPr>
          <p:spPr>
            <a:xfrm>
              <a:off x="4328450" y="3259475"/>
              <a:ext cx="408900" cy="26575"/>
            </a:xfrm>
            <a:custGeom>
              <a:rect b="b" l="l" r="r" t="t"/>
              <a:pathLst>
                <a:path extrusionOk="0" h="1063" w="16356">
                  <a:moveTo>
                    <a:pt x="4279" y="1"/>
                  </a:moveTo>
                  <a:cubicBezTo>
                    <a:pt x="4060" y="1"/>
                    <a:pt x="3842" y="11"/>
                    <a:pt x="3623" y="36"/>
                  </a:cubicBezTo>
                  <a:cubicBezTo>
                    <a:pt x="2645" y="142"/>
                    <a:pt x="1680" y="640"/>
                    <a:pt x="692" y="640"/>
                  </a:cubicBezTo>
                  <a:cubicBezTo>
                    <a:pt x="583" y="640"/>
                    <a:pt x="474" y="634"/>
                    <a:pt x="365" y="621"/>
                  </a:cubicBezTo>
                  <a:cubicBezTo>
                    <a:pt x="347" y="616"/>
                    <a:pt x="330" y="614"/>
                    <a:pt x="313" y="614"/>
                  </a:cubicBezTo>
                  <a:cubicBezTo>
                    <a:pt x="97" y="614"/>
                    <a:pt x="1" y="992"/>
                    <a:pt x="265" y="1039"/>
                  </a:cubicBezTo>
                  <a:cubicBezTo>
                    <a:pt x="395" y="1055"/>
                    <a:pt x="524" y="1062"/>
                    <a:pt x="653" y="1062"/>
                  </a:cubicBezTo>
                  <a:cubicBezTo>
                    <a:pt x="1464" y="1062"/>
                    <a:pt x="2245" y="773"/>
                    <a:pt x="3038" y="571"/>
                  </a:cubicBezTo>
                  <a:cubicBezTo>
                    <a:pt x="3470" y="467"/>
                    <a:pt x="3904" y="429"/>
                    <a:pt x="4340" y="429"/>
                  </a:cubicBezTo>
                  <a:cubicBezTo>
                    <a:pt x="4949" y="429"/>
                    <a:pt x="5559" y="503"/>
                    <a:pt x="6163" y="571"/>
                  </a:cubicBezTo>
                  <a:cubicBezTo>
                    <a:pt x="8285" y="822"/>
                    <a:pt x="10390" y="889"/>
                    <a:pt x="12495" y="889"/>
                  </a:cubicBezTo>
                  <a:cubicBezTo>
                    <a:pt x="13682" y="889"/>
                    <a:pt x="14901" y="889"/>
                    <a:pt x="16088" y="838"/>
                  </a:cubicBezTo>
                  <a:cubicBezTo>
                    <a:pt x="16338" y="822"/>
                    <a:pt x="16355" y="454"/>
                    <a:pt x="16088" y="454"/>
                  </a:cubicBezTo>
                  <a:cubicBezTo>
                    <a:pt x="15052" y="454"/>
                    <a:pt x="13999" y="488"/>
                    <a:pt x="12963" y="488"/>
                  </a:cubicBezTo>
                  <a:cubicBezTo>
                    <a:pt x="11911" y="488"/>
                    <a:pt x="10875" y="471"/>
                    <a:pt x="9822" y="421"/>
                  </a:cubicBezTo>
                  <a:cubicBezTo>
                    <a:pt x="8753" y="387"/>
                    <a:pt x="7717" y="320"/>
                    <a:pt x="6664" y="220"/>
                  </a:cubicBezTo>
                  <a:cubicBezTo>
                    <a:pt x="5877" y="141"/>
                    <a:pt x="5079" y="1"/>
                    <a:pt x="42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34"/>
            <p:cNvSpPr/>
            <p:nvPr/>
          </p:nvSpPr>
          <p:spPr>
            <a:xfrm>
              <a:off x="4778875" y="3229575"/>
              <a:ext cx="83350" cy="44350"/>
            </a:xfrm>
            <a:custGeom>
              <a:rect b="b" l="l" r="r" t="t"/>
              <a:pathLst>
                <a:path extrusionOk="0" h="1774" w="3334">
                  <a:moveTo>
                    <a:pt x="3079" y="0"/>
                  </a:moveTo>
                  <a:cubicBezTo>
                    <a:pt x="2868" y="0"/>
                    <a:pt x="2624" y="130"/>
                    <a:pt x="2465" y="196"/>
                  </a:cubicBezTo>
                  <a:cubicBezTo>
                    <a:pt x="2181" y="313"/>
                    <a:pt x="1930" y="414"/>
                    <a:pt x="1663" y="531"/>
                  </a:cubicBezTo>
                  <a:cubicBezTo>
                    <a:pt x="1162" y="765"/>
                    <a:pt x="661" y="1032"/>
                    <a:pt x="209" y="1349"/>
                  </a:cubicBezTo>
                  <a:cubicBezTo>
                    <a:pt x="1" y="1475"/>
                    <a:pt x="116" y="1774"/>
                    <a:pt x="296" y="1774"/>
                  </a:cubicBezTo>
                  <a:cubicBezTo>
                    <a:pt x="332" y="1774"/>
                    <a:pt x="371" y="1762"/>
                    <a:pt x="410" y="1734"/>
                  </a:cubicBezTo>
                  <a:cubicBezTo>
                    <a:pt x="878" y="1433"/>
                    <a:pt x="1346" y="1182"/>
                    <a:pt x="1830" y="948"/>
                  </a:cubicBezTo>
                  <a:cubicBezTo>
                    <a:pt x="2081" y="848"/>
                    <a:pt x="2315" y="748"/>
                    <a:pt x="2565" y="648"/>
                  </a:cubicBezTo>
                  <a:cubicBezTo>
                    <a:pt x="2682" y="597"/>
                    <a:pt x="2816" y="531"/>
                    <a:pt x="2966" y="497"/>
                  </a:cubicBezTo>
                  <a:cubicBezTo>
                    <a:pt x="3083" y="447"/>
                    <a:pt x="3234" y="414"/>
                    <a:pt x="3300" y="280"/>
                  </a:cubicBezTo>
                  <a:cubicBezTo>
                    <a:pt x="3334" y="196"/>
                    <a:pt x="3317" y="79"/>
                    <a:pt x="3234" y="29"/>
                  </a:cubicBezTo>
                  <a:cubicBezTo>
                    <a:pt x="3186" y="9"/>
                    <a:pt x="3134" y="0"/>
                    <a:pt x="307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34"/>
            <p:cNvSpPr/>
            <p:nvPr/>
          </p:nvSpPr>
          <p:spPr>
            <a:xfrm>
              <a:off x="4887850" y="3181925"/>
              <a:ext cx="202400" cy="56625"/>
            </a:xfrm>
            <a:custGeom>
              <a:rect b="b" l="l" r="r" t="t"/>
              <a:pathLst>
                <a:path extrusionOk="0" h="2265" w="8096">
                  <a:moveTo>
                    <a:pt x="7775" y="1"/>
                  </a:moveTo>
                  <a:cubicBezTo>
                    <a:pt x="7740" y="1"/>
                    <a:pt x="7702" y="10"/>
                    <a:pt x="7663" y="31"/>
                  </a:cubicBezTo>
                  <a:cubicBezTo>
                    <a:pt x="6577" y="649"/>
                    <a:pt x="5307" y="649"/>
                    <a:pt x="4121" y="833"/>
                  </a:cubicBezTo>
                  <a:cubicBezTo>
                    <a:pt x="2784" y="1067"/>
                    <a:pt x="1481" y="1401"/>
                    <a:pt x="228" y="1852"/>
                  </a:cubicBezTo>
                  <a:cubicBezTo>
                    <a:pt x="1" y="1928"/>
                    <a:pt x="48" y="2264"/>
                    <a:pt x="258" y="2264"/>
                  </a:cubicBezTo>
                  <a:cubicBezTo>
                    <a:pt x="280" y="2264"/>
                    <a:pt x="303" y="2261"/>
                    <a:pt x="328" y="2253"/>
                  </a:cubicBezTo>
                  <a:cubicBezTo>
                    <a:pt x="1632" y="1818"/>
                    <a:pt x="2985" y="1484"/>
                    <a:pt x="4338" y="1250"/>
                  </a:cubicBezTo>
                  <a:cubicBezTo>
                    <a:pt x="5508" y="1067"/>
                    <a:pt x="6895" y="1100"/>
                    <a:pt x="7897" y="415"/>
                  </a:cubicBezTo>
                  <a:cubicBezTo>
                    <a:pt x="8095" y="274"/>
                    <a:pt x="7970" y="1"/>
                    <a:pt x="777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34"/>
            <p:cNvSpPr/>
            <p:nvPr/>
          </p:nvSpPr>
          <p:spPr>
            <a:xfrm>
              <a:off x="5084850" y="3155675"/>
              <a:ext cx="21325" cy="26825"/>
            </a:xfrm>
            <a:custGeom>
              <a:rect b="b" l="l" r="r" t="t"/>
              <a:pathLst>
                <a:path extrusionOk="0" h="1073" w="853">
                  <a:moveTo>
                    <a:pt x="375" y="455"/>
                  </a:moveTo>
                  <a:lnTo>
                    <a:pt x="375" y="455"/>
                  </a:lnTo>
                  <a:cubicBezTo>
                    <a:pt x="373" y="462"/>
                    <a:pt x="370" y="470"/>
                    <a:pt x="368" y="479"/>
                  </a:cubicBezTo>
                  <a:cubicBezTo>
                    <a:pt x="368" y="472"/>
                    <a:pt x="372" y="464"/>
                    <a:pt x="375" y="455"/>
                  </a:cubicBezTo>
                  <a:close/>
                  <a:moveTo>
                    <a:pt x="368" y="496"/>
                  </a:moveTo>
                  <a:cubicBezTo>
                    <a:pt x="362" y="515"/>
                    <a:pt x="350" y="529"/>
                    <a:pt x="337" y="542"/>
                  </a:cubicBezTo>
                  <a:lnTo>
                    <a:pt x="337" y="542"/>
                  </a:lnTo>
                  <a:lnTo>
                    <a:pt x="368" y="496"/>
                  </a:lnTo>
                  <a:close/>
                  <a:moveTo>
                    <a:pt x="301" y="563"/>
                  </a:moveTo>
                  <a:lnTo>
                    <a:pt x="289" y="581"/>
                  </a:lnTo>
                  <a:lnTo>
                    <a:pt x="289" y="581"/>
                  </a:lnTo>
                  <a:cubicBezTo>
                    <a:pt x="294" y="576"/>
                    <a:pt x="298" y="569"/>
                    <a:pt x="301" y="563"/>
                  </a:cubicBezTo>
                  <a:close/>
                  <a:moveTo>
                    <a:pt x="590" y="1"/>
                  </a:moveTo>
                  <a:cubicBezTo>
                    <a:pt x="572" y="1"/>
                    <a:pt x="553" y="4"/>
                    <a:pt x="535" y="11"/>
                  </a:cubicBezTo>
                  <a:cubicBezTo>
                    <a:pt x="452" y="28"/>
                    <a:pt x="385" y="111"/>
                    <a:pt x="385" y="212"/>
                  </a:cubicBezTo>
                  <a:lnTo>
                    <a:pt x="385" y="245"/>
                  </a:lnTo>
                  <a:cubicBezTo>
                    <a:pt x="385" y="279"/>
                    <a:pt x="385" y="312"/>
                    <a:pt x="418" y="329"/>
                  </a:cubicBezTo>
                  <a:cubicBezTo>
                    <a:pt x="418" y="368"/>
                    <a:pt x="398" y="397"/>
                    <a:pt x="381" y="440"/>
                  </a:cubicBezTo>
                  <a:lnTo>
                    <a:pt x="381" y="440"/>
                  </a:lnTo>
                  <a:cubicBezTo>
                    <a:pt x="383" y="433"/>
                    <a:pt x="385" y="423"/>
                    <a:pt x="385" y="412"/>
                  </a:cubicBezTo>
                  <a:lnTo>
                    <a:pt x="385" y="412"/>
                  </a:lnTo>
                  <a:lnTo>
                    <a:pt x="335" y="544"/>
                  </a:lnTo>
                  <a:lnTo>
                    <a:pt x="335" y="544"/>
                  </a:lnTo>
                  <a:cubicBezTo>
                    <a:pt x="314" y="565"/>
                    <a:pt x="288" y="583"/>
                    <a:pt x="268" y="613"/>
                  </a:cubicBezTo>
                  <a:cubicBezTo>
                    <a:pt x="254" y="626"/>
                    <a:pt x="230" y="629"/>
                    <a:pt x="204" y="629"/>
                  </a:cubicBezTo>
                  <a:lnTo>
                    <a:pt x="204" y="629"/>
                  </a:lnTo>
                  <a:cubicBezTo>
                    <a:pt x="221" y="628"/>
                    <a:pt x="252" y="613"/>
                    <a:pt x="268" y="613"/>
                  </a:cubicBezTo>
                  <a:lnTo>
                    <a:pt x="289" y="581"/>
                  </a:lnTo>
                  <a:lnTo>
                    <a:pt x="289" y="581"/>
                  </a:lnTo>
                  <a:cubicBezTo>
                    <a:pt x="270" y="603"/>
                    <a:pt x="241" y="616"/>
                    <a:pt x="201" y="629"/>
                  </a:cubicBezTo>
                  <a:lnTo>
                    <a:pt x="201" y="629"/>
                  </a:lnTo>
                  <a:cubicBezTo>
                    <a:pt x="196" y="629"/>
                    <a:pt x="190" y="629"/>
                    <a:pt x="184" y="629"/>
                  </a:cubicBezTo>
                  <a:cubicBezTo>
                    <a:pt x="84" y="646"/>
                    <a:pt x="1" y="797"/>
                    <a:pt x="34" y="897"/>
                  </a:cubicBezTo>
                  <a:cubicBezTo>
                    <a:pt x="48" y="1008"/>
                    <a:pt x="130" y="1072"/>
                    <a:pt x="225" y="1072"/>
                  </a:cubicBezTo>
                  <a:cubicBezTo>
                    <a:pt x="244" y="1072"/>
                    <a:pt x="265" y="1070"/>
                    <a:pt x="285" y="1064"/>
                  </a:cubicBezTo>
                  <a:cubicBezTo>
                    <a:pt x="468" y="1030"/>
                    <a:pt x="635" y="880"/>
                    <a:pt x="752" y="713"/>
                  </a:cubicBezTo>
                  <a:cubicBezTo>
                    <a:pt x="786" y="629"/>
                    <a:pt x="836" y="546"/>
                    <a:pt x="836" y="446"/>
                  </a:cubicBezTo>
                  <a:cubicBezTo>
                    <a:pt x="853" y="345"/>
                    <a:pt x="853" y="212"/>
                    <a:pt x="769" y="111"/>
                  </a:cubicBezTo>
                  <a:cubicBezTo>
                    <a:pt x="730" y="46"/>
                    <a:pt x="659" y="1"/>
                    <a:pt x="59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34"/>
            <p:cNvSpPr/>
            <p:nvPr/>
          </p:nvSpPr>
          <p:spPr>
            <a:xfrm>
              <a:off x="5091950" y="3123700"/>
              <a:ext cx="15900" cy="39025"/>
            </a:xfrm>
            <a:custGeom>
              <a:rect b="b" l="l" r="r" t="t"/>
              <a:pathLst>
                <a:path extrusionOk="0" h="1561" w="636">
                  <a:moveTo>
                    <a:pt x="440" y="0"/>
                  </a:moveTo>
                  <a:cubicBezTo>
                    <a:pt x="379" y="0"/>
                    <a:pt x="311" y="42"/>
                    <a:pt x="268" y="71"/>
                  </a:cubicBezTo>
                  <a:cubicBezTo>
                    <a:pt x="218" y="137"/>
                    <a:pt x="184" y="204"/>
                    <a:pt x="184" y="271"/>
                  </a:cubicBezTo>
                  <a:cubicBezTo>
                    <a:pt x="168" y="388"/>
                    <a:pt x="151" y="505"/>
                    <a:pt x="134" y="622"/>
                  </a:cubicBezTo>
                  <a:cubicBezTo>
                    <a:pt x="84" y="839"/>
                    <a:pt x="51" y="1073"/>
                    <a:pt x="17" y="1290"/>
                  </a:cubicBezTo>
                  <a:cubicBezTo>
                    <a:pt x="1" y="1390"/>
                    <a:pt x="51" y="1507"/>
                    <a:pt x="168" y="1558"/>
                  </a:cubicBezTo>
                  <a:cubicBezTo>
                    <a:pt x="178" y="1559"/>
                    <a:pt x="189" y="1560"/>
                    <a:pt x="200" y="1560"/>
                  </a:cubicBezTo>
                  <a:cubicBezTo>
                    <a:pt x="294" y="1560"/>
                    <a:pt x="403" y="1497"/>
                    <a:pt x="418" y="1407"/>
                  </a:cubicBezTo>
                  <a:cubicBezTo>
                    <a:pt x="468" y="1173"/>
                    <a:pt x="502" y="956"/>
                    <a:pt x="552" y="739"/>
                  </a:cubicBezTo>
                  <a:cubicBezTo>
                    <a:pt x="569" y="639"/>
                    <a:pt x="585" y="505"/>
                    <a:pt x="602" y="405"/>
                  </a:cubicBezTo>
                  <a:cubicBezTo>
                    <a:pt x="636" y="321"/>
                    <a:pt x="636" y="254"/>
                    <a:pt x="602" y="171"/>
                  </a:cubicBezTo>
                  <a:cubicBezTo>
                    <a:pt x="585" y="104"/>
                    <a:pt x="552" y="37"/>
                    <a:pt x="468" y="4"/>
                  </a:cubicBezTo>
                  <a:cubicBezTo>
                    <a:pt x="459" y="1"/>
                    <a:pt x="450" y="0"/>
                    <a:pt x="4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34"/>
            <p:cNvSpPr/>
            <p:nvPr/>
          </p:nvSpPr>
          <p:spPr>
            <a:xfrm>
              <a:off x="4866375" y="3226575"/>
              <a:ext cx="17575" cy="13350"/>
            </a:xfrm>
            <a:custGeom>
              <a:rect b="b" l="l" r="r" t="t"/>
              <a:pathLst>
                <a:path extrusionOk="0" h="534" w="703">
                  <a:moveTo>
                    <a:pt x="485" y="1"/>
                  </a:moveTo>
                  <a:cubicBezTo>
                    <a:pt x="463" y="1"/>
                    <a:pt x="441" y="5"/>
                    <a:pt x="419" y="16"/>
                  </a:cubicBezTo>
                  <a:cubicBezTo>
                    <a:pt x="352" y="32"/>
                    <a:pt x="268" y="49"/>
                    <a:pt x="218" y="99"/>
                  </a:cubicBezTo>
                  <a:cubicBezTo>
                    <a:pt x="168" y="116"/>
                    <a:pt x="151" y="133"/>
                    <a:pt x="101" y="166"/>
                  </a:cubicBezTo>
                  <a:cubicBezTo>
                    <a:pt x="85" y="166"/>
                    <a:pt x="85" y="199"/>
                    <a:pt x="68" y="199"/>
                  </a:cubicBezTo>
                  <a:cubicBezTo>
                    <a:pt x="18" y="233"/>
                    <a:pt x="1" y="300"/>
                    <a:pt x="1" y="367"/>
                  </a:cubicBezTo>
                  <a:lnTo>
                    <a:pt x="1" y="400"/>
                  </a:lnTo>
                  <a:cubicBezTo>
                    <a:pt x="1" y="433"/>
                    <a:pt x="18" y="450"/>
                    <a:pt x="51" y="467"/>
                  </a:cubicBezTo>
                  <a:cubicBezTo>
                    <a:pt x="68" y="484"/>
                    <a:pt x="101" y="534"/>
                    <a:pt x="151" y="534"/>
                  </a:cubicBezTo>
                  <a:lnTo>
                    <a:pt x="302" y="534"/>
                  </a:lnTo>
                  <a:cubicBezTo>
                    <a:pt x="318" y="534"/>
                    <a:pt x="335" y="517"/>
                    <a:pt x="352" y="484"/>
                  </a:cubicBezTo>
                  <a:cubicBezTo>
                    <a:pt x="385" y="467"/>
                    <a:pt x="402" y="467"/>
                    <a:pt x="419" y="467"/>
                  </a:cubicBezTo>
                  <a:cubicBezTo>
                    <a:pt x="443" y="455"/>
                    <a:pt x="466" y="443"/>
                    <a:pt x="490" y="425"/>
                  </a:cubicBezTo>
                  <a:lnTo>
                    <a:pt x="490" y="425"/>
                  </a:lnTo>
                  <a:cubicBezTo>
                    <a:pt x="489" y="428"/>
                    <a:pt x="487" y="430"/>
                    <a:pt x="486" y="433"/>
                  </a:cubicBezTo>
                  <a:lnTo>
                    <a:pt x="486" y="433"/>
                  </a:lnTo>
                  <a:cubicBezTo>
                    <a:pt x="486" y="433"/>
                    <a:pt x="487" y="430"/>
                    <a:pt x="490" y="425"/>
                  </a:cubicBezTo>
                  <a:lnTo>
                    <a:pt x="490" y="425"/>
                  </a:lnTo>
                  <a:cubicBezTo>
                    <a:pt x="490" y="425"/>
                    <a:pt x="490" y="425"/>
                    <a:pt x="490" y="425"/>
                  </a:cubicBezTo>
                  <a:lnTo>
                    <a:pt x="490" y="425"/>
                  </a:lnTo>
                  <a:cubicBezTo>
                    <a:pt x="492" y="423"/>
                    <a:pt x="493" y="421"/>
                    <a:pt x="494" y="419"/>
                  </a:cubicBezTo>
                  <a:lnTo>
                    <a:pt x="494" y="419"/>
                  </a:lnTo>
                  <a:cubicBezTo>
                    <a:pt x="493" y="421"/>
                    <a:pt x="492" y="423"/>
                    <a:pt x="490" y="425"/>
                  </a:cubicBezTo>
                  <a:lnTo>
                    <a:pt x="490" y="425"/>
                  </a:lnTo>
                  <a:cubicBezTo>
                    <a:pt x="498" y="419"/>
                    <a:pt x="507" y="412"/>
                    <a:pt x="515" y="404"/>
                  </a:cubicBezTo>
                  <a:lnTo>
                    <a:pt x="515" y="404"/>
                  </a:lnTo>
                  <a:cubicBezTo>
                    <a:pt x="527" y="400"/>
                    <a:pt x="544" y="400"/>
                    <a:pt x="569" y="400"/>
                  </a:cubicBezTo>
                  <a:cubicBezTo>
                    <a:pt x="619" y="383"/>
                    <a:pt x="669" y="367"/>
                    <a:pt x="686" y="300"/>
                  </a:cubicBezTo>
                  <a:cubicBezTo>
                    <a:pt x="703" y="283"/>
                    <a:pt x="703" y="266"/>
                    <a:pt x="703" y="216"/>
                  </a:cubicBezTo>
                  <a:lnTo>
                    <a:pt x="703" y="133"/>
                  </a:lnTo>
                  <a:cubicBezTo>
                    <a:pt x="686" y="99"/>
                    <a:pt x="669" y="32"/>
                    <a:pt x="602" y="16"/>
                  </a:cubicBezTo>
                  <a:cubicBezTo>
                    <a:pt x="569" y="16"/>
                    <a:pt x="528" y="1"/>
                    <a:pt x="48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34"/>
            <p:cNvSpPr/>
            <p:nvPr/>
          </p:nvSpPr>
          <p:spPr>
            <a:xfrm>
              <a:off x="4751925" y="3267475"/>
              <a:ext cx="15900" cy="11725"/>
            </a:xfrm>
            <a:custGeom>
              <a:rect b="b" l="l" r="r" t="t"/>
              <a:pathLst>
                <a:path extrusionOk="0" h="469" w="636">
                  <a:moveTo>
                    <a:pt x="235" y="0"/>
                  </a:moveTo>
                  <a:cubicBezTo>
                    <a:pt x="168" y="17"/>
                    <a:pt x="135" y="51"/>
                    <a:pt x="84" y="84"/>
                  </a:cubicBezTo>
                  <a:lnTo>
                    <a:pt x="68" y="101"/>
                  </a:lnTo>
                  <a:lnTo>
                    <a:pt x="51" y="134"/>
                  </a:lnTo>
                  <a:lnTo>
                    <a:pt x="18" y="151"/>
                  </a:lnTo>
                  <a:cubicBezTo>
                    <a:pt x="18" y="168"/>
                    <a:pt x="1" y="168"/>
                    <a:pt x="1" y="184"/>
                  </a:cubicBezTo>
                  <a:lnTo>
                    <a:pt x="1" y="251"/>
                  </a:lnTo>
                  <a:cubicBezTo>
                    <a:pt x="1" y="301"/>
                    <a:pt x="1" y="318"/>
                    <a:pt x="18" y="351"/>
                  </a:cubicBezTo>
                  <a:cubicBezTo>
                    <a:pt x="51" y="385"/>
                    <a:pt x="51" y="401"/>
                    <a:pt x="68" y="418"/>
                  </a:cubicBezTo>
                  <a:cubicBezTo>
                    <a:pt x="84" y="435"/>
                    <a:pt x="101" y="435"/>
                    <a:pt x="135" y="468"/>
                  </a:cubicBezTo>
                  <a:lnTo>
                    <a:pt x="235" y="468"/>
                  </a:lnTo>
                  <a:cubicBezTo>
                    <a:pt x="251" y="468"/>
                    <a:pt x="251" y="435"/>
                    <a:pt x="268" y="435"/>
                  </a:cubicBezTo>
                  <a:lnTo>
                    <a:pt x="302" y="435"/>
                  </a:lnTo>
                  <a:cubicBezTo>
                    <a:pt x="302" y="435"/>
                    <a:pt x="318" y="435"/>
                    <a:pt x="318" y="418"/>
                  </a:cubicBezTo>
                  <a:lnTo>
                    <a:pt x="419" y="418"/>
                  </a:lnTo>
                  <a:cubicBezTo>
                    <a:pt x="452" y="418"/>
                    <a:pt x="485" y="418"/>
                    <a:pt x="502" y="401"/>
                  </a:cubicBezTo>
                  <a:lnTo>
                    <a:pt x="569" y="335"/>
                  </a:lnTo>
                  <a:cubicBezTo>
                    <a:pt x="586" y="318"/>
                    <a:pt x="586" y="301"/>
                    <a:pt x="619" y="268"/>
                  </a:cubicBezTo>
                  <a:cubicBezTo>
                    <a:pt x="636" y="201"/>
                    <a:pt x="619" y="168"/>
                    <a:pt x="586" y="101"/>
                  </a:cubicBezTo>
                  <a:cubicBezTo>
                    <a:pt x="586" y="67"/>
                    <a:pt x="552" y="51"/>
                    <a:pt x="485" y="17"/>
                  </a:cubicBezTo>
                  <a:cubicBezTo>
                    <a:pt x="435" y="0"/>
                    <a:pt x="402" y="0"/>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34"/>
            <p:cNvSpPr/>
            <p:nvPr/>
          </p:nvSpPr>
          <p:spPr>
            <a:xfrm>
              <a:off x="4301625" y="3281250"/>
              <a:ext cx="20075" cy="12100"/>
            </a:xfrm>
            <a:custGeom>
              <a:rect b="b" l="l" r="r" t="t"/>
              <a:pathLst>
                <a:path extrusionOk="0" h="484" w="803">
                  <a:moveTo>
                    <a:pt x="519" y="1"/>
                  </a:moveTo>
                  <a:cubicBezTo>
                    <a:pt x="452" y="18"/>
                    <a:pt x="369" y="18"/>
                    <a:pt x="302" y="34"/>
                  </a:cubicBezTo>
                  <a:cubicBezTo>
                    <a:pt x="268" y="34"/>
                    <a:pt x="252" y="34"/>
                    <a:pt x="202" y="51"/>
                  </a:cubicBezTo>
                  <a:cubicBezTo>
                    <a:pt x="168" y="51"/>
                    <a:pt x="135" y="84"/>
                    <a:pt x="118" y="101"/>
                  </a:cubicBezTo>
                  <a:cubicBezTo>
                    <a:pt x="85" y="118"/>
                    <a:pt x="85" y="134"/>
                    <a:pt x="51" y="168"/>
                  </a:cubicBezTo>
                  <a:cubicBezTo>
                    <a:pt x="18" y="201"/>
                    <a:pt x="1" y="251"/>
                    <a:pt x="18" y="302"/>
                  </a:cubicBezTo>
                  <a:cubicBezTo>
                    <a:pt x="18" y="368"/>
                    <a:pt x="51" y="419"/>
                    <a:pt x="101" y="435"/>
                  </a:cubicBezTo>
                  <a:cubicBezTo>
                    <a:pt x="118" y="452"/>
                    <a:pt x="168" y="452"/>
                    <a:pt x="185" y="469"/>
                  </a:cubicBezTo>
                  <a:cubicBezTo>
                    <a:pt x="196" y="480"/>
                    <a:pt x="207" y="483"/>
                    <a:pt x="218" y="483"/>
                  </a:cubicBezTo>
                  <a:cubicBezTo>
                    <a:pt x="240" y="483"/>
                    <a:pt x="263" y="469"/>
                    <a:pt x="285" y="469"/>
                  </a:cubicBezTo>
                  <a:cubicBezTo>
                    <a:pt x="352" y="469"/>
                    <a:pt x="385" y="452"/>
                    <a:pt x="435" y="452"/>
                  </a:cubicBezTo>
                  <a:cubicBezTo>
                    <a:pt x="502" y="435"/>
                    <a:pt x="586" y="435"/>
                    <a:pt x="636" y="419"/>
                  </a:cubicBezTo>
                  <a:cubicBezTo>
                    <a:pt x="686" y="385"/>
                    <a:pt x="753" y="352"/>
                    <a:pt x="770" y="302"/>
                  </a:cubicBezTo>
                  <a:cubicBezTo>
                    <a:pt x="786" y="268"/>
                    <a:pt x="803" y="201"/>
                    <a:pt x="786" y="134"/>
                  </a:cubicBezTo>
                  <a:cubicBezTo>
                    <a:pt x="770" y="101"/>
                    <a:pt x="753" y="34"/>
                    <a:pt x="686" y="18"/>
                  </a:cubicBezTo>
                  <a:cubicBezTo>
                    <a:pt x="669" y="18"/>
                    <a:pt x="636" y="1"/>
                    <a:pt x="63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34"/>
            <p:cNvSpPr/>
            <p:nvPr/>
          </p:nvSpPr>
          <p:spPr>
            <a:xfrm>
              <a:off x="4187600" y="3294050"/>
              <a:ext cx="23825" cy="13975"/>
            </a:xfrm>
            <a:custGeom>
              <a:rect b="b" l="l" r="r" t="t"/>
              <a:pathLst>
                <a:path extrusionOk="0" h="559" w="953">
                  <a:moveTo>
                    <a:pt x="675" y="0"/>
                  </a:moveTo>
                  <a:cubicBezTo>
                    <a:pt x="645" y="0"/>
                    <a:pt x="615" y="8"/>
                    <a:pt x="585" y="23"/>
                  </a:cubicBezTo>
                  <a:cubicBezTo>
                    <a:pt x="581" y="28"/>
                    <a:pt x="573" y="34"/>
                    <a:pt x="564" y="41"/>
                  </a:cubicBezTo>
                  <a:lnTo>
                    <a:pt x="564" y="41"/>
                  </a:lnTo>
                  <a:cubicBezTo>
                    <a:pt x="566" y="40"/>
                    <a:pt x="567" y="40"/>
                    <a:pt x="569" y="40"/>
                  </a:cubicBezTo>
                  <a:cubicBezTo>
                    <a:pt x="559" y="46"/>
                    <a:pt x="550" y="52"/>
                    <a:pt x="542" y="56"/>
                  </a:cubicBezTo>
                  <a:lnTo>
                    <a:pt x="542" y="56"/>
                  </a:lnTo>
                  <a:cubicBezTo>
                    <a:pt x="550" y="51"/>
                    <a:pt x="557" y="46"/>
                    <a:pt x="564" y="41"/>
                  </a:cubicBezTo>
                  <a:lnTo>
                    <a:pt x="564" y="41"/>
                  </a:lnTo>
                  <a:cubicBezTo>
                    <a:pt x="554" y="44"/>
                    <a:pt x="539" y="55"/>
                    <a:pt x="526" y="63"/>
                  </a:cubicBezTo>
                  <a:lnTo>
                    <a:pt x="526" y="63"/>
                  </a:lnTo>
                  <a:cubicBezTo>
                    <a:pt x="531" y="61"/>
                    <a:pt x="536" y="59"/>
                    <a:pt x="542" y="56"/>
                  </a:cubicBezTo>
                  <a:lnTo>
                    <a:pt x="542" y="56"/>
                  </a:lnTo>
                  <a:cubicBezTo>
                    <a:pt x="526" y="66"/>
                    <a:pt x="510" y="74"/>
                    <a:pt x="502" y="74"/>
                  </a:cubicBezTo>
                  <a:cubicBezTo>
                    <a:pt x="508" y="74"/>
                    <a:pt x="516" y="69"/>
                    <a:pt x="526" y="63"/>
                  </a:cubicBezTo>
                  <a:lnTo>
                    <a:pt x="526" y="63"/>
                  </a:lnTo>
                  <a:cubicBezTo>
                    <a:pt x="496" y="75"/>
                    <a:pt x="469" y="79"/>
                    <a:pt x="435" y="90"/>
                  </a:cubicBezTo>
                  <a:lnTo>
                    <a:pt x="418" y="90"/>
                  </a:lnTo>
                  <a:cubicBezTo>
                    <a:pt x="368" y="90"/>
                    <a:pt x="351" y="57"/>
                    <a:pt x="318" y="57"/>
                  </a:cubicBezTo>
                  <a:cubicBezTo>
                    <a:pt x="273" y="57"/>
                    <a:pt x="229" y="49"/>
                    <a:pt x="194" y="49"/>
                  </a:cubicBezTo>
                  <a:cubicBezTo>
                    <a:pt x="177" y="49"/>
                    <a:pt x="162" y="51"/>
                    <a:pt x="151" y="57"/>
                  </a:cubicBezTo>
                  <a:cubicBezTo>
                    <a:pt x="84" y="90"/>
                    <a:pt x="34" y="124"/>
                    <a:pt x="17" y="191"/>
                  </a:cubicBezTo>
                  <a:cubicBezTo>
                    <a:pt x="1" y="207"/>
                    <a:pt x="1" y="224"/>
                    <a:pt x="1" y="274"/>
                  </a:cubicBezTo>
                  <a:cubicBezTo>
                    <a:pt x="1" y="308"/>
                    <a:pt x="1" y="341"/>
                    <a:pt x="17" y="374"/>
                  </a:cubicBezTo>
                  <a:cubicBezTo>
                    <a:pt x="34" y="458"/>
                    <a:pt x="184" y="525"/>
                    <a:pt x="251" y="541"/>
                  </a:cubicBezTo>
                  <a:cubicBezTo>
                    <a:pt x="318" y="558"/>
                    <a:pt x="402" y="558"/>
                    <a:pt x="452" y="558"/>
                  </a:cubicBezTo>
                  <a:cubicBezTo>
                    <a:pt x="585" y="558"/>
                    <a:pt x="736" y="525"/>
                    <a:pt x="836" y="441"/>
                  </a:cubicBezTo>
                  <a:cubicBezTo>
                    <a:pt x="869" y="391"/>
                    <a:pt x="920" y="358"/>
                    <a:pt x="936" y="308"/>
                  </a:cubicBezTo>
                  <a:cubicBezTo>
                    <a:pt x="953" y="257"/>
                    <a:pt x="936" y="191"/>
                    <a:pt x="920" y="140"/>
                  </a:cubicBezTo>
                  <a:cubicBezTo>
                    <a:pt x="903" y="107"/>
                    <a:pt x="836" y="57"/>
                    <a:pt x="786" y="40"/>
                  </a:cubicBezTo>
                  <a:cubicBezTo>
                    <a:pt x="749" y="13"/>
                    <a:pt x="712" y="0"/>
                    <a:pt x="6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34"/>
            <p:cNvSpPr/>
            <p:nvPr/>
          </p:nvSpPr>
          <p:spPr>
            <a:xfrm>
              <a:off x="4082325" y="3290875"/>
              <a:ext cx="20925" cy="11700"/>
            </a:xfrm>
            <a:custGeom>
              <a:rect b="b" l="l" r="r" t="t"/>
              <a:pathLst>
                <a:path extrusionOk="0" h="468" w="837">
                  <a:moveTo>
                    <a:pt x="285" y="0"/>
                  </a:moveTo>
                  <a:cubicBezTo>
                    <a:pt x="252" y="0"/>
                    <a:pt x="185" y="0"/>
                    <a:pt x="135" y="34"/>
                  </a:cubicBezTo>
                  <a:cubicBezTo>
                    <a:pt x="101" y="50"/>
                    <a:pt x="51" y="67"/>
                    <a:pt x="34" y="117"/>
                  </a:cubicBezTo>
                  <a:cubicBezTo>
                    <a:pt x="18" y="150"/>
                    <a:pt x="1" y="201"/>
                    <a:pt x="1" y="234"/>
                  </a:cubicBezTo>
                  <a:cubicBezTo>
                    <a:pt x="1" y="284"/>
                    <a:pt x="18" y="318"/>
                    <a:pt x="18" y="334"/>
                  </a:cubicBezTo>
                  <a:cubicBezTo>
                    <a:pt x="34" y="384"/>
                    <a:pt x="101" y="418"/>
                    <a:pt x="135" y="451"/>
                  </a:cubicBezTo>
                  <a:cubicBezTo>
                    <a:pt x="185" y="468"/>
                    <a:pt x="252" y="468"/>
                    <a:pt x="285" y="468"/>
                  </a:cubicBezTo>
                  <a:lnTo>
                    <a:pt x="603" y="468"/>
                  </a:lnTo>
                  <a:cubicBezTo>
                    <a:pt x="669" y="468"/>
                    <a:pt x="719" y="451"/>
                    <a:pt x="770" y="401"/>
                  </a:cubicBezTo>
                  <a:cubicBezTo>
                    <a:pt x="803" y="368"/>
                    <a:pt x="836" y="301"/>
                    <a:pt x="836" y="234"/>
                  </a:cubicBezTo>
                  <a:cubicBezTo>
                    <a:pt x="836" y="167"/>
                    <a:pt x="803" y="117"/>
                    <a:pt x="770" y="67"/>
                  </a:cubicBezTo>
                  <a:cubicBezTo>
                    <a:pt x="703" y="34"/>
                    <a:pt x="669" y="0"/>
                    <a:pt x="6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34"/>
            <p:cNvSpPr/>
            <p:nvPr/>
          </p:nvSpPr>
          <p:spPr>
            <a:xfrm>
              <a:off x="3392275" y="3134225"/>
              <a:ext cx="13400" cy="12125"/>
            </a:xfrm>
            <a:custGeom>
              <a:rect b="b" l="l" r="r" t="t"/>
              <a:pathLst>
                <a:path extrusionOk="0" h="485" w="536">
                  <a:moveTo>
                    <a:pt x="134" y="0"/>
                  </a:moveTo>
                  <a:cubicBezTo>
                    <a:pt x="117" y="0"/>
                    <a:pt x="84" y="34"/>
                    <a:pt x="67" y="51"/>
                  </a:cubicBezTo>
                  <a:cubicBezTo>
                    <a:pt x="51" y="67"/>
                    <a:pt x="34" y="84"/>
                    <a:pt x="34" y="117"/>
                  </a:cubicBezTo>
                  <a:cubicBezTo>
                    <a:pt x="34" y="134"/>
                    <a:pt x="0" y="134"/>
                    <a:pt x="0" y="151"/>
                  </a:cubicBezTo>
                  <a:lnTo>
                    <a:pt x="0" y="251"/>
                  </a:lnTo>
                  <a:cubicBezTo>
                    <a:pt x="0" y="284"/>
                    <a:pt x="34" y="284"/>
                    <a:pt x="34" y="301"/>
                  </a:cubicBezTo>
                  <a:cubicBezTo>
                    <a:pt x="51" y="335"/>
                    <a:pt x="67" y="368"/>
                    <a:pt x="84" y="385"/>
                  </a:cubicBezTo>
                  <a:cubicBezTo>
                    <a:pt x="117" y="401"/>
                    <a:pt x="134" y="418"/>
                    <a:pt x="168" y="418"/>
                  </a:cubicBezTo>
                  <a:cubicBezTo>
                    <a:pt x="168" y="418"/>
                    <a:pt x="201" y="418"/>
                    <a:pt x="201" y="452"/>
                  </a:cubicBezTo>
                  <a:lnTo>
                    <a:pt x="218" y="452"/>
                  </a:lnTo>
                  <a:cubicBezTo>
                    <a:pt x="234" y="452"/>
                    <a:pt x="234" y="468"/>
                    <a:pt x="251" y="468"/>
                  </a:cubicBezTo>
                  <a:cubicBezTo>
                    <a:pt x="284" y="485"/>
                    <a:pt x="301" y="485"/>
                    <a:pt x="318" y="485"/>
                  </a:cubicBezTo>
                  <a:lnTo>
                    <a:pt x="401" y="485"/>
                  </a:lnTo>
                  <a:cubicBezTo>
                    <a:pt x="418" y="485"/>
                    <a:pt x="452" y="468"/>
                    <a:pt x="468" y="452"/>
                  </a:cubicBezTo>
                  <a:cubicBezTo>
                    <a:pt x="485" y="418"/>
                    <a:pt x="502" y="401"/>
                    <a:pt x="502" y="385"/>
                  </a:cubicBezTo>
                  <a:cubicBezTo>
                    <a:pt x="502" y="368"/>
                    <a:pt x="535" y="368"/>
                    <a:pt x="535" y="335"/>
                  </a:cubicBezTo>
                  <a:lnTo>
                    <a:pt x="535" y="234"/>
                  </a:lnTo>
                  <a:cubicBezTo>
                    <a:pt x="535" y="218"/>
                    <a:pt x="502" y="218"/>
                    <a:pt x="502" y="201"/>
                  </a:cubicBezTo>
                  <a:cubicBezTo>
                    <a:pt x="485" y="167"/>
                    <a:pt x="468" y="134"/>
                    <a:pt x="452" y="134"/>
                  </a:cubicBezTo>
                  <a:cubicBezTo>
                    <a:pt x="418" y="134"/>
                    <a:pt x="418" y="117"/>
                    <a:pt x="401" y="117"/>
                  </a:cubicBezTo>
                  <a:cubicBezTo>
                    <a:pt x="401" y="117"/>
                    <a:pt x="385" y="117"/>
                    <a:pt x="385" y="84"/>
                  </a:cubicBezTo>
                  <a:cubicBezTo>
                    <a:pt x="385" y="84"/>
                    <a:pt x="351" y="84"/>
                    <a:pt x="351" y="67"/>
                  </a:cubicBezTo>
                  <a:cubicBezTo>
                    <a:pt x="335" y="51"/>
                    <a:pt x="301" y="51"/>
                    <a:pt x="284" y="34"/>
                  </a:cubicBezTo>
                  <a:cubicBezTo>
                    <a:pt x="251" y="0"/>
                    <a:pt x="234"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34"/>
            <p:cNvSpPr/>
            <p:nvPr/>
          </p:nvSpPr>
          <p:spPr>
            <a:xfrm>
              <a:off x="3948125" y="1977750"/>
              <a:ext cx="8075" cy="28150"/>
            </a:xfrm>
            <a:custGeom>
              <a:rect b="b" l="l" r="r" t="t"/>
              <a:pathLst>
                <a:path extrusionOk="0" h="1126" w="323">
                  <a:moveTo>
                    <a:pt x="89" y="1"/>
                  </a:moveTo>
                  <a:cubicBezTo>
                    <a:pt x="48" y="1"/>
                    <a:pt x="1" y="40"/>
                    <a:pt x="22" y="94"/>
                  </a:cubicBezTo>
                  <a:cubicBezTo>
                    <a:pt x="123" y="395"/>
                    <a:pt x="189" y="729"/>
                    <a:pt x="189" y="1063"/>
                  </a:cubicBezTo>
                  <a:cubicBezTo>
                    <a:pt x="189" y="1105"/>
                    <a:pt x="219" y="1126"/>
                    <a:pt x="248" y="1126"/>
                  </a:cubicBezTo>
                  <a:cubicBezTo>
                    <a:pt x="277" y="1126"/>
                    <a:pt x="306" y="1105"/>
                    <a:pt x="306" y="1063"/>
                  </a:cubicBezTo>
                  <a:cubicBezTo>
                    <a:pt x="323" y="712"/>
                    <a:pt x="273" y="361"/>
                    <a:pt x="139" y="44"/>
                  </a:cubicBezTo>
                  <a:cubicBezTo>
                    <a:pt x="133" y="13"/>
                    <a:pt x="112" y="1"/>
                    <a:pt x="8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34"/>
            <p:cNvSpPr/>
            <p:nvPr/>
          </p:nvSpPr>
          <p:spPr>
            <a:xfrm>
              <a:off x="3973725" y="1981850"/>
              <a:ext cx="3175" cy="21950"/>
            </a:xfrm>
            <a:custGeom>
              <a:rect b="b" l="l" r="r" t="t"/>
              <a:pathLst>
                <a:path extrusionOk="0" h="878" w="127">
                  <a:moveTo>
                    <a:pt x="66" y="1"/>
                  </a:moveTo>
                  <a:cubicBezTo>
                    <a:pt x="34" y="1"/>
                    <a:pt x="1" y="22"/>
                    <a:pt x="1" y="63"/>
                  </a:cubicBezTo>
                  <a:lnTo>
                    <a:pt x="1" y="464"/>
                  </a:lnTo>
                  <a:lnTo>
                    <a:pt x="1" y="648"/>
                  </a:lnTo>
                  <a:lnTo>
                    <a:pt x="1" y="765"/>
                  </a:lnTo>
                  <a:cubicBezTo>
                    <a:pt x="1" y="799"/>
                    <a:pt x="1" y="815"/>
                    <a:pt x="17" y="865"/>
                  </a:cubicBezTo>
                  <a:cubicBezTo>
                    <a:pt x="26" y="874"/>
                    <a:pt x="43" y="878"/>
                    <a:pt x="59" y="878"/>
                  </a:cubicBezTo>
                  <a:cubicBezTo>
                    <a:pt x="76" y="878"/>
                    <a:pt x="93" y="874"/>
                    <a:pt x="101" y="865"/>
                  </a:cubicBezTo>
                  <a:cubicBezTo>
                    <a:pt x="118" y="849"/>
                    <a:pt x="118" y="799"/>
                    <a:pt x="118" y="765"/>
                  </a:cubicBezTo>
                  <a:lnTo>
                    <a:pt x="118" y="648"/>
                  </a:lnTo>
                  <a:lnTo>
                    <a:pt x="118" y="464"/>
                  </a:lnTo>
                  <a:lnTo>
                    <a:pt x="118" y="63"/>
                  </a:lnTo>
                  <a:cubicBezTo>
                    <a:pt x="126" y="22"/>
                    <a:pt x="97" y="1"/>
                    <a:pt x="6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34"/>
            <p:cNvSpPr/>
            <p:nvPr/>
          </p:nvSpPr>
          <p:spPr>
            <a:xfrm>
              <a:off x="3989175" y="1983675"/>
              <a:ext cx="4225" cy="15750"/>
            </a:xfrm>
            <a:custGeom>
              <a:rect b="b" l="l" r="r" t="t"/>
              <a:pathLst>
                <a:path extrusionOk="0" h="630" w="169">
                  <a:moveTo>
                    <a:pt x="71" y="1"/>
                  </a:moveTo>
                  <a:cubicBezTo>
                    <a:pt x="63" y="1"/>
                    <a:pt x="55" y="3"/>
                    <a:pt x="51" y="7"/>
                  </a:cubicBezTo>
                  <a:cubicBezTo>
                    <a:pt x="18" y="41"/>
                    <a:pt x="1" y="74"/>
                    <a:pt x="1" y="124"/>
                  </a:cubicBezTo>
                  <a:cubicBezTo>
                    <a:pt x="18" y="208"/>
                    <a:pt x="18" y="258"/>
                    <a:pt x="18" y="358"/>
                  </a:cubicBezTo>
                  <a:lnTo>
                    <a:pt x="18" y="475"/>
                  </a:lnTo>
                  <a:cubicBezTo>
                    <a:pt x="18" y="508"/>
                    <a:pt x="51" y="559"/>
                    <a:pt x="51" y="592"/>
                  </a:cubicBezTo>
                  <a:cubicBezTo>
                    <a:pt x="51" y="617"/>
                    <a:pt x="72" y="630"/>
                    <a:pt x="95" y="630"/>
                  </a:cubicBezTo>
                  <a:cubicBezTo>
                    <a:pt x="118" y="630"/>
                    <a:pt x="143" y="617"/>
                    <a:pt x="151" y="592"/>
                  </a:cubicBezTo>
                  <a:cubicBezTo>
                    <a:pt x="151" y="575"/>
                    <a:pt x="168" y="559"/>
                    <a:pt x="168" y="542"/>
                  </a:cubicBezTo>
                  <a:lnTo>
                    <a:pt x="168" y="458"/>
                  </a:lnTo>
                  <a:lnTo>
                    <a:pt x="168" y="325"/>
                  </a:lnTo>
                  <a:cubicBezTo>
                    <a:pt x="168" y="241"/>
                    <a:pt x="151" y="158"/>
                    <a:pt x="135" y="57"/>
                  </a:cubicBezTo>
                  <a:cubicBezTo>
                    <a:pt x="135" y="20"/>
                    <a:pt x="97"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34"/>
            <p:cNvSpPr/>
            <p:nvPr/>
          </p:nvSpPr>
          <p:spPr>
            <a:xfrm>
              <a:off x="4004225" y="1983925"/>
              <a:ext cx="5450" cy="17900"/>
            </a:xfrm>
            <a:custGeom>
              <a:rect b="b" l="l" r="r" t="t"/>
              <a:pathLst>
                <a:path extrusionOk="0" h="716" w="218">
                  <a:moveTo>
                    <a:pt x="107" y="0"/>
                  </a:moveTo>
                  <a:cubicBezTo>
                    <a:pt x="95" y="0"/>
                    <a:pt x="82" y="4"/>
                    <a:pt x="67" y="14"/>
                  </a:cubicBezTo>
                  <a:cubicBezTo>
                    <a:pt x="34" y="14"/>
                    <a:pt x="0" y="47"/>
                    <a:pt x="34" y="97"/>
                  </a:cubicBezTo>
                  <a:cubicBezTo>
                    <a:pt x="67" y="281"/>
                    <a:pt x="67" y="465"/>
                    <a:pt x="84" y="649"/>
                  </a:cubicBezTo>
                  <a:cubicBezTo>
                    <a:pt x="84" y="699"/>
                    <a:pt x="117" y="716"/>
                    <a:pt x="134" y="716"/>
                  </a:cubicBezTo>
                  <a:lnTo>
                    <a:pt x="168" y="716"/>
                  </a:lnTo>
                  <a:cubicBezTo>
                    <a:pt x="201" y="699"/>
                    <a:pt x="218" y="682"/>
                    <a:pt x="218" y="649"/>
                  </a:cubicBezTo>
                  <a:cubicBezTo>
                    <a:pt x="218" y="448"/>
                    <a:pt x="201" y="231"/>
                    <a:pt x="151" y="47"/>
                  </a:cubicBezTo>
                  <a:cubicBezTo>
                    <a:pt x="151" y="24"/>
                    <a:pt x="134" y="0"/>
                    <a:pt x="1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34"/>
            <p:cNvSpPr/>
            <p:nvPr/>
          </p:nvSpPr>
          <p:spPr>
            <a:xfrm>
              <a:off x="4022400" y="1984000"/>
              <a:ext cx="7750" cy="17400"/>
            </a:xfrm>
            <a:custGeom>
              <a:rect b="b" l="l" r="r" t="t"/>
              <a:pathLst>
                <a:path extrusionOk="0" h="696" w="310">
                  <a:moveTo>
                    <a:pt x="75" y="0"/>
                  </a:moveTo>
                  <a:cubicBezTo>
                    <a:pt x="36" y="0"/>
                    <a:pt x="0" y="34"/>
                    <a:pt x="9" y="94"/>
                  </a:cubicBezTo>
                  <a:cubicBezTo>
                    <a:pt x="25" y="195"/>
                    <a:pt x="76" y="278"/>
                    <a:pt x="92" y="378"/>
                  </a:cubicBezTo>
                  <a:cubicBezTo>
                    <a:pt x="109" y="429"/>
                    <a:pt x="109" y="462"/>
                    <a:pt x="142" y="529"/>
                  </a:cubicBezTo>
                  <a:cubicBezTo>
                    <a:pt x="142" y="546"/>
                    <a:pt x="159" y="562"/>
                    <a:pt x="159" y="596"/>
                  </a:cubicBezTo>
                  <a:cubicBezTo>
                    <a:pt x="159" y="612"/>
                    <a:pt x="176" y="629"/>
                    <a:pt x="192" y="679"/>
                  </a:cubicBezTo>
                  <a:cubicBezTo>
                    <a:pt x="226" y="696"/>
                    <a:pt x="243" y="696"/>
                    <a:pt x="259" y="696"/>
                  </a:cubicBezTo>
                  <a:cubicBezTo>
                    <a:pt x="276" y="696"/>
                    <a:pt x="309" y="679"/>
                    <a:pt x="309" y="629"/>
                  </a:cubicBezTo>
                  <a:cubicBezTo>
                    <a:pt x="309" y="596"/>
                    <a:pt x="276" y="529"/>
                    <a:pt x="276" y="479"/>
                  </a:cubicBezTo>
                  <a:cubicBezTo>
                    <a:pt x="259" y="445"/>
                    <a:pt x="259" y="395"/>
                    <a:pt x="243" y="362"/>
                  </a:cubicBezTo>
                  <a:cubicBezTo>
                    <a:pt x="226" y="278"/>
                    <a:pt x="176" y="178"/>
                    <a:pt x="159" y="94"/>
                  </a:cubicBezTo>
                  <a:cubicBezTo>
                    <a:pt x="151" y="30"/>
                    <a:pt x="112" y="0"/>
                    <a:pt x="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34"/>
            <p:cNvSpPr/>
            <p:nvPr/>
          </p:nvSpPr>
          <p:spPr>
            <a:xfrm>
              <a:off x="4039725" y="1982600"/>
              <a:ext cx="6300" cy="19650"/>
            </a:xfrm>
            <a:custGeom>
              <a:rect b="b" l="l" r="r" t="t"/>
              <a:pathLst>
                <a:path extrusionOk="0" h="786" w="252">
                  <a:moveTo>
                    <a:pt x="118" y="0"/>
                  </a:moveTo>
                  <a:cubicBezTo>
                    <a:pt x="51" y="0"/>
                    <a:pt x="1" y="17"/>
                    <a:pt x="34" y="67"/>
                  </a:cubicBezTo>
                  <a:cubicBezTo>
                    <a:pt x="51" y="184"/>
                    <a:pt x="51" y="301"/>
                    <a:pt x="68" y="434"/>
                  </a:cubicBezTo>
                  <a:cubicBezTo>
                    <a:pt x="68" y="501"/>
                    <a:pt x="84" y="568"/>
                    <a:pt x="84" y="618"/>
                  </a:cubicBezTo>
                  <a:cubicBezTo>
                    <a:pt x="84" y="685"/>
                    <a:pt x="84" y="785"/>
                    <a:pt x="168" y="785"/>
                  </a:cubicBezTo>
                  <a:cubicBezTo>
                    <a:pt x="251" y="785"/>
                    <a:pt x="235" y="685"/>
                    <a:pt x="235" y="618"/>
                  </a:cubicBezTo>
                  <a:cubicBezTo>
                    <a:pt x="235" y="568"/>
                    <a:pt x="218" y="501"/>
                    <a:pt x="218" y="434"/>
                  </a:cubicBezTo>
                  <a:cubicBezTo>
                    <a:pt x="201" y="317"/>
                    <a:pt x="201" y="184"/>
                    <a:pt x="168" y="67"/>
                  </a:cubicBezTo>
                  <a:cubicBezTo>
                    <a:pt x="168" y="17"/>
                    <a:pt x="151" y="0"/>
                    <a:pt x="1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34"/>
            <p:cNvSpPr/>
            <p:nvPr/>
          </p:nvSpPr>
          <p:spPr>
            <a:xfrm>
              <a:off x="4056450" y="1978525"/>
              <a:ext cx="5700" cy="23550"/>
            </a:xfrm>
            <a:custGeom>
              <a:rect b="b" l="l" r="r" t="t"/>
              <a:pathLst>
                <a:path extrusionOk="0" h="942" w="228">
                  <a:moveTo>
                    <a:pt x="73" y="0"/>
                  </a:moveTo>
                  <a:cubicBezTo>
                    <a:pt x="38" y="0"/>
                    <a:pt x="0" y="21"/>
                    <a:pt x="0" y="63"/>
                  </a:cubicBezTo>
                  <a:cubicBezTo>
                    <a:pt x="0" y="196"/>
                    <a:pt x="0" y="330"/>
                    <a:pt x="33" y="480"/>
                  </a:cubicBezTo>
                  <a:cubicBezTo>
                    <a:pt x="33" y="531"/>
                    <a:pt x="50" y="614"/>
                    <a:pt x="50" y="681"/>
                  </a:cubicBezTo>
                  <a:cubicBezTo>
                    <a:pt x="67" y="748"/>
                    <a:pt x="67" y="831"/>
                    <a:pt x="84" y="898"/>
                  </a:cubicBezTo>
                  <a:cubicBezTo>
                    <a:pt x="96" y="928"/>
                    <a:pt x="119" y="941"/>
                    <a:pt x="142" y="941"/>
                  </a:cubicBezTo>
                  <a:cubicBezTo>
                    <a:pt x="184" y="941"/>
                    <a:pt x="228" y="901"/>
                    <a:pt x="217" y="848"/>
                  </a:cubicBezTo>
                  <a:cubicBezTo>
                    <a:pt x="217" y="781"/>
                    <a:pt x="201" y="731"/>
                    <a:pt x="167" y="648"/>
                  </a:cubicBezTo>
                  <a:cubicBezTo>
                    <a:pt x="150" y="581"/>
                    <a:pt x="150" y="514"/>
                    <a:pt x="150" y="447"/>
                  </a:cubicBezTo>
                  <a:cubicBezTo>
                    <a:pt x="134" y="330"/>
                    <a:pt x="134" y="180"/>
                    <a:pt x="134" y="63"/>
                  </a:cubicBezTo>
                  <a:cubicBezTo>
                    <a:pt x="142" y="21"/>
                    <a:pt x="109"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34"/>
            <p:cNvSpPr/>
            <p:nvPr/>
          </p:nvSpPr>
          <p:spPr>
            <a:xfrm>
              <a:off x="4072300" y="1977300"/>
              <a:ext cx="4625" cy="28100"/>
            </a:xfrm>
            <a:custGeom>
              <a:rect b="b" l="l" r="r" t="t"/>
              <a:pathLst>
                <a:path extrusionOk="0" h="1124" w="185">
                  <a:moveTo>
                    <a:pt x="62" y="0"/>
                  </a:moveTo>
                  <a:cubicBezTo>
                    <a:pt x="28" y="0"/>
                    <a:pt x="18" y="36"/>
                    <a:pt x="18" y="62"/>
                  </a:cubicBezTo>
                  <a:cubicBezTo>
                    <a:pt x="34" y="229"/>
                    <a:pt x="34" y="396"/>
                    <a:pt x="34" y="563"/>
                  </a:cubicBezTo>
                  <a:cubicBezTo>
                    <a:pt x="34" y="646"/>
                    <a:pt x="34" y="730"/>
                    <a:pt x="18" y="814"/>
                  </a:cubicBezTo>
                  <a:cubicBezTo>
                    <a:pt x="18" y="897"/>
                    <a:pt x="1" y="981"/>
                    <a:pt x="1" y="1064"/>
                  </a:cubicBezTo>
                  <a:cubicBezTo>
                    <a:pt x="1" y="1102"/>
                    <a:pt x="27" y="1123"/>
                    <a:pt x="56" y="1123"/>
                  </a:cubicBezTo>
                  <a:cubicBezTo>
                    <a:pt x="79" y="1123"/>
                    <a:pt x="103" y="1110"/>
                    <a:pt x="118" y="1081"/>
                  </a:cubicBezTo>
                  <a:cubicBezTo>
                    <a:pt x="151" y="997"/>
                    <a:pt x="168" y="914"/>
                    <a:pt x="168" y="830"/>
                  </a:cubicBezTo>
                  <a:cubicBezTo>
                    <a:pt x="168" y="747"/>
                    <a:pt x="185" y="663"/>
                    <a:pt x="185" y="580"/>
                  </a:cubicBezTo>
                  <a:cubicBezTo>
                    <a:pt x="185" y="413"/>
                    <a:pt x="185" y="245"/>
                    <a:pt x="168" y="78"/>
                  </a:cubicBezTo>
                  <a:cubicBezTo>
                    <a:pt x="168" y="45"/>
                    <a:pt x="151" y="12"/>
                    <a:pt x="101" y="12"/>
                  </a:cubicBezTo>
                  <a:cubicBezTo>
                    <a:pt x="86" y="4"/>
                    <a:pt x="73"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34"/>
            <p:cNvSpPr/>
            <p:nvPr/>
          </p:nvSpPr>
          <p:spPr>
            <a:xfrm>
              <a:off x="4084775" y="1978875"/>
              <a:ext cx="8450" cy="31950"/>
            </a:xfrm>
            <a:custGeom>
              <a:rect b="b" l="l" r="r" t="t"/>
              <a:pathLst>
                <a:path extrusionOk="0" h="1278" w="338">
                  <a:moveTo>
                    <a:pt x="82" y="0"/>
                  </a:moveTo>
                  <a:cubicBezTo>
                    <a:pt x="40" y="0"/>
                    <a:pt x="0" y="32"/>
                    <a:pt x="20" y="82"/>
                  </a:cubicBezTo>
                  <a:cubicBezTo>
                    <a:pt x="154" y="433"/>
                    <a:pt x="187" y="817"/>
                    <a:pt x="120" y="1185"/>
                  </a:cubicBezTo>
                  <a:cubicBezTo>
                    <a:pt x="110" y="1238"/>
                    <a:pt x="167" y="1278"/>
                    <a:pt x="210" y="1278"/>
                  </a:cubicBezTo>
                  <a:cubicBezTo>
                    <a:pt x="234" y="1278"/>
                    <a:pt x="254" y="1265"/>
                    <a:pt x="254" y="1235"/>
                  </a:cubicBezTo>
                  <a:cubicBezTo>
                    <a:pt x="337" y="834"/>
                    <a:pt x="287" y="416"/>
                    <a:pt x="154" y="49"/>
                  </a:cubicBezTo>
                  <a:cubicBezTo>
                    <a:pt x="140" y="15"/>
                    <a:pt x="110" y="0"/>
                    <a:pt x="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34"/>
            <p:cNvSpPr/>
            <p:nvPr/>
          </p:nvSpPr>
          <p:spPr>
            <a:xfrm>
              <a:off x="4101550" y="1980475"/>
              <a:ext cx="5050" cy="35250"/>
            </a:xfrm>
            <a:custGeom>
              <a:rect b="b" l="l" r="r" t="t"/>
              <a:pathLst>
                <a:path extrusionOk="0" h="1410" w="202">
                  <a:moveTo>
                    <a:pt x="137" y="1"/>
                  </a:moveTo>
                  <a:cubicBezTo>
                    <a:pt x="105" y="1"/>
                    <a:pt x="67" y="21"/>
                    <a:pt x="67" y="68"/>
                  </a:cubicBezTo>
                  <a:cubicBezTo>
                    <a:pt x="67" y="286"/>
                    <a:pt x="67" y="503"/>
                    <a:pt x="34" y="737"/>
                  </a:cubicBezTo>
                  <a:cubicBezTo>
                    <a:pt x="34" y="837"/>
                    <a:pt x="17" y="954"/>
                    <a:pt x="17" y="1071"/>
                  </a:cubicBezTo>
                  <a:cubicBezTo>
                    <a:pt x="1" y="1171"/>
                    <a:pt x="1" y="1271"/>
                    <a:pt x="17" y="1372"/>
                  </a:cubicBezTo>
                  <a:cubicBezTo>
                    <a:pt x="17" y="1397"/>
                    <a:pt x="34" y="1409"/>
                    <a:pt x="53" y="1409"/>
                  </a:cubicBezTo>
                  <a:cubicBezTo>
                    <a:pt x="72" y="1409"/>
                    <a:pt x="92" y="1397"/>
                    <a:pt x="101" y="1372"/>
                  </a:cubicBezTo>
                  <a:cubicBezTo>
                    <a:pt x="151" y="1288"/>
                    <a:pt x="168" y="1171"/>
                    <a:pt x="168" y="1088"/>
                  </a:cubicBezTo>
                  <a:cubicBezTo>
                    <a:pt x="184" y="954"/>
                    <a:pt x="184" y="854"/>
                    <a:pt x="184" y="737"/>
                  </a:cubicBezTo>
                  <a:cubicBezTo>
                    <a:pt x="201" y="503"/>
                    <a:pt x="201" y="269"/>
                    <a:pt x="184" y="35"/>
                  </a:cubicBezTo>
                  <a:cubicBezTo>
                    <a:pt x="184" y="13"/>
                    <a:pt x="162" y="1"/>
                    <a:pt x="1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34"/>
            <p:cNvSpPr/>
            <p:nvPr/>
          </p:nvSpPr>
          <p:spPr>
            <a:xfrm>
              <a:off x="4115325" y="1987700"/>
              <a:ext cx="5875" cy="39725"/>
            </a:xfrm>
            <a:custGeom>
              <a:rect b="b" l="l" r="r" t="t"/>
              <a:pathLst>
                <a:path extrusionOk="0" h="1589" w="235">
                  <a:moveTo>
                    <a:pt x="174" y="1"/>
                  </a:moveTo>
                  <a:cubicBezTo>
                    <a:pt x="143" y="1"/>
                    <a:pt x="110" y="22"/>
                    <a:pt x="101" y="63"/>
                  </a:cubicBezTo>
                  <a:cubicBezTo>
                    <a:pt x="68" y="314"/>
                    <a:pt x="51" y="565"/>
                    <a:pt x="51" y="815"/>
                  </a:cubicBezTo>
                  <a:cubicBezTo>
                    <a:pt x="51" y="932"/>
                    <a:pt x="34" y="1066"/>
                    <a:pt x="34" y="1200"/>
                  </a:cubicBezTo>
                  <a:cubicBezTo>
                    <a:pt x="34" y="1316"/>
                    <a:pt x="1" y="1450"/>
                    <a:pt x="34" y="1550"/>
                  </a:cubicBezTo>
                  <a:cubicBezTo>
                    <a:pt x="41" y="1579"/>
                    <a:pt x="57" y="1589"/>
                    <a:pt x="75" y="1589"/>
                  </a:cubicBezTo>
                  <a:cubicBezTo>
                    <a:pt x="99" y="1589"/>
                    <a:pt x="125" y="1570"/>
                    <a:pt x="135" y="1550"/>
                  </a:cubicBezTo>
                  <a:cubicBezTo>
                    <a:pt x="185" y="1450"/>
                    <a:pt x="151" y="1300"/>
                    <a:pt x="185" y="1200"/>
                  </a:cubicBezTo>
                  <a:cubicBezTo>
                    <a:pt x="185" y="1066"/>
                    <a:pt x="201" y="949"/>
                    <a:pt x="201" y="815"/>
                  </a:cubicBezTo>
                  <a:cubicBezTo>
                    <a:pt x="218" y="565"/>
                    <a:pt x="218" y="314"/>
                    <a:pt x="235" y="63"/>
                  </a:cubicBezTo>
                  <a:cubicBezTo>
                    <a:pt x="235" y="22"/>
                    <a:pt x="206"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34"/>
            <p:cNvSpPr/>
            <p:nvPr/>
          </p:nvSpPr>
          <p:spPr>
            <a:xfrm>
              <a:off x="4131625" y="1997825"/>
              <a:ext cx="3775" cy="28650"/>
            </a:xfrm>
            <a:custGeom>
              <a:rect b="b" l="l" r="r" t="t"/>
              <a:pathLst>
                <a:path extrusionOk="0" h="1146" w="151">
                  <a:moveTo>
                    <a:pt x="70" y="1"/>
                  </a:moveTo>
                  <a:cubicBezTo>
                    <a:pt x="34" y="1"/>
                    <a:pt x="1" y="26"/>
                    <a:pt x="1" y="76"/>
                  </a:cubicBezTo>
                  <a:lnTo>
                    <a:pt x="1" y="594"/>
                  </a:lnTo>
                  <a:lnTo>
                    <a:pt x="1" y="845"/>
                  </a:lnTo>
                  <a:cubicBezTo>
                    <a:pt x="1" y="928"/>
                    <a:pt x="1" y="1012"/>
                    <a:pt x="34" y="1095"/>
                  </a:cubicBezTo>
                  <a:cubicBezTo>
                    <a:pt x="42" y="1129"/>
                    <a:pt x="67" y="1145"/>
                    <a:pt x="90" y="1145"/>
                  </a:cubicBezTo>
                  <a:cubicBezTo>
                    <a:pt x="113" y="1145"/>
                    <a:pt x="134" y="1129"/>
                    <a:pt x="134" y="1095"/>
                  </a:cubicBezTo>
                  <a:cubicBezTo>
                    <a:pt x="151" y="1012"/>
                    <a:pt x="151" y="928"/>
                    <a:pt x="151" y="845"/>
                  </a:cubicBezTo>
                  <a:lnTo>
                    <a:pt x="151" y="594"/>
                  </a:lnTo>
                  <a:lnTo>
                    <a:pt x="151" y="76"/>
                  </a:lnTo>
                  <a:cubicBezTo>
                    <a:pt x="143" y="26"/>
                    <a:pt x="105" y="1"/>
                    <a:pt x="7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34"/>
            <p:cNvSpPr/>
            <p:nvPr/>
          </p:nvSpPr>
          <p:spPr>
            <a:xfrm>
              <a:off x="4148325" y="1993925"/>
              <a:ext cx="6300" cy="22100"/>
            </a:xfrm>
            <a:custGeom>
              <a:rect b="b" l="l" r="r" t="t"/>
              <a:pathLst>
                <a:path extrusionOk="0" h="884" w="252">
                  <a:moveTo>
                    <a:pt x="107" y="0"/>
                  </a:moveTo>
                  <a:cubicBezTo>
                    <a:pt x="72" y="0"/>
                    <a:pt x="34" y="21"/>
                    <a:pt x="34" y="65"/>
                  </a:cubicBezTo>
                  <a:cubicBezTo>
                    <a:pt x="1" y="215"/>
                    <a:pt x="34" y="366"/>
                    <a:pt x="34" y="499"/>
                  </a:cubicBezTo>
                  <a:cubicBezTo>
                    <a:pt x="34" y="566"/>
                    <a:pt x="51" y="650"/>
                    <a:pt x="68" y="717"/>
                  </a:cubicBezTo>
                  <a:cubicBezTo>
                    <a:pt x="84" y="783"/>
                    <a:pt x="84" y="884"/>
                    <a:pt x="168" y="884"/>
                  </a:cubicBezTo>
                  <a:cubicBezTo>
                    <a:pt x="252" y="884"/>
                    <a:pt x="218" y="750"/>
                    <a:pt x="218" y="700"/>
                  </a:cubicBezTo>
                  <a:cubicBezTo>
                    <a:pt x="201" y="633"/>
                    <a:pt x="201" y="566"/>
                    <a:pt x="168" y="483"/>
                  </a:cubicBezTo>
                  <a:cubicBezTo>
                    <a:pt x="151" y="332"/>
                    <a:pt x="151" y="199"/>
                    <a:pt x="168" y="48"/>
                  </a:cubicBezTo>
                  <a:cubicBezTo>
                    <a:pt x="168" y="17"/>
                    <a:pt x="138" y="0"/>
                    <a:pt x="1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34"/>
            <p:cNvSpPr/>
            <p:nvPr/>
          </p:nvSpPr>
          <p:spPr>
            <a:xfrm>
              <a:off x="4165050" y="1989275"/>
              <a:ext cx="4200" cy="11775"/>
            </a:xfrm>
            <a:custGeom>
              <a:rect b="b" l="l" r="r" t="t"/>
              <a:pathLst>
                <a:path extrusionOk="0" h="471" w="168">
                  <a:moveTo>
                    <a:pt x="67" y="0"/>
                  </a:moveTo>
                  <a:cubicBezTo>
                    <a:pt x="50" y="17"/>
                    <a:pt x="0" y="50"/>
                    <a:pt x="0" y="84"/>
                  </a:cubicBezTo>
                  <a:cubicBezTo>
                    <a:pt x="0" y="151"/>
                    <a:pt x="34" y="184"/>
                    <a:pt x="34" y="251"/>
                  </a:cubicBezTo>
                  <a:cubicBezTo>
                    <a:pt x="34" y="268"/>
                    <a:pt x="34" y="318"/>
                    <a:pt x="50" y="335"/>
                  </a:cubicBezTo>
                  <a:lnTo>
                    <a:pt x="50" y="385"/>
                  </a:lnTo>
                  <a:lnTo>
                    <a:pt x="50" y="418"/>
                  </a:lnTo>
                  <a:cubicBezTo>
                    <a:pt x="50" y="418"/>
                    <a:pt x="50" y="435"/>
                    <a:pt x="67" y="435"/>
                  </a:cubicBezTo>
                  <a:cubicBezTo>
                    <a:pt x="75" y="458"/>
                    <a:pt x="93" y="470"/>
                    <a:pt x="113" y="470"/>
                  </a:cubicBezTo>
                  <a:cubicBezTo>
                    <a:pt x="135" y="470"/>
                    <a:pt x="158" y="454"/>
                    <a:pt x="167" y="418"/>
                  </a:cubicBezTo>
                  <a:lnTo>
                    <a:pt x="167" y="351"/>
                  </a:lnTo>
                  <a:lnTo>
                    <a:pt x="167" y="318"/>
                  </a:lnTo>
                  <a:cubicBezTo>
                    <a:pt x="167" y="301"/>
                    <a:pt x="167" y="251"/>
                    <a:pt x="151" y="234"/>
                  </a:cubicBezTo>
                  <a:cubicBezTo>
                    <a:pt x="151" y="167"/>
                    <a:pt x="134" y="134"/>
                    <a:pt x="134" y="67"/>
                  </a:cubicBezTo>
                  <a:cubicBezTo>
                    <a:pt x="134" y="17"/>
                    <a:pt x="117" y="0"/>
                    <a:pt x="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34"/>
            <p:cNvSpPr/>
            <p:nvPr/>
          </p:nvSpPr>
          <p:spPr>
            <a:xfrm>
              <a:off x="4327950" y="1740425"/>
              <a:ext cx="5875" cy="26800"/>
            </a:xfrm>
            <a:custGeom>
              <a:rect b="b" l="l" r="r" t="t"/>
              <a:pathLst>
                <a:path extrusionOk="0" h="1072" w="235">
                  <a:moveTo>
                    <a:pt x="70" y="0"/>
                  </a:moveTo>
                  <a:cubicBezTo>
                    <a:pt x="34" y="0"/>
                    <a:pt x="1" y="21"/>
                    <a:pt x="1" y="63"/>
                  </a:cubicBezTo>
                  <a:cubicBezTo>
                    <a:pt x="1" y="364"/>
                    <a:pt x="51" y="698"/>
                    <a:pt x="118" y="1015"/>
                  </a:cubicBezTo>
                  <a:cubicBezTo>
                    <a:pt x="118" y="1053"/>
                    <a:pt x="136" y="1072"/>
                    <a:pt x="167" y="1072"/>
                  </a:cubicBezTo>
                  <a:cubicBezTo>
                    <a:pt x="177" y="1072"/>
                    <a:pt x="189" y="1070"/>
                    <a:pt x="201" y="1065"/>
                  </a:cubicBezTo>
                  <a:cubicBezTo>
                    <a:pt x="235" y="1065"/>
                    <a:pt x="235" y="1015"/>
                    <a:pt x="235" y="982"/>
                  </a:cubicBezTo>
                  <a:cubicBezTo>
                    <a:pt x="201" y="664"/>
                    <a:pt x="151" y="364"/>
                    <a:pt x="151" y="63"/>
                  </a:cubicBezTo>
                  <a:cubicBezTo>
                    <a:pt x="143" y="21"/>
                    <a:pt x="105"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34"/>
            <p:cNvSpPr/>
            <p:nvPr/>
          </p:nvSpPr>
          <p:spPr>
            <a:xfrm>
              <a:off x="4338075" y="1735450"/>
              <a:ext cx="5775" cy="25350"/>
            </a:xfrm>
            <a:custGeom>
              <a:rect b="b" l="l" r="r" t="t"/>
              <a:pathLst>
                <a:path extrusionOk="0" h="1014" w="231">
                  <a:moveTo>
                    <a:pt x="55" y="0"/>
                  </a:moveTo>
                  <a:cubicBezTo>
                    <a:pt x="27" y="0"/>
                    <a:pt x="1" y="36"/>
                    <a:pt x="13" y="61"/>
                  </a:cubicBezTo>
                  <a:cubicBezTo>
                    <a:pt x="47" y="362"/>
                    <a:pt x="63" y="646"/>
                    <a:pt x="97" y="947"/>
                  </a:cubicBezTo>
                  <a:cubicBezTo>
                    <a:pt x="97" y="980"/>
                    <a:pt x="130" y="1014"/>
                    <a:pt x="164" y="1014"/>
                  </a:cubicBezTo>
                  <a:cubicBezTo>
                    <a:pt x="214" y="1014"/>
                    <a:pt x="231" y="980"/>
                    <a:pt x="231" y="947"/>
                  </a:cubicBezTo>
                  <a:cubicBezTo>
                    <a:pt x="197" y="646"/>
                    <a:pt x="164" y="362"/>
                    <a:pt x="147" y="61"/>
                  </a:cubicBezTo>
                  <a:cubicBezTo>
                    <a:pt x="147" y="28"/>
                    <a:pt x="114" y="11"/>
                    <a:pt x="80" y="11"/>
                  </a:cubicBezTo>
                  <a:cubicBezTo>
                    <a:pt x="72" y="4"/>
                    <a:pt x="64" y="0"/>
                    <a:pt x="5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34"/>
            <p:cNvSpPr/>
            <p:nvPr/>
          </p:nvSpPr>
          <p:spPr>
            <a:xfrm>
              <a:off x="4346075" y="1729625"/>
              <a:ext cx="6975" cy="31275"/>
            </a:xfrm>
            <a:custGeom>
              <a:rect b="b" l="l" r="r" t="t"/>
              <a:pathLst>
                <a:path extrusionOk="0" h="1251" w="279">
                  <a:moveTo>
                    <a:pt x="77" y="1"/>
                  </a:moveTo>
                  <a:cubicBezTo>
                    <a:pt x="44" y="1"/>
                    <a:pt x="0" y="41"/>
                    <a:pt x="11" y="94"/>
                  </a:cubicBezTo>
                  <a:cubicBezTo>
                    <a:pt x="61" y="278"/>
                    <a:pt x="78" y="461"/>
                    <a:pt x="94" y="662"/>
                  </a:cubicBezTo>
                  <a:cubicBezTo>
                    <a:pt x="111" y="746"/>
                    <a:pt x="111" y="846"/>
                    <a:pt x="111" y="929"/>
                  </a:cubicBezTo>
                  <a:cubicBezTo>
                    <a:pt x="111" y="963"/>
                    <a:pt x="111" y="1013"/>
                    <a:pt x="144" y="1080"/>
                  </a:cubicBezTo>
                  <a:cubicBezTo>
                    <a:pt x="144" y="1113"/>
                    <a:pt x="144" y="1180"/>
                    <a:pt x="161" y="1213"/>
                  </a:cubicBezTo>
                  <a:cubicBezTo>
                    <a:pt x="170" y="1238"/>
                    <a:pt x="190" y="1251"/>
                    <a:pt x="211" y="1251"/>
                  </a:cubicBezTo>
                  <a:cubicBezTo>
                    <a:pt x="232" y="1251"/>
                    <a:pt x="253" y="1238"/>
                    <a:pt x="261" y="1213"/>
                  </a:cubicBezTo>
                  <a:cubicBezTo>
                    <a:pt x="278" y="1180"/>
                    <a:pt x="278" y="1130"/>
                    <a:pt x="278" y="1080"/>
                  </a:cubicBezTo>
                  <a:cubicBezTo>
                    <a:pt x="278" y="1030"/>
                    <a:pt x="278" y="963"/>
                    <a:pt x="261" y="929"/>
                  </a:cubicBezTo>
                  <a:cubicBezTo>
                    <a:pt x="261" y="829"/>
                    <a:pt x="245" y="746"/>
                    <a:pt x="228" y="629"/>
                  </a:cubicBezTo>
                  <a:cubicBezTo>
                    <a:pt x="195" y="445"/>
                    <a:pt x="161" y="244"/>
                    <a:pt x="111" y="44"/>
                  </a:cubicBezTo>
                  <a:cubicBezTo>
                    <a:pt x="111" y="14"/>
                    <a:pt x="96" y="1"/>
                    <a:pt x="7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34"/>
            <p:cNvSpPr/>
            <p:nvPr/>
          </p:nvSpPr>
          <p:spPr>
            <a:xfrm>
              <a:off x="4358875" y="1724975"/>
              <a:ext cx="4600" cy="24400"/>
            </a:xfrm>
            <a:custGeom>
              <a:rect b="b" l="l" r="r" t="t"/>
              <a:pathLst>
                <a:path extrusionOk="0" h="976" w="184">
                  <a:moveTo>
                    <a:pt x="69" y="0"/>
                  </a:moveTo>
                  <a:cubicBezTo>
                    <a:pt x="33" y="0"/>
                    <a:pt x="0" y="21"/>
                    <a:pt x="0" y="63"/>
                  </a:cubicBezTo>
                  <a:cubicBezTo>
                    <a:pt x="0" y="213"/>
                    <a:pt x="17" y="363"/>
                    <a:pt x="17" y="514"/>
                  </a:cubicBezTo>
                  <a:cubicBezTo>
                    <a:pt x="17" y="564"/>
                    <a:pt x="17" y="647"/>
                    <a:pt x="50" y="714"/>
                  </a:cubicBezTo>
                  <a:cubicBezTo>
                    <a:pt x="50" y="781"/>
                    <a:pt x="50" y="865"/>
                    <a:pt x="67" y="932"/>
                  </a:cubicBezTo>
                  <a:cubicBezTo>
                    <a:pt x="73" y="963"/>
                    <a:pt x="91" y="975"/>
                    <a:pt x="111" y="975"/>
                  </a:cubicBezTo>
                  <a:cubicBezTo>
                    <a:pt x="145" y="975"/>
                    <a:pt x="184" y="940"/>
                    <a:pt x="184" y="898"/>
                  </a:cubicBezTo>
                  <a:lnTo>
                    <a:pt x="184" y="698"/>
                  </a:lnTo>
                  <a:cubicBezTo>
                    <a:pt x="184" y="631"/>
                    <a:pt x="184" y="547"/>
                    <a:pt x="167" y="480"/>
                  </a:cubicBezTo>
                  <a:cubicBezTo>
                    <a:pt x="167" y="347"/>
                    <a:pt x="150" y="213"/>
                    <a:pt x="150" y="63"/>
                  </a:cubicBezTo>
                  <a:cubicBezTo>
                    <a:pt x="142" y="21"/>
                    <a:pt x="105" y="0"/>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34"/>
            <p:cNvSpPr/>
            <p:nvPr/>
          </p:nvSpPr>
          <p:spPr>
            <a:xfrm>
              <a:off x="4364450" y="1718875"/>
              <a:ext cx="7400" cy="17875"/>
            </a:xfrm>
            <a:custGeom>
              <a:rect b="b" l="l" r="r" t="t"/>
              <a:pathLst>
                <a:path extrusionOk="0" h="715" w="296">
                  <a:moveTo>
                    <a:pt x="76" y="0"/>
                  </a:moveTo>
                  <a:cubicBezTo>
                    <a:pt x="40" y="0"/>
                    <a:pt x="1" y="39"/>
                    <a:pt x="11" y="89"/>
                  </a:cubicBezTo>
                  <a:cubicBezTo>
                    <a:pt x="28" y="190"/>
                    <a:pt x="61" y="290"/>
                    <a:pt x="95" y="390"/>
                  </a:cubicBezTo>
                  <a:cubicBezTo>
                    <a:pt x="111" y="440"/>
                    <a:pt x="111" y="507"/>
                    <a:pt x="128" y="541"/>
                  </a:cubicBezTo>
                  <a:cubicBezTo>
                    <a:pt x="128" y="557"/>
                    <a:pt x="161" y="591"/>
                    <a:pt x="161" y="624"/>
                  </a:cubicBezTo>
                  <a:cubicBezTo>
                    <a:pt x="161" y="674"/>
                    <a:pt x="178" y="691"/>
                    <a:pt x="195" y="708"/>
                  </a:cubicBezTo>
                  <a:cubicBezTo>
                    <a:pt x="200" y="713"/>
                    <a:pt x="207" y="715"/>
                    <a:pt x="216" y="715"/>
                  </a:cubicBezTo>
                  <a:cubicBezTo>
                    <a:pt x="238" y="715"/>
                    <a:pt x="267" y="703"/>
                    <a:pt x="278" y="691"/>
                  </a:cubicBezTo>
                  <a:cubicBezTo>
                    <a:pt x="295" y="641"/>
                    <a:pt x="295" y="624"/>
                    <a:pt x="278" y="607"/>
                  </a:cubicBezTo>
                  <a:cubicBezTo>
                    <a:pt x="278" y="591"/>
                    <a:pt x="262" y="557"/>
                    <a:pt x="262" y="524"/>
                  </a:cubicBezTo>
                  <a:cubicBezTo>
                    <a:pt x="245" y="474"/>
                    <a:pt x="245" y="424"/>
                    <a:pt x="211" y="374"/>
                  </a:cubicBezTo>
                  <a:cubicBezTo>
                    <a:pt x="195" y="273"/>
                    <a:pt x="161" y="173"/>
                    <a:pt x="128" y="56"/>
                  </a:cubicBezTo>
                  <a:cubicBezTo>
                    <a:pt x="121" y="17"/>
                    <a:pt x="99"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34"/>
            <p:cNvSpPr/>
            <p:nvPr/>
          </p:nvSpPr>
          <p:spPr>
            <a:xfrm>
              <a:off x="4373475" y="1707575"/>
              <a:ext cx="5475" cy="14250"/>
            </a:xfrm>
            <a:custGeom>
              <a:rect b="b" l="l" r="r" t="t"/>
              <a:pathLst>
                <a:path extrusionOk="0" h="570" w="219">
                  <a:moveTo>
                    <a:pt x="95" y="1"/>
                  </a:moveTo>
                  <a:cubicBezTo>
                    <a:pt x="85" y="1"/>
                    <a:pt x="76" y="3"/>
                    <a:pt x="68" y="7"/>
                  </a:cubicBezTo>
                  <a:cubicBezTo>
                    <a:pt x="18" y="40"/>
                    <a:pt x="1" y="74"/>
                    <a:pt x="1" y="90"/>
                  </a:cubicBezTo>
                  <a:cubicBezTo>
                    <a:pt x="18" y="174"/>
                    <a:pt x="18" y="241"/>
                    <a:pt x="51" y="324"/>
                  </a:cubicBezTo>
                  <a:cubicBezTo>
                    <a:pt x="51" y="358"/>
                    <a:pt x="68" y="408"/>
                    <a:pt x="68" y="425"/>
                  </a:cubicBezTo>
                  <a:lnTo>
                    <a:pt x="68" y="491"/>
                  </a:lnTo>
                  <a:cubicBezTo>
                    <a:pt x="68" y="508"/>
                    <a:pt x="84" y="541"/>
                    <a:pt x="101" y="558"/>
                  </a:cubicBezTo>
                  <a:cubicBezTo>
                    <a:pt x="115" y="565"/>
                    <a:pt x="129" y="569"/>
                    <a:pt x="141" y="569"/>
                  </a:cubicBezTo>
                  <a:cubicBezTo>
                    <a:pt x="159" y="569"/>
                    <a:pt x="175" y="561"/>
                    <a:pt x="185" y="541"/>
                  </a:cubicBezTo>
                  <a:cubicBezTo>
                    <a:pt x="185" y="508"/>
                    <a:pt x="218" y="508"/>
                    <a:pt x="218" y="491"/>
                  </a:cubicBezTo>
                  <a:lnTo>
                    <a:pt x="218" y="458"/>
                  </a:lnTo>
                  <a:lnTo>
                    <a:pt x="218" y="391"/>
                  </a:lnTo>
                  <a:cubicBezTo>
                    <a:pt x="218" y="341"/>
                    <a:pt x="185" y="308"/>
                    <a:pt x="185" y="291"/>
                  </a:cubicBezTo>
                  <a:cubicBezTo>
                    <a:pt x="168" y="207"/>
                    <a:pt x="168" y="140"/>
                    <a:pt x="151" y="57"/>
                  </a:cubicBezTo>
                  <a:cubicBezTo>
                    <a:pt x="151" y="19"/>
                    <a:pt x="123"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34"/>
            <p:cNvSpPr/>
            <p:nvPr/>
          </p:nvSpPr>
          <p:spPr>
            <a:xfrm>
              <a:off x="4381425" y="1698125"/>
              <a:ext cx="2950" cy="4800"/>
            </a:xfrm>
            <a:custGeom>
              <a:rect b="b" l="l" r="r" t="t"/>
              <a:pathLst>
                <a:path extrusionOk="0" h="192" w="118">
                  <a:moveTo>
                    <a:pt x="67" y="1"/>
                  </a:moveTo>
                  <a:cubicBezTo>
                    <a:pt x="34" y="1"/>
                    <a:pt x="17" y="1"/>
                    <a:pt x="17" y="17"/>
                  </a:cubicBezTo>
                  <a:lnTo>
                    <a:pt x="0" y="34"/>
                  </a:lnTo>
                  <a:lnTo>
                    <a:pt x="0" y="84"/>
                  </a:lnTo>
                  <a:lnTo>
                    <a:pt x="0" y="117"/>
                  </a:lnTo>
                  <a:cubicBezTo>
                    <a:pt x="0" y="134"/>
                    <a:pt x="0" y="134"/>
                    <a:pt x="17" y="168"/>
                  </a:cubicBezTo>
                  <a:cubicBezTo>
                    <a:pt x="17" y="168"/>
                    <a:pt x="17" y="184"/>
                    <a:pt x="34" y="184"/>
                  </a:cubicBezTo>
                  <a:cubicBezTo>
                    <a:pt x="34" y="184"/>
                    <a:pt x="49" y="192"/>
                    <a:pt x="59" y="192"/>
                  </a:cubicBezTo>
                  <a:cubicBezTo>
                    <a:pt x="63" y="192"/>
                    <a:pt x="67" y="190"/>
                    <a:pt x="67" y="184"/>
                  </a:cubicBezTo>
                  <a:lnTo>
                    <a:pt x="84" y="184"/>
                  </a:lnTo>
                  <a:cubicBezTo>
                    <a:pt x="101" y="184"/>
                    <a:pt x="101" y="168"/>
                    <a:pt x="101" y="168"/>
                  </a:cubicBezTo>
                  <a:cubicBezTo>
                    <a:pt x="101" y="134"/>
                    <a:pt x="101" y="134"/>
                    <a:pt x="117" y="117"/>
                  </a:cubicBezTo>
                  <a:lnTo>
                    <a:pt x="117" y="84"/>
                  </a:lnTo>
                  <a:lnTo>
                    <a:pt x="117" y="34"/>
                  </a:lnTo>
                  <a:cubicBezTo>
                    <a:pt x="117" y="17"/>
                    <a:pt x="117" y="17"/>
                    <a:pt x="101" y="17"/>
                  </a:cubicBezTo>
                  <a:cubicBezTo>
                    <a:pt x="84" y="1"/>
                    <a:pt x="84" y="1"/>
                    <a:pt x="6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34"/>
            <p:cNvSpPr/>
            <p:nvPr/>
          </p:nvSpPr>
          <p:spPr>
            <a:xfrm>
              <a:off x="4019675" y="2460625"/>
              <a:ext cx="14350" cy="119625"/>
            </a:xfrm>
            <a:custGeom>
              <a:rect b="b" l="l" r="r" t="t"/>
              <a:pathLst>
                <a:path extrusionOk="0" h="4785" w="574">
                  <a:moveTo>
                    <a:pt x="486" y="1"/>
                  </a:moveTo>
                  <a:cubicBezTo>
                    <a:pt x="462" y="1"/>
                    <a:pt x="441" y="13"/>
                    <a:pt x="435" y="44"/>
                  </a:cubicBezTo>
                  <a:cubicBezTo>
                    <a:pt x="118" y="1581"/>
                    <a:pt x="1" y="3151"/>
                    <a:pt x="101" y="4722"/>
                  </a:cubicBezTo>
                  <a:cubicBezTo>
                    <a:pt x="101" y="4764"/>
                    <a:pt x="139" y="4785"/>
                    <a:pt x="176" y="4785"/>
                  </a:cubicBezTo>
                  <a:cubicBezTo>
                    <a:pt x="214" y="4785"/>
                    <a:pt x="251" y="4764"/>
                    <a:pt x="251" y="4722"/>
                  </a:cubicBezTo>
                  <a:cubicBezTo>
                    <a:pt x="185" y="3151"/>
                    <a:pt x="268" y="1614"/>
                    <a:pt x="552" y="94"/>
                  </a:cubicBezTo>
                  <a:cubicBezTo>
                    <a:pt x="573" y="40"/>
                    <a:pt x="527" y="1"/>
                    <a:pt x="4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34"/>
            <p:cNvSpPr/>
            <p:nvPr/>
          </p:nvSpPr>
          <p:spPr>
            <a:xfrm>
              <a:off x="4033875" y="2474750"/>
              <a:ext cx="5250" cy="95275"/>
            </a:xfrm>
            <a:custGeom>
              <a:rect b="b" l="l" r="r" t="t"/>
              <a:pathLst>
                <a:path extrusionOk="0" h="3811" w="210">
                  <a:moveTo>
                    <a:pt x="157" y="1"/>
                  </a:moveTo>
                  <a:cubicBezTo>
                    <a:pt x="130" y="1"/>
                    <a:pt x="101" y="22"/>
                    <a:pt x="101" y="63"/>
                  </a:cubicBezTo>
                  <a:cubicBezTo>
                    <a:pt x="101" y="698"/>
                    <a:pt x="68" y="1317"/>
                    <a:pt x="68" y="1952"/>
                  </a:cubicBezTo>
                  <a:cubicBezTo>
                    <a:pt x="68" y="2269"/>
                    <a:pt x="68" y="2570"/>
                    <a:pt x="51" y="2887"/>
                  </a:cubicBezTo>
                  <a:cubicBezTo>
                    <a:pt x="51" y="3171"/>
                    <a:pt x="1" y="3489"/>
                    <a:pt x="51" y="3773"/>
                  </a:cubicBezTo>
                  <a:cubicBezTo>
                    <a:pt x="51" y="3798"/>
                    <a:pt x="76" y="3810"/>
                    <a:pt x="101" y="3810"/>
                  </a:cubicBezTo>
                  <a:cubicBezTo>
                    <a:pt x="126" y="3810"/>
                    <a:pt x="151" y="3798"/>
                    <a:pt x="151" y="3773"/>
                  </a:cubicBezTo>
                  <a:cubicBezTo>
                    <a:pt x="201" y="3472"/>
                    <a:pt x="185" y="3171"/>
                    <a:pt x="185" y="2887"/>
                  </a:cubicBezTo>
                  <a:lnTo>
                    <a:pt x="185" y="1952"/>
                  </a:lnTo>
                  <a:cubicBezTo>
                    <a:pt x="185" y="1317"/>
                    <a:pt x="185" y="698"/>
                    <a:pt x="201" y="63"/>
                  </a:cubicBezTo>
                  <a:cubicBezTo>
                    <a:pt x="210" y="22"/>
                    <a:pt x="185" y="1"/>
                    <a:pt x="15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34"/>
            <p:cNvSpPr/>
            <p:nvPr/>
          </p:nvSpPr>
          <p:spPr>
            <a:xfrm>
              <a:off x="4046425" y="2486450"/>
              <a:ext cx="5850" cy="72425"/>
            </a:xfrm>
            <a:custGeom>
              <a:rect b="b" l="l" r="r" t="t"/>
              <a:pathLst>
                <a:path extrusionOk="0" h="2897" w="234">
                  <a:moveTo>
                    <a:pt x="54" y="1"/>
                  </a:moveTo>
                  <a:cubicBezTo>
                    <a:pt x="25" y="1"/>
                    <a:pt x="0" y="22"/>
                    <a:pt x="17" y="63"/>
                  </a:cubicBezTo>
                  <a:cubicBezTo>
                    <a:pt x="67" y="514"/>
                    <a:pt x="100" y="982"/>
                    <a:pt x="100" y="1433"/>
                  </a:cubicBezTo>
                  <a:lnTo>
                    <a:pt x="100" y="2135"/>
                  </a:lnTo>
                  <a:cubicBezTo>
                    <a:pt x="100" y="2352"/>
                    <a:pt x="33" y="2603"/>
                    <a:pt x="50" y="2837"/>
                  </a:cubicBezTo>
                  <a:cubicBezTo>
                    <a:pt x="50" y="2874"/>
                    <a:pt x="77" y="2896"/>
                    <a:pt x="103" y="2896"/>
                  </a:cubicBezTo>
                  <a:cubicBezTo>
                    <a:pt x="123" y="2896"/>
                    <a:pt x="143" y="2883"/>
                    <a:pt x="150" y="2854"/>
                  </a:cubicBezTo>
                  <a:cubicBezTo>
                    <a:pt x="217" y="2653"/>
                    <a:pt x="201" y="2403"/>
                    <a:pt x="217" y="2185"/>
                  </a:cubicBezTo>
                  <a:cubicBezTo>
                    <a:pt x="217" y="1968"/>
                    <a:pt x="234" y="1717"/>
                    <a:pt x="217" y="1484"/>
                  </a:cubicBezTo>
                  <a:cubicBezTo>
                    <a:pt x="217" y="999"/>
                    <a:pt x="167" y="548"/>
                    <a:pt x="117" y="63"/>
                  </a:cubicBezTo>
                  <a:cubicBezTo>
                    <a:pt x="117" y="22"/>
                    <a:pt x="84" y="1"/>
                    <a:pt x="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34"/>
            <p:cNvSpPr/>
            <p:nvPr/>
          </p:nvSpPr>
          <p:spPr>
            <a:xfrm>
              <a:off x="4058525" y="2482275"/>
              <a:ext cx="5875" cy="65225"/>
            </a:xfrm>
            <a:custGeom>
              <a:rect b="b" l="l" r="r" t="t"/>
              <a:pathLst>
                <a:path extrusionOk="0" h="2609" w="235">
                  <a:moveTo>
                    <a:pt x="86" y="1"/>
                  </a:moveTo>
                  <a:cubicBezTo>
                    <a:pt x="55" y="1"/>
                    <a:pt x="17" y="21"/>
                    <a:pt x="1" y="63"/>
                  </a:cubicBezTo>
                  <a:cubicBezTo>
                    <a:pt x="1" y="481"/>
                    <a:pt x="1" y="915"/>
                    <a:pt x="34" y="1333"/>
                  </a:cubicBezTo>
                  <a:cubicBezTo>
                    <a:pt x="34" y="1550"/>
                    <a:pt x="51" y="1751"/>
                    <a:pt x="51" y="1968"/>
                  </a:cubicBezTo>
                  <a:cubicBezTo>
                    <a:pt x="67" y="2152"/>
                    <a:pt x="51" y="2386"/>
                    <a:pt x="118" y="2570"/>
                  </a:cubicBezTo>
                  <a:cubicBezTo>
                    <a:pt x="127" y="2589"/>
                    <a:pt x="159" y="2608"/>
                    <a:pt x="184" y="2608"/>
                  </a:cubicBezTo>
                  <a:cubicBezTo>
                    <a:pt x="203" y="2608"/>
                    <a:pt x="218" y="2598"/>
                    <a:pt x="218" y="2570"/>
                  </a:cubicBezTo>
                  <a:cubicBezTo>
                    <a:pt x="235" y="2386"/>
                    <a:pt x="201" y="2152"/>
                    <a:pt x="201" y="1968"/>
                  </a:cubicBezTo>
                  <a:cubicBezTo>
                    <a:pt x="168" y="1751"/>
                    <a:pt x="168" y="1550"/>
                    <a:pt x="151" y="1333"/>
                  </a:cubicBezTo>
                  <a:cubicBezTo>
                    <a:pt x="134" y="915"/>
                    <a:pt x="134" y="481"/>
                    <a:pt x="134" y="63"/>
                  </a:cubicBezTo>
                  <a:cubicBezTo>
                    <a:pt x="143" y="21"/>
                    <a:pt x="118" y="1"/>
                    <a:pt x="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34"/>
            <p:cNvSpPr/>
            <p:nvPr/>
          </p:nvSpPr>
          <p:spPr>
            <a:xfrm>
              <a:off x="4068350" y="2476000"/>
              <a:ext cx="6500" cy="65225"/>
            </a:xfrm>
            <a:custGeom>
              <a:rect b="b" l="l" r="r" t="t"/>
              <a:pathLst>
                <a:path extrusionOk="0" h="2609" w="260">
                  <a:moveTo>
                    <a:pt x="71" y="1"/>
                  </a:moveTo>
                  <a:cubicBezTo>
                    <a:pt x="34" y="1"/>
                    <a:pt x="0" y="22"/>
                    <a:pt x="9" y="64"/>
                  </a:cubicBezTo>
                  <a:cubicBezTo>
                    <a:pt x="59" y="481"/>
                    <a:pt x="75" y="916"/>
                    <a:pt x="92" y="1333"/>
                  </a:cubicBezTo>
                  <a:lnTo>
                    <a:pt x="92" y="1968"/>
                  </a:lnTo>
                  <a:cubicBezTo>
                    <a:pt x="92" y="2152"/>
                    <a:pt x="59" y="2386"/>
                    <a:pt x="92" y="2570"/>
                  </a:cubicBezTo>
                  <a:cubicBezTo>
                    <a:pt x="99" y="2598"/>
                    <a:pt x="118" y="2608"/>
                    <a:pt x="138" y="2608"/>
                  </a:cubicBezTo>
                  <a:cubicBezTo>
                    <a:pt x="165" y="2608"/>
                    <a:pt x="192" y="2589"/>
                    <a:pt x="192" y="2570"/>
                  </a:cubicBezTo>
                  <a:cubicBezTo>
                    <a:pt x="259" y="2386"/>
                    <a:pt x="226" y="2152"/>
                    <a:pt x="243" y="1968"/>
                  </a:cubicBezTo>
                  <a:lnTo>
                    <a:pt x="243" y="1333"/>
                  </a:lnTo>
                  <a:cubicBezTo>
                    <a:pt x="243" y="916"/>
                    <a:pt x="192" y="481"/>
                    <a:pt x="159" y="64"/>
                  </a:cubicBezTo>
                  <a:cubicBezTo>
                    <a:pt x="151" y="22"/>
                    <a:pt x="109"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34"/>
            <p:cNvSpPr/>
            <p:nvPr/>
          </p:nvSpPr>
          <p:spPr>
            <a:xfrm>
              <a:off x="4083600" y="2465100"/>
              <a:ext cx="4200" cy="38625"/>
            </a:xfrm>
            <a:custGeom>
              <a:rect b="b" l="l" r="r" t="t"/>
              <a:pathLst>
                <a:path extrusionOk="0" h="1545" w="168">
                  <a:moveTo>
                    <a:pt x="73" y="0"/>
                  </a:moveTo>
                  <a:cubicBezTo>
                    <a:pt x="37" y="0"/>
                    <a:pt x="0" y="21"/>
                    <a:pt x="0" y="65"/>
                  </a:cubicBezTo>
                  <a:cubicBezTo>
                    <a:pt x="34" y="316"/>
                    <a:pt x="34" y="533"/>
                    <a:pt x="50" y="784"/>
                  </a:cubicBezTo>
                  <a:lnTo>
                    <a:pt x="50" y="1151"/>
                  </a:lnTo>
                  <a:lnTo>
                    <a:pt x="50" y="1318"/>
                  </a:lnTo>
                  <a:cubicBezTo>
                    <a:pt x="50" y="1368"/>
                    <a:pt x="34" y="1435"/>
                    <a:pt x="50" y="1502"/>
                  </a:cubicBezTo>
                  <a:cubicBezTo>
                    <a:pt x="61" y="1523"/>
                    <a:pt x="91" y="1544"/>
                    <a:pt x="117" y="1544"/>
                  </a:cubicBezTo>
                  <a:cubicBezTo>
                    <a:pt x="131" y="1544"/>
                    <a:pt x="144" y="1537"/>
                    <a:pt x="150" y="1519"/>
                  </a:cubicBezTo>
                  <a:cubicBezTo>
                    <a:pt x="167" y="1452"/>
                    <a:pt x="167" y="1419"/>
                    <a:pt x="167" y="1352"/>
                  </a:cubicBezTo>
                  <a:lnTo>
                    <a:pt x="167" y="1185"/>
                  </a:lnTo>
                  <a:lnTo>
                    <a:pt x="167" y="817"/>
                  </a:lnTo>
                  <a:cubicBezTo>
                    <a:pt x="167" y="566"/>
                    <a:pt x="150" y="316"/>
                    <a:pt x="134" y="48"/>
                  </a:cubicBezTo>
                  <a:cubicBezTo>
                    <a:pt x="134" y="17"/>
                    <a:pt x="10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34"/>
            <p:cNvSpPr/>
            <p:nvPr/>
          </p:nvSpPr>
          <p:spPr>
            <a:xfrm>
              <a:off x="4093625" y="2454825"/>
              <a:ext cx="5450" cy="9625"/>
            </a:xfrm>
            <a:custGeom>
              <a:rect b="b" l="l" r="r" t="t"/>
              <a:pathLst>
                <a:path extrusionOk="0" h="385" w="218">
                  <a:moveTo>
                    <a:pt x="110" y="1"/>
                  </a:moveTo>
                  <a:cubicBezTo>
                    <a:pt x="104" y="1"/>
                    <a:pt x="100" y="3"/>
                    <a:pt x="100" y="8"/>
                  </a:cubicBezTo>
                  <a:cubicBezTo>
                    <a:pt x="84" y="8"/>
                    <a:pt x="84" y="25"/>
                    <a:pt x="67" y="25"/>
                  </a:cubicBezTo>
                  <a:cubicBezTo>
                    <a:pt x="0" y="25"/>
                    <a:pt x="0" y="58"/>
                    <a:pt x="17" y="75"/>
                  </a:cubicBezTo>
                  <a:cubicBezTo>
                    <a:pt x="17" y="109"/>
                    <a:pt x="50" y="175"/>
                    <a:pt x="50" y="209"/>
                  </a:cubicBezTo>
                  <a:cubicBezTo>
                    <a:pt x="50" y="242"/>
                    <a:pt x="50" y="259"/>
                    <a:pt x="67" y="276"/>
                  </a:cubicBezTo>
                  <a:cubicBezTo>
                    <a:pt x="67" y="309"/>
                    <a:pt x="84" y="343"/>
                    <a:pt x="100" y="359"/>
                  </a:cubicBezTo>
                  <a:cubicBezTo>
                    <a:pt x="117" y="376"/>
                    <a:pt x="134" y="384"/>
                    <a:pt x="148" y="384"/>
                  </a:cubicBezTo>
                  <a:cubicBezTo>
                    <a:pt x="163" y="384"/>
                    <a:pt x="176" y="376"/>
                    <a:pt x="184" y="359"/>
                  </a:cubicBezTo>
                  <a:cubicBezTo>
                    <a:pt x="184" y="343"/>
                    <a:pt x="217" y="343"/>
                    <a:pt x="217" y="326"/>
                  </a:cubicBezTo>
                  <a:lnTo>
                    <a:pt x="217" y="259"/>
                  </a:lnTo>
                  <a:cubicBezTo>
                    <a:pt x="217" y="242"/>
                    <a:pt x="217" y="209"/>
                    <a:pt x="184" y="192"/>
                  </a:cubicBezTo>
                  <a:cubicBezTo>
                    <a:pt x="184" y="159"/>
                    <a:pt x="167" y="92"/>
                    <a:pt x="167" y="42"/>
                  </a:cubicBezTo>
                  <a:cubicBezTo>
                    <a:pt x="167" y="25"/>
                    <a:pt x="151" y="8"/>
                    <a:pt x="151" y="8"/>
                  </a:cubicBezTo>
                  <a:cubicBezTo>
                    <a:pt x="139" y="8"/>
                    <a:pt x="121" y="1"/>
                    <a:pt x="11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34"/>
            <p:cNvSpPr/>
            <p:nvPr/>
          </p:nvSpPr>
          <p:spPr>
            <a:xfrm>
              <a:off x="4258625" y="2509050"/>
              <a:ext cx="3775" cy="22675"/>
            </a:xfrm>
            <a:custGeom>
              <a:rect b="b" l="l" r="r" t="t"/>
              <a:pathLst>
                <a:path extrusionOk="0" h="907" w="151">
                  <a:moveTo>
                    <a:pt x="79" y="1"/>
                  </a:moveTo>
                  <a:cubicBezTo>
                    <a:pt x="47" y="1"/>
                    <a:pt x="17" y="22"/>
                    <a:pt x="17" y="62"/>
                  </a:cubicBezTo>
                  <a:cubicBezTo>
                    <a:pt x="17" y="179"/>
                    <a:pt x="50" y="312"/>
                    <a:pt x="17" y="446"/>
                  </a:cubicBezTo>
                  <a:cubicBezTo>
                    <a:pt x="17" y="580"/>
                    <a:pt x="0" y="697"/>
                    <a:pt x="0" y="847"/>
                  </a:cubicBezTo>
                  <a:cubicBezTo>
                    <a:pt x="0" y="884"/>
                    <a:pt x="26" y="906"/>
                    <a:pt x="52" y="906"/>
                  </a:cubicBezTo>
                  <a:cubicBezTo>
                    <a:pt x="73" y="906"/>
                    <a:pt x="93" y="893"/>
                    <a:pt x="100" y="864"/>
                  </a:cubicBezTo>
                  <a:cubicBezTo>
                    <a:pt x="150" y="747"/>
                    <a:pt x="150" y="596"/>
                    <a:pt x="150" y="479"/>
                  </a:cubicBezTo>
                  <a:lnTo>
                    <a:pt x="150" y="78"/>
                  </a:lnTo>
                  <a:cubicBezTo>
                    <a:pt x="150" y="26"/>
                    <a:pt x="114" y="1"/>
                    <a:pt x="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34"/>
            <p:cNvSpPr/>
            <p:nvPr/>
          </p:nvSpPr>
          <p:spPr>
            <a:xfrm>
              <a:off x="4266975" y="2497325"/>
              <a:ext cx="4200" cy="33125"/>
            </a:xfrm>
            <a:custGeom>
              <a:rect b="b" l="l" r="r" t="t"/>
              <a:pathLst>
                <a:path extrusionOk="0" h="1325" w="168">
                  <a:moveTo>
                    <a:pt x="84" y="0"/>
                  </a:moveTo>
                  <a:cubicBezTo>
                    <a:pt x="50" y="0"/>
                    <a:pt x="17" y="21"/>
                    <a:pt x="17" y="63"/>
                  </a:cubicBezTo>
                  <a:lnTo>
                    <a:pt x="17" y="698"/>
                  </a:lnTo>
                  <a:lnTo>
                    <a:pt x="17" y="998"/>
                  </a:lnTo>
                  <a:cubicBezTo>
                    <a:pt x="17" y="1115"/>
                    <a:pt x="0" y="1216"/>
                    <a:pt x="50" y="1299"/>
                  </a:cubicBezTo>
                  <a:cubicBezTo>
                    <a:pt x="59" y="1316"/>
                    <a:pt x="80" y="1324"/>
                    <a:pt x="98" y="1324"/>
                  </a:cubicBezTo>
                  <a:cubicBezTo>
                    <a:pt x="117" y="1324"/>
                    <a:pt x="134" y="1316"/>
                    <a:pt x="134" y="1299"/>
                  </a:cubicBezTo>
                  <a:cubicBezTo>
                    <a:pt x="167" y="1216"/>
                    <a:pt x="151" y="1082"/>
                    <a:pt x="151" y="998"/>
                  </a:cubicBezTo>
                  <a:lnTo>
                    <a:pt x="151" y="698"/>
                  </a:lnTo>
                  <a:lnTo>
                    <a:pt x="151" y="63"/>
                  </a:lnTo>
                  <a:cubicBezTo>
                    <a:pt x="151" y="21"/>
                    <a:pt x="117"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34"/>
            <p:cNvSpPr/>
            <p:nvPr/>
          </p:nvSpPr>
          <p:spPr>
            <a:xfrm>
              <a:off x="4279500" y="2495325"/>
              <a:ext cx="4625" cy="43150"/>
            </a:xfrm>
            <a:custGeom>
              <a:rect b="b" l="l" r="r" t="t"/>
              <a:pathLst>
                <a:path extrusionOk="0" h="1726" w="185">
                  <a:moveTo>
                    <a:pt x="76" y="1"/>
                  </a:moveTo>
                  <a:cubicBezTo>
                    <a:pt x="38" y="1"/>
                    <a:pt x="0" y="26"/>
                    <a:pt x="0" y="76"/>
                  </a:cubicBezTo>
                  <a:cubicBezTo>
                    <a:pt x="0" y="611"/>
                    <a:pt x="0" y="1145"/>
                    <a:pt x="51" y="1663"/>
                  </a:cubicBezTo>
                  <a:cubicBezTo>
                    <a:pt x="51" y="1705"/>
                    <a:pt x="84" y="1726"/>
                    <a:pt x="117" y="1726"/>
                  </a:cubicBezTo>
                  <a:cubicBezTo>
                    <a:pt x="151" y="1726"/>
                    <a:pt x="184" y="1705"/>
                    <a:pt x="184" y="1663"/>
                  </a:cubicBezTo>
                  <a:cubicBezTo>
                    <a:pt x="168" y="1145"/>
                    <a:pt x="134" y="611"/>
                    <a:pt x="151" y="76"/>
                  </a:cubicBezTo>
                  <a:cubicBezTo>
                    <a:pt x="151" y="26"/>
                    <a:pt x="113"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34"/>
            <p:cNvSpPr/>
            <p:nvPr/>
          </p:nvSpPr>
          <p:spPr>
            <a:xfrm>
              <a:off x="4292025" y="2518925"/>
              <a:ext cx="3800" cy="22750"/>
            </a:xfrm>
            <a:custGeom>
              <a:rect b="b" l="l" r="r" t="t"/>
              <a:pathLst>
                <a:path extrusionOk="0" h="910" w="152">
                  <a:moveTo>
                    <a:pt x="5" y="0"/>
                  </a:moveTo>
                  <a:cubicBezTo>
                    <a:pt x="1" y="0"/>
                    <a:pt x="1" y="24"/>
                    <a:pt x="1" y="34"/>
                  </a:cubicBezTo>
                  <a:cubicBezTo>
                    <a:pt x="17" y="185"/>
                    <a:pt x="51" y="302"/>
                    <a:pt x="51" y="452"/>
                  </a:cubicBezTo>
                  <a:lnTo>
                    <a:pt x="51" y="669"/>
                  </a:lnTo>
                  <a:lnTo>
                    <a:pt x="51" y="769"/>
                  </a:lnTo>
                  <a:lnTo>
                    <a:pt x="51" y="803"/>
                  </a:lnTo>
                  <a:lnTo>
                    <a:pt x="51" y="853"/>
                  </a:lnTo>
                  <a:cubicBezTo>
                    <a:pt x="51" y="870"/>
                    <a:pt x="68" y="870"/>
                    <a:pt x="51" y="870"/>
                  </a:cubicBezTo>
                  <a:cubicBezTo>
                    <a:pt x="60" y="897"/>
                    <a:pt x="74" y="910"/>
                    <a:pt x="91" y="910"/>
                  </a:cubicBezTo>
                  <a:cubicBezTo>
                    <a:pt x="104" y="910"/>
                    <a:pt x="119" y="901"/>
                    <a:pt x="134" y="886"/>
                  </a:cubicBezTo>
                  <a:lnTo>
                    <a:pt x="151" y="870"/>
                  </a:lnTo>
                  <a:lnTo>
                    <a:pt x="151" y="836"/>
                  </a:lnTo>
                  <a:lnTo>
                    <a:pt x="151" y="719"/>
                  </a:lnTo>
                  <a:lnTo>
                    <a:pt x="151" y="519"/>
                  </a:lnTo>
                  <a:cubicBezTo>
                    <a:pt x="151" y="368"/>
                    <a:pt x="134" y="218"/>
                    <a:pt x="101" y="84"/>
                  </a:cubicBezTo>
                  <a:cubicBezTo>
                    <a:pt x="101" y="47"/>
                    <a:pt x="82" y="28"/>
                    <a:pt x="52" y="28"/>
                  </a:cubicBezTo>
                  <a:cubicBezTo>
                    <a:pt x="41" y="28"/>
                    <a:pt x="30" y="30"/>
                    <a:pt x="17" y="34"/>
                  </a:cubicBezTo>
                  <a:cubicBezTo>
                    <a:pt x="11" y="9"/>
                    <a:pt x="7" y="0"/>
                    <a:pt x="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34"/>
            <p:cNvSpPr/>
            <p:nvPr/>
          </p:nvSpPr>
          <p:spPr>
            <a:xfrm>
              <a:off x="4304975" y="2529050"/>
              <a:ext cx="3575" cy="17150"/>
            </a:xfrm>
            <a:custGeom>
              <a:rect b="b" l="l" r="r" t="t"/>
              <a:pathLst>
                <a:path extrusionOk="0" h="686" w="143">
                  <a:moveTo>
                    <a:pt x="74" y="1"/>
                  </a:moveTo>
                  <a:cubicBezTo>
                    <a:pt x="38" y="1"/>
                    <a:pt x="1" y="22"/>
                    <a:pt x="1" y="64"/>
                  </a:cubicBezTo>
                  <a:lnTo>
                    <a:pt x="1" y="364"/>
                  </a:lnTo>
                  <a:lnTo>
                    <a:pt x="1" y="498"/>
                  </a:lnTo>
                  <a:cubicBezTo>
                    <a:pt x="1" y="548"/>
                    <a:pt x="1" y="615"/>
                    <a:pt x="34" y="648"/>
                  </a:cubicBezTo>
                  <a:cubicBezTo>
                    <a:pt x="42" y="673"/>
                    <a:pt x="63" y="686"/>
                    <a:pt x="82" y="686"/>
                  </a:cubicBezTo>
                  <a:cubicBezTo>
                    <a:pt x="101" y="686"/>
                    <a:pt x="118" y="673"/>
                    <a:pt x="118" y="648"/>
                  </a:cubicBezTo>
                  <a:cubicBezTo>
                    <a:pt x="134" y="615"/>
                    <a:pt x="134" y="548"/>
                    <a:pt x="134" y="498"/>
                  </a:cubicBezTo>
                  <a:lnTo>
                    <a:pt x="134" y="364"/>
                  </a:lnTo>
                  <a:lnTo>
                    <a:pt x="134" y="64"/>
                  </a:lnTo>
                  <a:cubicBezTo>
                    <a:pt x="143" y="22"/>
                    <a:pt x="109" y="1"/>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34"/>
            <p:cNvSpPr/>
            <p:nvPr/>
          </p:nvSpPr>
          <p:spPr>
            <a:xfrm>
              <a:off x="4312075" y="2546925"/>
              <a:ext cx="450" cy="1275"/>
            </a:xfrm>
            <a:custGeom>
              <a:rect b="b" l="l" r="r" t="t"/>
              <a:pathLst>
                <a:path extrusionOk="0" h="51" w="18">
                  <a:moveTo>
                    <a:pt x="1" y="0"/>
                  </a:moveTo>
                  <a:lnTo>
                    <a:pt x="1" y="50"/>
                  </a:lnTo>
                  <a:cubicBezTo>
                    <a:pt x="17" y="50"/>
                    <a:pt x="17" y="1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34"/>
            <p:cNvSpPr/>
            <p:nvPr/>
          </p:nvSpPr>
          <p:spPr>
            <a:xfrm>
              <a:off x="3919850" y="2852050"/>
              <a:ext cx="5025" cy="40150"/>
            </a:xfrm>
            <a:custGeom>
              <a:rect b="b" l="l" r="r" t="t"/>
              <a:pathLst>
                <a:path extrusionOk="0" h="1606" w="201">
                  <a:moveTo>
                    <a:pt x="63" y="1"/>
                  </a:moveTo>
                  <a:cubicBezTo>
                    <a:pt x="30" y="1"/>
                    <a:pt x="0" y="26"/>
                    <a:pt x="0" y="76"/>
                  </a:cubicBezTo>
                  <a:cubicBezTo>
                    <a:pt x="0" y="327"/>
                    <a:pt x="17" y="577"/>
                    <a:pt x="17" y="845"/>
                  </a:cubicBezTo>
                  <a:cubicBezTo>
                    <a:pt x="17" y="978"/>
                    <a:pt x="17" y="1095"/>
                    <a:pt x="34" y="1229"/>
                  </a:cubicBezTo>
                  <a:cubicBezTo>
                    <a:pt x="34" y="1329"/>
                    <a:pt x="17" y="1479"/>
                    <a:pt x="84" y="1580"/>
                  </a:cubicBezTo>
                  <a:cubicBezTo>
                    <a:pt x="90" y="1598"/>
                    <a:pt x="103" y="1605"/>
                    <a:pt x="118" y="1605"/>
                  </a:cubicBezTo>
                  <a:cubicBezTo>
                    <a:pt x="143" y="1605"/>
                    <a:pt x="174" y="1584"/>
                    <a:pt x="184" y="1563"/>
                  </a:cubicBezTo>
                  <a:cubicBezTo>
                    <a:pt x="201" y="1496"/>
                    <a:pt x="201" y="1429"/>
                    <a:pt x="184" y="1379"/>
                  </a:cubicBezTo>
                  <a:lnTo>
                    <a:pt x="184" y="1212"/>
                  </a:lnTo>
                  <a:cubicBezTo>
                    <a:pt x="184" y="1078"/>
                    <a:pt x="184" y="962"/>
                    <a:pt x="167" y="828"/>
                  </a:cubicBezTo>
                  <a:cubicBezTo>
                    <a:pt x="167" y="577"/>
                    <a:pt x="151" y="327"/>
                    <a:pt x="151" y="76"/>
                  </a:cubicBezTo>
                  <a:cubicBezTo>
                    <a:pt x="134" y="26"/>
                    <a:pt x="96" y="1"/>
                    <a:pt x="6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34"/>
            <p:cNvSpPr/>
            <p:nvPr/>
          </p:nvSpPr>
          <p:spPr>
            <a:xfrm>
              <a:off x="3932375" y="2845150"/>
              <a:ext cx="3775" cy="27825"/>
            </a:xfrm>
            <a:custGeom>
              <a:rect b="b" l="l" r="r" t="t"/>
              <a:pathLst>
                <a:path extrusionOk="0" h="1113" w="151">
                  <a:moveTo>
                    <a:pt x="76" y="0"/>
                  </a:moveTo>
                  <a:cubicBezTo>
                    <a:pt x="38" y="0"/>
                    <a:pt x="1" y="21"/>
                    <a:pt x="1" y="68"/>
                  </a:cubicBezTo>
                  <a:lnTo>
                    <a:pt x="1" y="586"/>
                  </a:lnTo>
                  <a:lnTo>
                    <a:pt x="1" y="837"/>
                  </a:lnTo>
                  <a:lnTo>
                    <a:pt x="1" y="953"/>
                  </a:lnTo>
                  <a:cubicBezTo>
                    <a:pt x="1" y="1004"/>
                    <a:pt x="1" y="1037"/>
                    <a:pt x="17" y="1087"/>
                  </a:cubicBezTo>
                  <a:cubicBezTo>
                    <a:pt x="26" y="1104"/>
                    <a:pt x="47" y="1112"/>
                    <a:pt x="67" y="1112"/>
                  </a:cubicBezTo>
                  <a:cubicBezTo>
                    <a:pt x="88" y="1112"/>
                    <a:pt x="109" y="1104"/>
                    <a:pt x="118" y="1087"/>
                  </a:cubicBezTo>
                  <a:cubicBezTo>
                    <a:pt x="151" y="1037"/>
                    <a:pt x="151" y="1004"/>
                    <a:pt x="151" y="953"/>
                  </a:cubicBezTo>
                  <a:lnTo>
                    <a:pt x="151" y="837"/>
                  </a:lnTo>
                  <a:lnTo>
                    <a:pt x="151" y="552"/>
                  </a:lnTo>
                  <a:lnTo>
                    <a:pt x="151" y="35"/>
                  </a:lnTo>
                  <a:cubicBezTo>
                    <a:pt x="136" y="13"/>
                    <a:pt x="106"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34"/>
            <p:cNvSpPr/>
            <p:nvPr/>
          </p:nvSpPr>
          <p:spPr>
            <a:xfrm>
              <a:off x="3945750" y="2829350"/>
              <a:ext cx="6275" cy="30700"/>
            </a:xfrm>
            <a:custGeom>
              <a:rect b="b" l="l" r="r" t="t"/>
              <a:pathLst>
                <a:path extrusionOk="0" h="1228" w="251">
                  <a:moveTo>
                    <a:pt x="75" y="0"/>
                  </a:moveTo>
                  <a:cubicBezTo>
                    <a:pt x="38" y="0"/>
                    <a:pt x="0" y="21"/>
                    <a:pt x="0" y="65"/>
                  </a:cubicBezTo>
                  <a:cubicBezTo>
                    <a:pt x="0" y="249"/>
                    <a:pt x="34" y="466"/>
                    <a:pt x="50" y="650"/>
                  </a:cubicBezTo>
                  <a:cubicBezTo>
                    <a:pt x="50" y="750"/>
                    <a:pt x="67" y="834"/>
                    <a:pt x="67" y="951"/>
                  </a:cubicBezTo>
                  <a:cubicBezTo>
                    <a:pt x="67" y="1017"/>
                    <a:pt x="67" y="1151"/>
                    <a:pt x="134" y="1218"/>
                  </a:cubicBezTo>
                  <a:cubicBezTo>
                    <a:pt x="140" y="1224"/>
                    <a:pt x="151" y="1228"/>
                    <a:pt x="162" y="1228"/>
                  </a:cubicBezTo>
                  <a:cubicBezTo>
                    <a:pt x="183" y="1228"/>
                    <a:pt x="207" y="1216"/>
                    <a:pt x="218" y="1184"/>
                  </a:cubicBezTo>
                  <a:cubicBezTo>
                    <a:pt x="251" y="1118"/>
                    <a:pt x="218" y="1001"/>
                    <a:pt x="218" y="917"/>
                  </a:cubicBezTo>
                  <a:cubicBezTo>
                    <a:pt x="218" y="817"/>
                    <a:pt x="201" y="733"/>
                    <a:pt x="201" y="633"/>
                  </a:cubicBezTo>
                  <a:cubicBezTo>
                    <a:pt x="167" y="449"/>
                    <a:pt x="167" y="249"/>
                    <a:pt x="151" y="48"/>
                  </a:cubicBezTo>
                  <a:cubicBezTo>
                    <a:pt x="143" y="17"/>
                    <a:pt x="109" y="0"/>
                    <a:pt x="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34"/>
            <p:cNvSpPr/>
            <p:nvPr/>
          </p:nvSpPr>
          <p:spPr>
            <a:xfrm>
              <a:off x="3961200" y="2818450"/>
              <a:ext cx="6700" cy="22975"/>
            </a:xfrm>
            <a:custGeom>
              <a:rect b="b" l="l" r="r" t="t"/>
              <a:pathLst>
                <a:path extrusionOk="0" h="919" w="268">
                  <a:moveTo>
                    <a:pt x="98" y="0"/>
                  </a:moveTo>
                  <a:cubicBezTo>
                    <a:pt x="69" y="0"/>
                    <a:pt x="41" y="15"/>
                    <a:pt x="34" y="50"/>
                  </a:cubicBezTo>
                  <a:cubicBezTo>
                    <a:pt x="1" y="184"/>
                    <a:pt x="1" y="351"/>
                    <a:pt x="17" y="501"/>
                  </a:cubicBezTo>
                  <a:cubicBezTo>
                    <a:pt x="17" y="585"/>
                    <a:pt x="34" y="651"/>
                    <a:pt x="51" y="735"/>
                  </a:cubicBezTo>
                  <a:cubicBezTo>
                    <a:pt x="84" y="768"/>
                    <a:pt x="84" y="818"/>
                    <a:pt x="101" y="835"/>
                  </a:cubicBezTo>
                  <a:cubicBezTo>
                    <a:pt x="117" y="885"/>
                    <a:pt x="117" y="919"/>
                    <a:pt x="184" y="919"/>
                  </a:cubicBezTo>
                  <a:cubicBezTo>
                    <a:pt x="201" y="919"/>
                    <a:pt x="251" y="919"/>
                    <a:pt x="251" y="902"/>
                  </a:cubicBezTo>
                  <a:cubicBezTo>
                    <a:pt x="268" y="852"/>
                    <a:pt x="251" y="835"/>
                    <a:pt x="251" y="785"/>
                  </a:cubicBezTo>
                  <a:cubicBezTo>
                    <a:pt x="218" y="752"/>
                    <a:pt x="218" y="735"/>
                    <a:pt x="201" y="685"/>
                  </a:cubicBezTo>
                  <a:cubicBezTo>
                    <a:pt x="184" y="618"/>
                    <a:pt x="168" y="568"/>
                    <a:pt x="168" y="484"/>
                  </a:cubicBezTo>
                  <a:cubicBezTo>
                    <a:pt x="134" y="334"/>
                    <a:pt x="134" y="184"/>
                    <a:pt x="184" y="67"/>
                  </a:cubicBezTo>
                  <a:cubicBezTo>
                    <a:pt x="184" y="28"/>
                    <a:pt x="139" y="0"/>
                    <a:pt x="9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34"/>
            <p:cNvSpPr/>
            <p:nvPr/>
          </p:nvSpPr>
          <p:spPr>
            <a:xfrm>
              <a:off x="3974150" y="2808250"/>
              <a:ext cx="8800" cy="24825"/>
            </a:xfrm>
            <a:custGeom>
              <a:rect b="b" l="l" r="r" t="t"/>
              <a:pathLst>
                <a:path extrusionOk="0" h="993" w="352">
                  <a:moveTo>
                    <a:pt x="83" y="0"/>
                  </a:moveTo>
                  <a:cubicBezTo>
                    <a:pt x="61" y="0"/>
                    <a:pt x="30" y="19"/>
                    <a:pt x="17" y="57"/>
                  </a:cubicBezTo>
                  <a:cubicBezTo>
                    <a:pt x="0" y="224"/>
                    <a:pt x="0" y="391"/>
                    <a:pt x="34" y="558"/>
                  </a:cubicBezTo>
                  <a:cubicBezTo>
                    <a:pt x="67" y="642"/>
                    <a:pt x="84" y="725"/>
                    <a:pt x="117" y="792"/>
                  </a:cubicBezTo>
                  <a:cubicBezTo>
                    <a:pt x="151" y="825"/>
                    <a:pt x="168" y="876"/>
                    <a:pt x="184" y="892"/>
                  </a:cubicBezTo>
                  <a:cubicBezTo>
                    <a:pt x="201" y="926"/>
                    <a:pt x="234" y="976"/>
                    <a:pt x="268" y="993"/>
                  </a:cubicBezTo>
                  <a:cubicBezTo>
                    <a:pt x="285" y="993"/>
                    <a:pt x="335" y="993"/>
                    <a:pt x="335" y="959"/>
                  </a:cubicBezTo>
                  <a:cubicBezTo>
                    <a:pt x="351" y="909"/>
                    <a:pt x="301" y="876"/>
                    <a:pt x="285" y="842"/>
                  </a:cubicBezTo>
                  <a:cubicBezTo>
                    <a:pt x="268" y="809"/>
                    <a:pt x="251" y="792"/>
                    <a:pt x="218" y="742"/>
                  </a:cubicBezTo>
                  <a:cubicBezTo>
                    <a:pt x="201" y="675"/>
                    <a:pt x="168" y="592"/>
                    <a:pt x="168" y="541"/>
                  </a:cubicBezTo>
                  <a:cubicBezTo>
                    <a:pt x="117" y="391"/>
                    <a:pt x="117" y="241"/>
                    <a:pt x="151" y="90"/>
                  </a:cubicBezTo>
                  <a:cubicBezTo>
                    <a:pt x="151" y="57"/>
                    <a:pt x="151" y="40"/>
                    <a:pt x="101" y="7"/>
                  </a:cubicBezTo>
                  <a:cubicBezTo>
                    <a:pt x="97" y="3"/>
                    <a:pt x="90" y="0"/>
                    <a:pt x="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34"/>
            <p:cNvSpPr/>
            <p:nvPr/>
          </p:nvSpPr>
          <p:spPr>
            <a:xfrm>
              <a:off x="3988525" y="2800175"/>
              <a:ext cx="8200" cy="26050"/>
            </a:xfrm>
            <a:custGeom>
              <a:rect b="b" l="l" r="r" t="t"/>
              <a:pathLst>
                <a:path extrusionOk="0" h="1042" w="328">
                  <a:moveTo>
                    <a:pt x="68" y="1"/>
                  </a:moveTo>
                  <a:cubicBezTo>
                    <a:pt x="34" y="1"/>
                    <a:pt x="1" y="32"/>
                    <a:pt x="10" y="79"/>
                  </a:cubicBezTo>
                  <a:cubicBezTo>
                    <a:pt x="27" y="246"/>
                    <a:pt x="60" y="397"/>
                    <a:pt x="94" y="564"/>
                  </a:cubicBezTo>
                  <a:cubicBezTo>
                    <a:pt x="111" y="647"/>
                    <a:pt x="111" y="714"/>
                    <a:pt x="127" y="798"/>
                  </a:cubicBezTo>
                  <a:cubicBezTo>
                    <a:pt x="127" y="831"/>
                    <a:pt x="161" y="881"/>
                    <a:pt x="161" y="915"/>
                  </a:cubicBezTo>
                  <a:cubicBezTo>
                    <a:pt x="161" y="965"/>
                    <a:pt x="177" y="998"/>
                    <a:pt x="194" y="1032"/>
                  </a:cubicBezTo>
                  <a:cubicBezTo>
                    <a:pt x="200" y="1038"/>
                    <a:pt x="211" y="1042"/>
                    <a:pt x="223" y="1042"/>
                  </a:cubicBezTo>
                  <a:cubicBezTo>
                    <a:pt x="243" y="1042"/>
                    <a:pt x="267" y="1030"/>
                    <a:pt x="278" y="998"/>
                  </a:cubicBezTo>
                  <a:cubicBezTo>
                    <a:pt x="328" y="948"/>
                    <a:pt x="278" y="831"/>
                    <a:pt x="261" y="781"/>
                  </a:cubicBezTo>
                  <a:cubicBezTo>
                    <a:pt x="244" y="697"/>
                    <a:pt x="211" y="631"/>
                    <a:pt x="211" y="547"/>
                  </a:cubicBezTo>
                  <a:cubicBezTo>
                    <a:pt x="177" y="380"/>
                    <a:pt x="161" y="230"/>
                    <a:pt x="127" y="62"/>
                  </a:cubicBezTo>
                  <a:cubicBezTo>
                    <a:pt x="120" y="19"/>
                    <a:pt x="94" y="1"/>
                    <a:pt x="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34"/>
            <p:cNvSpPr/>
            <p:nvPr/>
          </p:nvSpPr>
          <p:spPr>
            <a:xfrm>
              <a:off x="4003800" y="2767475"/>
              <a:ext cx="5875" cy="21625"/>
            </a:xfrm>
            <a:custGeom>
              <a:rect b="b" l="l" r="r" t="t"/>
              <a:pathLst>
                <a:path extrusionOk="0" h="865" w="235">
                  <a:moveTo>
                    <a:pt x="101" y="0"/>
                  </a:moveTo>
                  <a:cubicBezTo>
                    <a:pt x="51" y="0"/>
                    <a:pt x="1" y="17"/>
                    <a:pt x="1" y="50"/>
                  </a:cubicBezTo>
                  <a:cubicBezTo>
                    <a:pt x="17" y="184"/>
                    <a:pt x="17" y="301"/>
                    <a:pt x="51" y="451"/>
                  </a:cubicBezTo>
                  <a:cubicBezTo>
                    <a:pt x="51" y="518"/>
                    <a:pt x="51" y="585"/>
                    <a:pt x="68" y="635"/>
                  </a:cubicBezTo>
                  <a:cubicBezTo>
                    <a:pt x="68" y="685"/>
                    <a:pt x="68" y="702"/>
                    <a:pt x="84" y="735"/>
                  </a:cubicBezTo>
                  <a:cubicBezTo>
                    <a:pt x="84" y="786"/>
                    <a:pt x="84" y="802"/>
                    <a:pt x="134" y="852"/>
                  </a:cubicBezTo>
                  <a:cubicBezTo>
                    <a:pt x="143" y="861"/>
                    <a:pt x="155" y="865"/>
                    <a:pt x="170" y="865"/>
                  </a:cubicBezTo>
                  <a:cubicBezTo>
                    <a:pt x="185" y="865"/>
                    <a:pt x="201" y="861"/>
                    <a:pt x="218" y="852"/>
                  </a:cubicBezTo>
                  <a:cubicBezTo>
                    <a:pt x="235" y="802"/>
                    <a:pt x="235" y="786"/>
                    <a:pt x="235" y="735"/>
                  </a:cubicBezTo>
                  <a:lnTo>
                    <a:pt x="235" y="635"/>
                  </a:lnTo>
                  <a:cubicBezTo>
                    <a:pt x="235" y="568"/>
                    <a:pt x="235" y="518"/>
                    <a:pt x="218" y="451"/>
                  </a:cubicBezTo>
                  <a:cubicBezTo>
                    <a:pt x="185" y="318"/>
                    <a:pt x="185" y="201"/>
                    <a:pt x="168" y="50"/>
                  </a:cubicBezTo>
                  <a:cubicBezTo>
                    <a:pt x="168" y="17"/>
                    <a:pt x="151" y="0"/>
                    <a:pt x="1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34"/>
            <p:cNvSpPr/>
            <p:nvPr/>
          </p:nvSpPr>
          <p:spPr>
            <a:xfrm>
              <a:off x="4017600" y="2779525"/>
              <a:ext cx="4200" cy="26925"/>
            </a:xfrm>
            <a:custGeom>
              <a:rect b="b" l="l" r="r" t="t"/>
              <a:pathLst>
                <a:path extrusionOk="0" h="1077" w="168">
                  <a:moveTo>
                    <a:pt x="98" y="1"/>
                  </a:moveTo>
                  <a:cubicBezTo>
                    <a:pt x="66" y="1"/>
                    <a:pt x="26" y="26"/>
                    <a:pt x="17" y="70"/>
                  </a:cubicBezTo>
                  <a:cubicBezTo>
                    <a:pt x="17" y="237"/>
                    <a:pt x="0" y="387"/>
                    <a:pt x="17" y="554"/>
                  </a:cubicBezTo>
                  <a:cubicBezTo>
                    <a:pt x="17" y="721"/>
                    <a:pt x="34" y="872"/>
                    <a:pt x="50" y="1039"/>
                  </a:cubicBezTo>
                  <a:cubicBezTo>
                    <a:pt x="64" y="1066"/>
                    <a:pt x="85" y="1076"/>
                    <a:pt x="106" y="1076"/>
                  </a:cubicBezTo>
                  <a:cubicBezTo>
                    <a:pt x="137" y="1076"/>
                    <a:pt x="167" y="1052"/>
                    <a:pt x="167" y="1022"/>
                  </a:cubicBezTo>
                  <a:cubicBezTo>
                    <a:pt x="167" y="855"/>
                    <a:pt x="134" y="705"/>
                    <a:pt x="134" y="554"/>
                  </a:cubicBezTo>
                  <a:lnTo>
                    <a:pt x="134" y="70"/>
                  </a:lnTo>
                  <a:cubicBezTo>
                    <a:pt x="150" y="22"/>
                    <a:pt x="128" y="1"/>
                    <a:pt x="9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34"/>
            <p:cNvSpPr/>
            <p:nvPr/>
          </p:nvSpPr>
          <p:spPr>
            <a:xfrm>
              <a:off x="4034300" y="2793050"/>
              <a:ext cx="6300" cy="31250"/>
            </a:xfrm>
            <a:custGeom>
              <a:rect b="b" l="l" r="r" t="t"/>
              <a:pathLst>
                <a:path extrusionOk="0" h="1250" w="252">
                  <a:moveTo>
                    <a:pt x="80" y="1"/>
                  </a:moveTo>
                  <a:cubicBezTo>
                    <a:pt x="46" y="1"/>
                    <a:pt x="17" y="22"/>
                    <a:pt x="17" y="63"/>
                  </a:cubicBezTo>
                  <a:cubicBezTo>
                    <a:pt x="1" y="264"/>
                    <a:pt x="17" y="481"/>
                    <a:pt x="17" y="682"/>
                  </a:cubicBezTo>
                  <a:cubicBezTo>
                    <a:pt x="17" y="782"/>
                    <a:pt x="34" y="899"/>
                    <a:pt x="51" y="999"/>
                  </a:cubicBezTo>
                  <a:cubicBezTo>
                    <a:pt x="84" y="1083"/>
                    <a:pt x="51" y="1233"/>
                    <a:pt x="168" y="1250"/>
                  </a:cubicBezTo>
                  <a:cubicBezTo>
                    <a:pt x="184" y="1250"/>
                    <a:pt x="201" y="1250"/>
                    <a:pt x="201" y="1216"/>
                  </a:cubicBezTo>
                  <a:cubicBezTo>
                    <a:pt x="251" y="1183"/>
                    <a:pt x="218" y="1149"/>
                    <a:pt x="218" y="1099"/>
                  </a:cubicBezTo>
                  <a:cubicBezTo>
                    <a:pt x="218" y="1049"/>
                    <a:pt x="201" y="999"/>
                    <a:pt x="201" y="949"/>
                  </a:cubicBezTo>
                  <a:cubicBezTo>
                    <a:pt x="184" y="849"/>
                    <a:pt x="184" y="748"/>
                    <a:pt x="168" y="665"/>
                  </a:cubicBezTo>
                  <a:cubicBezTo>
                    <a:pt x="134" y="448"/>
                    <a:pt x="134" y="264"/>
                    <a:pt x="168" y="63"/>
                  </a:cubicBezTo>
                  <a:cubicBezTo>
                    <a:pt x="151" y="22"/>
                    <a:pt x="113" y="1"/>
                    <a:pt x="8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34"/>
            <p:cNvSpPr/>
            <p:nvPr/>
          </p:nvSpPr>
          <p:spPr>
            <a:xfrm>
              <a:off x="4047675" y="2798075"/>
              <a:ext cx="7525" cy="46325"/>
            </a:xfrm>
            <a:custGeom>
              <a:rect b="b" l="l" r="r" t="t"/>
              <a:pathLst>
                <a:path extrusionOk="0" h="1853" w="301">
                  <a:moveTo>
                    <a:pt x="67" y="0"/>
                  </a:moveTo>
                  <a:cubicBezTo>
                    <a:pt x="34" y="0"/>
                    <a:pt x="0" y="21"/>
                    <a:pt x="0" y="63"/>
                  </a:cubicBezTo>
                  <a:cubicBezTo>
                    <a:pt x="0" y="347"/>
                    <a:pt x="0" y="664"/>
                    <a:pt x="50" y="965"/>
                  </a:cubicBezTo>
                  <a:cubicBezTo>
                    <a:pt x="67" y="1116"/>
                    <a:pt x="67" y="1232"/>
                    <a:pt x="84" y="1383"/>
                  </a:cubicBezTo>
                  <a:cubicBezTo>
                    <a:pt x="84" y="1466"/>
                    <a:pt x="100" y="1533"/>
                    <a:pt x="134" y="1617"/>
                  </a:cubicBezTo>
                  <a:cubicBezTo>
                    <a:pt x="151" y="1667"/>
                    <a:pt x="151" y="1750"/>
                    <a:pt x="167" y="1817"/>
                  </a:cubicBezTo>
                  <a:cubicBezTo>
                    <a:pt x="175" y="1841"/>
                    <a:pt x="197" y="1853"/>
                    <a:pt x="219" y="1853"/>
                  </a:cubicBezTo>
                  <a:cubicBezTo>
                    <a:pt x="244" y="1853"/>
                    <a:pt x="268" y="1836"/>
                    <a:pt x="268" y="1801"/>
                  </a:cubicBezTo>
                  <a:cubicBezTo>
                    <a:pt x="301" y="1667"/>
                    <a:pt x="251" y="1533"/>
                    <a:pt x="234" y="1400"/>
                  </a:cubicBezTo>
                  <a:cubicBezTo>
                    <a:pt x="217" y="1249"/>
                    <a:pt x="184" y="1082"/>
                    <a:pt x="167" y="948"/>
                  </a:cubicBezTo>
                  <a:cubicBezTo>
                    <a:pt x="151" y="648"/>
                    <a:pt x="134" y="364"/>
                    <a:pt x="134" y="63"/>
                  </a:cubicBezTo>
                  <a:cubicBezTo>
                    <a:pt x="134" y="21"/>
                    <a:pt x="100" y="0"/>
                    <a:pt x="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34"/>
            <p:cNvSpPr/>
            <p:nvPr/>
          </p:nvSpPr>
          <p:spPr>
            <a:xfrm>
              <a:off x="4063550" y="2808100"/>
              <a:ext cx="5225" cy="41575"/>
            </a:xfrm>
            <a:custGeom>
              <a:rect b="b" l="l" r="r" t="t"/>
              <a:pathLst>
                <a:path extrusionOk="0" h="1663" w="209">
                  <a:moveTo>
                    <a:pt x="148" y="0"/>
                  </a:moveTo>
                  <a:cubicBezTo>
                    <a:pt x="117" y="0"/>
                    <a:pt x="84" y="21"/>
                    <a:pt x="84" y="63"/>
                  </a:cubicBezTo>
                  <a:cubicBezTo>
                    <a:pt x="17" y="564"/>
                    <a:pt x="0" y="1099"/>
                    <a:pt x="34" y="1600"/>
                  </a:cubicBezTo>
                  <a:cubicBezTo>
                    <a:pt x="34" y="1642"/>
                    <a:pt x="71" y="1663"/>
                    <a:pt x="109" y="1663"/>
                  </a:cubicBezTo>
                  <a:cubicBezTo>
                    <a:pt x="146" y="1663"/>
                    <a:pt x="184" y="1642"/>
                    <a:pt x="184" y="1600"/>
                  </a:cubicBezTo>
                  <a:cubicBezTo>
                    <a:pt x="184" y="1349"/>
                    <a:pt x="167" y="1082"/>
                    <a:pt x="167" y="831"/>
                  </a:cubicBezTo>
                  <a:cubicBezTo>
                    <a:pt x="167" y="581"/>
                    <a:pt x="184" y="314"/>
                    <a:pt x="201" y="63"/>
                  </a:cubicBezTo>
                  <a:cubicBezTo>
                    <a:pt x="209" y="21"/>
                    <a:pt x="180" y="0"/>
                    <a:pt x="14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34"/>
            <p:cNvSpPr/>
            <p:nvPr/>
          </p:nvSpPr>
          <p:spPr>
            <a:xfrm>
              <a:off x="4078575" y="2819400"/>
              <a:ext cx="5050" cy="42150"/>
            </a:xfrm>
            <a:custGeom>
              <a:rect b="b" l="l" r="r" t="t"/>
              <a:pathLst>
                <a:path extrusionOk="0" h="1686" w="202">
                  <a:moveTo>
                    <a:pt x="117" y="1"/>
                  </a:moveTo>
                  <a:cubicBezTo>
                    <a:pt x="95" y="1"/>
                    <a:pt x="74" y="13"/>
                    <a:pt x="67" y="45"/>
                  </a:cubicBezTo>
                  <a:cubicBezTo>
                    <a:pt x="17" y="313"/>
                    <a:pt x="1" y="597"/>
                    <a:pt x="1" y="864"/>
                  </a:cubicBezTo>
                  <a:cubicBezTo>
                    <a:pt x="1" y="998"/>
                    <a:pt x="17" y="1131"/>
                    <a:pt x="34" y="1282"/>
                  </a:cubicBezTo>
                  <a:cubicBezTo>
                    <a:pt x="34" y="1349"/>
                    <a:pt x="67" y="1399"/>
                    <a:pt x="67" y="1466"/>
                  </a:cubicBezTo>
                  <a:cubicBezTo>
                    <a:pt x="84" y="1532"/>
                    <a:pt x="84" y="1582"/>
                    <a:pt x="101" y="1649"/>
                  </a:cubicBezTo>
                  <a:cubicBezTo>
                    <a:pt x="109" y="1673"/>
                    <a:pt x="131" y="1685"/>
                    <a:pt x="152" y="1685"/>
                  </a:cubicBezTo>
                  <a:cubicBezTo>
                    <a:pt x="177" y="1685"/>
                    <a:pt x="201" y="1668"/>
                    <a:pt x="201" y="1633"/>
                  </a:cubicBezTo>
                  <a:cubicBezTo>
                    <a:pt x="201" y="1566"/>
                    <a:pt x="201" y="1499"/>
                    <a:pt x="184" y="1449"/>
                  </a:cubicBezTo>
                  <a:cubicBezTo>
                    <a:pt x="184" y="1382"/>
                    <a:pt x="168" y="1315"/>
                    <a:pt x="168" y="1282"/>
                  </a:cubicBezTo>
                  <a:cubicBezTo>
                    <a:pt x="151" y="1148"/>
                    <a:pt x="151" y="998"/>
                    <a:pt x="118" y="864"/>
                  </a:cubicBezTo>
                  <a:cubicBezTo>
                    <a:pt x="118" y="580"/>
                    <a:pt x="118" y="329"/>
                    <a:pt x="168" y="62"/>
                  </a:cubicBezTo>
                  <a:cubicBezTo>
                    <a:pt x="188" y="31"/>
                    <a:pt x="152" y="1"/>
                    <a:pt x="1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34"/>
            <p:cNvSpPr/>
            <p:nvPr/>
          </p:nvSpPr>
          <p:spPr>
            <a:xfrm>
              <a:off x="4096125" y="2829400"/>
              <a:ext cx="7550" cy="35925"/>
            </a:xfrm>
            <a:custGeom>
              <a:rect b="b" l="l" r="r" t="t"/>
              <a:pathLst>
                <a:path extrusionOk="0" h="1437" w="302">
                  <a:moveTo>
                    <a:pt x="101" y="0"/>
                  </a:moveTo>
                  <a:cubicBezTo>
                    <a:pt x="67" y="0"/>
                    <a:pt x="34" y="21"/>
                    <a:pt x="34" y="63"/>
                  </a:cubicBezTo>
                  <a:lnTo>
                    <a:pt x="34" y="965"/>
                  </a:lnTo>
                  <a:cubicBezTo>
                    <a:pt x="34" y="1066"/>
                    <a:pt x="0" y="1199"/>
                    <a:pt x="51" y="1299"/>
                  </a:cubicBezTo>
                  <a:cubicBezTo>
                    <a:pt x="64" y="1352"/>
                    <a:pt x="129" y="1436"/>
                    <a:pt x="197" y="1436"/>
                  </a:cubicBezTo>
                  <a:cubicBezTo>
                    <a:pt x="215" y="1436"/>
                    <a:pt x="233" y="1430"/>
                    <a:pt x="251" y="1416"/>
                  </a:cubicBezTo>
                  <a:cubicBezTo>
                    <a:pt x="284" y="1400"/>
                    <a:pt x="301" y="1383"/>
                    <a:pt x="284" y="1333"/>
                  </a:cubicBezTo>
                  <a:cubicBezTo>
                    <a:pt x="251" y="1299"/>
                    <a:pt x="218" y="1299"/>
                    <a:pt x="201" y="1283"/>
                  </a:cubicBezTo>
                  <a:cubicBezTo>
                    <a:pt x="167" y="1249"/>
                    <a:pt x="167" y="1216"/>
                    <a:pt x="167" y="1166"/>
                  </a:cubicBezTo>
                  <a:cubicBezTo>
                    <a:pt x="151" y="1066"/>
                    <a:pt x="167" y="949"/>
                    <a:pt x="167" y="832"/>
                  </a:cubicBezTo>
                  <a:lnTo>
                    <a:pt x="167" y="63"/>
                  </a:lnTo>
                  <a:cubicBezTo>
                    <a:pt x="167" y="21"/>
                    <a:pt x="134" y="0"/>
                    <a:pt x="1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34"/>
            <p:cNvSpPr/>
            <p:nvPr/>
          </p:nvSpPr>
          <p:spPr>
            <a:xfrm>
              <a:off x="4117850" y="2839725"/>
              <a:ext cx="4625" cy="25850"/>
            </a:xfrm>
            <a:custGeom>
              <a:rect b="b" l="l" r="r" t="t"/>
              <a:pathLst>
                <a:path extrusionOk="0" h="1034" w="185">
                  <a:moveTo>
                    <a:pt x="117" y="1"/>
                  </a:moveTo>
                  <a:cubicBezTo>
                    <a:pt x="84" y="1"/>
                    <a:pt x="34" y="1"/>
                    <a:pt x="34" y="51"/>
                  </a:cubicBezTo>
                  <a:cubicBezTo>
                    <a:pt x="17" y="218"/>
                    <a:pt x="0" y="368"/>
                    <a:pt x="17" y="536"/>
                  </a:cubicBezTo>
                  <a:cubicBezTo>
                    <a:pt x="17" y="619"/>
                    <a:pt x="34" y="703"/>
                    <a:pt x="34" y="786"/>
                  </a:cubicBezTo>
                  <a:cubicBezTo>
                    <a:pt x="50" y="870"/>
                    <a:pt x="50" y="920"/>
                    <a:pt x="100" y="1003"/>
                  </a:cubicBezTo>
                  <a:cubicBezTo>
                    <a:pt x="107" y="1024"/>
                    <a:pt x="123" y="1034"/>
                    <a:pt x="139" y="1034"/>
                  </a:cubicBezTo>
                  <a:cubicBezTo>
                    <a:pt x="161" y="1034"/>
                    <a:pt x="184" y="1016"/>
                    <a:pt x="184" y="987"/>
                  </a:cubicBezTo>
                  <a:cubicBezTo>
                    <a:pt x="184" y="903"/>
                    <a:pt x="184" y="836"/>
                    <a:pt x="167" y="753"/>
                  </a:cubicBezTo>
                  <a:cubicBezTo>
                    <a:pt x="134" y="669"/>
                    <a:pt x="134" y="619"/>
                    <a:pt x="134" y="536"/>
                  </a:cubicBezTo>
                  <a:cubicBezTo>
                    <a:pt x="134" y="385"/>
                    <a:pt x="134" y="235"/>
                    <a:pt x="167" y="84"/>
                  </a:cubicBezTo>
                  <a:cubicBezTo>
                    <a:pt x="167" y="51"/>
                    <a:pt x="167" y="1"/>
                    <a:pt x="1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34"/>
            <p:cNvSpPr/>
            <p:nvPr/>
          </p:nvSpPr>
          <p:spPr>
            <a:xfrm>
              <a:off x="4141650" y="2845925"/>
              <a:ext cx="4200" cy="15475"/>
            </a:xfrm>
            <a:custGeom>
              <a:rect b="b" l="l" r="r" t="t"/>
              <a:pathLst>
                <a:path extrusionOk="0" h="619" w="168">
                  <a:moveTo>
                    <a:pt x="70" y="0"/>
                  </a:moveTo>
                  <a:cubicBezTo>
                    <a:pt x="38" y="0"/>
                    <a:pt x="1" y="42"/>
                    <a:pt x="1" y="70"/>
                  </a:cubicBezTo>
                  <a:cubicBezTo>
                    <a:pt x="1" y="154"/>
                    <a:pt x="17" y="237"/>
                    <a:pt x="17" y="321"/>
                  </a:cubicBezTo>
                  <a:cubicBezTo>
                    <a:pt x="17" y="371"/>
                    <a:pt x="17" y="405"/>
                    <a:pt x="51" y="455"/>
                  </a:cubicBezTo>
                  <a:lnTo>
                    <a:pt x="51" y="505"/>
                  </a:lnTo>
                  <a:lnTo>
                    <a:pt x="51" y="555"/>
                  </a:lnTo>
                  <a:cubicBezTo>
                    <a:pt x="51" y="572"/>
                    <a:pt x="67" y="572"/>
                    <a:pt x="67" y="588"/>
                  </a:cubicBezTo>
                  <a:cubicBezTo>
                    <a:pt x="74" y="609"/>
                    <a:pt x="90" y="619"/>
                    <a:pt x="107" y="619"/>
                  </a:cubicBezTo>
                  <a:cubicBezTo>
                    <a:pt x="131" y="619"/>
                    <a:pt x="158" y="601"/>
                    <a:pt x="168" y="572"/>
                  </a:cubicBezTo>
                  <a:lnTo>
                    <a:pt x="168" y="505"/>
                  </a:lnTo>
                  <a:lnTo>
                    <a:pt x="168" y="455"/>
                  </a:lnTo>
                  <a:lnTo>
                    <a:pt x="168" y="321"/>
                  </a:lnTo>
                  <a:cubicBezTo>
                    <a:pt x="168" y="237"/>
                    <a:pt x="151" y="154"/>
                    <a:pt x="151" y="70"/>
                  </a:cubicBezTo>
                  <a:cubicBezTo>
                    <a:pt x="151" y="37"/>
                    <a:pt x="134" y="4"/>
                    <a:pt x="84" y="4"/>
                  </a:cubicBezTo>
                  <a:cubicBezTo>
                    <a:pt x="80" y="1"/>
                    <a:pt x="75"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34"/>
            <p:cNvSpPr/>
            <p:nvPr/>
          </p:nvSpPr>
          <p:spPr>
            <a:xfrm>
              <a:off x="4163800" y="2851850"/>
              <a:ext cx="4200" cy="3775"/>
            </a:xfrm>
            <a:custGeom>
              <a:rect b="b" l="l" r="r" t="t"/>
              <a:pathLst>
                <a:path extrusionOk="0" h="151" w="168">
                  <a:moveTo>
                    <a:pt x="84" y="0"/>
                  </a:moveTo>
                  <a:cubicBezTo>
                    <a:pt x="0" y="0"/>
                    <a:pt x="0" y="151"/>
                    <a:pt x="84" y="151"/>
                  </a:cubicBezTo>
                  <a:cubicBezTo>
                    <a:pt x="167" y="151"/>
                    <a:pt x="167"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34"/>
            <p:cNvSpPr/>
            <p:nvPr/>
          </p:nvSpPr>
          <p:spPr>
            <a:xfrm>
              <a:off x="4183850" y="2849750"/>
              <a:ext cx="5025" cy="3800"/>
            </a:xfrm>
            <a:custGeom>
              <a:rect b="b" l="l" r="r" t="t"/>
              <a:pathLst>
                <a:path extrusionOk="0" h="152" w="201">
                  <a:moveTo>
                    <a:pt x="117" y="1"/>
                  </a:moveTo>
                  <a:cubicBezTo>
                    <a:pt x="0" y="1"/>
                    <a:pt x="0" y="151"/>
                    <a:pt x="117" y="151"/>
                  </a:cubicBezTo>
                  <a:cubicBezTo>
                    <a:pt x="201" y="151"/>
                    <a:pt x="201" y="1"/>
                    <a:pt x="1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34"/>
            <p:cNvSpPr/>
            <p:nvPr/>
          </p:nvSpPr>
          <p:spPr>
            <a:xfrm>
              <a:off x="4046000" y="2928700"/>
              <a:ext cx="5875" cy="14550"/>
            </a:xfrm>
            <a:custGeom>
              <a:rect b="b" l="l" r="r" t="t"/>
              <a:pathLst>
                <a:path extrusionOk="0" h="582" w="235">
                  <a:moveTo>
                    <a:pt x="101" y="1"/>
                  </a:moveTo>
                  <a:cubicBezTo>
                    <a:pt x="84" y="1"/>
                    <a:pt x="50" y="18"/>
                    <a:pt x="34" y="34"/>
                  </a:cubicBezTo>
                  <a:cubicBezTo>
                    <a:pt x="0" y="118"/>
                    <a:pt x="0" y="235"/>
                    <a:pt x="34" y="318"/>
                  </a:cubicBezTo>
                  <a:cubicBezTo>
                    <a:pt x="34" y="352"/>
                    <a:pt x="50" y="402"/>
                    <a:pt x="50" y="435"/>
                  </a:cubicBezTo>
                  <a:cubicBezTo>
                    <a:pt x="67" y="485"/>
                    <a:pt x="84" y="519"/>
                    <a:pt x="134" y="569"/>
                  </a:cubicBezTo>
                  <a:cubicBezTo>
                    <a:pt x="142" y="577"/>
                    <a:pt x="151" y="581"/>
                    <a:pt x="161" y="581"/>
                  </a:cubicBezTo>
                  <a:cubicBezTo>
                    <a:pt x="172" y="581"/>
                    <a:pt x="184" y="577"/>
                    <a:pt x="201" y="569"/>
                  </a:cubicBezTo>
                  <a:cubicBezTo>
                    <a:pt x="218" y="535"/>
                    <a:pt x="234" y="519"/>
                    <a:pt x="218" y="502"/>
                  </a:cubicBezTo>
                  <a:cubicBezTo>
                    <a:pt x="218" y="485"/>
                    <a:pt x="201" y="452"/>
                    <a:pt x="201" y="435"/>
                  </a:cubicBezTo>
                  <a:cubicBezTo>
                    <a:pt x="201" y="419"/>
                    <a:pt x="167" y="419"/>
                    <a:pt x="167" y="402"/>
                  </a:cubicBezTo>
                  <a:cubicBezTo>
                    <a:pt x="151" y="352"/>
                    <a:pt x="151" y="335"/>
                    <a:pt x="151" y="285"/>
                  </a:cubicBezTo>
                  <a:cubicBezTo>
                    <a:pt x="134" y="235"/>
                    <a:pt x="151" y="151"/>
                    <a:pt x="151" y="84"/>
                  </a:cubicBezTo>
                  <a:cubicBezTo>
                    <a:pt x="151" y="34"/>
                    <a:pt x="134"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34"/>
            <p:cNvSpPr/>
            <p:nvPr/>
          </p:nvSpPr>
          <p:spPr>
            <a:xfrm>
              <a:off x="4070225" y="2924125"/>
              <a:ext cx="6700" cy="15475"/>
            </a:xfrm>
            <a:custGeom>
              <a:rect b="b" l="l" r="r" t="t"/>
              <a:pathLst>
                <a:path extrusionOk="0" h="619" w="268">
                  <a:moveTo>
                    <a:pt x="84" y="0"/>
                  </a:moveTo>
                  <a:cubicBezTo>
                    <a:pt x="34" y="17"/>
                    <a:pt x="0" y="50"/>
                    <a:pt x="0" y="84"/>
                  </a:cubicBezTo>
                  <a:cubicBezTo>
                    <a:pt x="0" y="167"/>
                    <a:pt x="17" y="267"/>
                    <a:pt x="34" y="351"/>
                  </a:cubicBezTo>
                  <a:cubicBezTo>
                    <a:pt x="67" y="384"/>
                    <a:pt x="67" y="434"/>
                    <a:pt x="84" y="468"/>
                  </a:cubicBezTo>
                  <a:cubicBezTo>
                    <a:pt x="101" y="518"/>
                    <a:pt x="117" y="585"/>
                    <a:pt x="168" y="602"/>
                  </a:cubicBezTo>
                  <a:cubicBezTo>
                    <a:pt x="184" y="618"/>
                    <a:pt x="201" y="618"/>
                    <a:pt x="234" y="618"/>
                  </a:cubicBezTo>
                  <a:cubicBezTo>
                    <a:pt x="251" y="618"/>
                    <a:pt x="268" y="602"/>
                    <a:pt x="268" y="585"/>
                  </a:cubicBezTo>
                  <a:lnTo>
                    <a:pt x="268" y="535"/>
                  </a:lnTo>
                  <a:cubicBezTo>
                    <a:pt x="268" y="518"/>
                    <a:pt x="251" y="518"/>
                    <a:pt x="251" y="501"/>
                  </a:cubicBezTo>
                  <a:cubicBezTo>
                    <a:pt x="251" y="468"/>
                    <a:pt x="234" y="451"/>
                    <a:pt x="234" y="434"/>
                  </a:cubicBezTo>
                  <a:cubicBezTo>
                    <a:pt x="201" y="384"/>
                    <a:pt x="201" y="351"/>
                    <a:pt x="184" y="301"/>
                  </a:cubicBezTo>
                  <a:cubicBezTo>
                    <a:pt x="168" y="217"/>
                    <a:pt x="134" y="134"/>
                    <a:pt x="134" y="50"/>
                  </a:cubicBezTo>
                  <a:cubicBezTo>
                    <a:pt x="134" y="17"/>
                    <a:pt x="117"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34"/>
            <p:cNvSpPr/>
            <p:nvPr/>
          </p:nvSpPr>
          <p:spPr>
            <a:xfrm>
              <a:off x="4093200" y="2931625"/>
              <a:ext cx="4200" cy="3375"/>
            </a:xfrm>
            <a:custGeom>
              <a:rect b="b" l="l" r="r" t="t"/>
              <a:pathLst>
                <a:path extrusionOk="0" h="135" w="168">
                  <a:moveTo>
                    <a:pt x="84" y="1"/>
                  </a:moveTo>
                  <a:cubicBezTo>
                    <a:pt x="0" y="1"/>
                    <a:pt x="0" y="134"/>
                    <a:pt x="84" y="134"/>
                  </a:cubicBezTo>
                  <a:cubicBezTo>
                    <a:pt x="168" y="134"/>
                    <a:pt x="168"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34"/>
            <p:cNvSpPr/>
            <p:nvPr/>
          </p:nvSpPr>
          <p:spPr>
            <a:xfrm>
              <a:off x="4385600" y="2893475"/>
              <a:ext cx="3375" cy="14825"/>
            </a:xfrm>
            <a:custGeom>
              <a:rect b="b" l="l" r="r" t="t"/>
              <a:pathLst>
                <a:path extrusionOk="0" h="593" w="135">
                  <a:moveTo>
                    <a:pt x="50" y="0"/>
                  </a:moveTo>
                  <a:cubicBezTo>
                    <a:pt x="20" y="0"/>
                    <a:pt x="5" y="19"/>
                    <a:pt x="17" y="56"/>
                  </a:cubicBezTo>
                  <a:cubicBezTo>
                    <a:pt x="34" y="140"/>
                    <a:pt x="34" y="224"/>
                    <a:pt x="17" y="307"/>
                  </a:cubicBezTo>
                  <a:cubicBezTo>
                    <a:pt x="17" y="391"/>
                    <a:pt x="0" y="474"/>
                    <a:pt x="0" y="558"/>
                  </a:cubicBezTo>
                  <a:cubicBezTo>
                    <a:pt x="0" y="578"/>
                    <a:pt x="20" y="593"/>
                    <a:pt x="42" y="593"/>
                  </a:cubicBezTo>
                  <a:cubicBezTo>
                    <a:pt x="56" y="593"/>
                    <a:pt x="71" y="587"/>
                    <a:pt x="84" y="574"/>
                  </a:cubicBezTo>
                  <a:cubicBezTo>
                    <a:pt x="134" y="508"/>
                    <a:pt x="134" y="407"/>
                    <a:pt x="134" y="324"/>
                  </a:cubicBezTo>
                  <a:lnTo>
                    <a:pt x="134" y="73"/>
                  </a:lnTo>
                  <a:cubicBezTo>
                    <a:pt x="134" y="23"/>
                    <a:pt x="117" y="6"/>
                    <a:pt x="84" y="6"/>
                  </a:cubicBezTo>
                  <a:cubicBezTo>
                    <a:pt x="71" y="2"/>
                    <a:pt x="60" y="0"/>
                    <a:pt x="5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34"/>
            <p:cNvSpPr/>
            <p:nvPr/>
          </p:nvSpPr>
          <p:spPr>
            <a:xfrm>
              <a:off x="4403150" y="2889850"/>
              <a:ext cx="5025" cy="21225"/>
            </a:xfrm>
            <a:custGeom>
              <a:rect b="b" l="l" r="r" t="t"/>
              <a:pathLst>
                <a:path extrusionOk="0" h="849" w="201">
                  <a:moveTo>
                    <a:pt x="151" y="1"/>
                  </a:moveTo>
                  <a:cubicBezTo>
                    <a:pt x="117" y="1"/>
                    <a:pt x="67" y="1"/>
                    <a:pt x="50" y="51"/>
                  </a:cubicBezTo>
                  <a:cubicBezTo>
                    <a:pt x="34" y="168"/>
                    <a:pt x="0" y="318"/>
                    <a:pt x="0" y="435"/>
                  </a:cubicBezTo>
                  <a:lnTo>
                    <a:pt x="0" y="653"/>
                  </a:lnTo>
                  <a:cubicBezTo>
                    <a:pt x="0" y="719"/>
                    <a:pt x="0" y="803"/>
                    <a:pt x="50" y="836"/>
                  </a:cubicBezTo>
                  <a:cubicBezTo>
                    <a:pt x="59" y="845"/>
                    <a:pt x="67" y="849"/>
                    <a:pt x="77" y="849"/>
                  </a:cubicBezTo>
                  <a:cubicBezTo>
                    <a:pt x="88" y="849"/>
                    <a:pt x="100" y="845"/>
                    <a:pt x="117" y="836"/>
                  </a:cubicBezTo>
                  <a:cubicBezTo>
                    <a:pt x="151" y="803"/>
                    <a:pt x="151" y="719"/>
                    <a:pt x="151" y="653"/>
                  </a:cubicBezTo>
                  <a:lnTo>
                    <a:pt x="151" y="469"/>
                  </a:lnTo>
                  <a:cubicBezTo>
                    <a:pt x="151" y="335"/>
                    <a:pt x="167" y="218"/>
                    <a:pt x="201" y="84"/>
                  </a:cubicBezTo>
                  <a:cubicBezTo>
                    <a:pt x="201" y="51"/>
                    <a:pt x="201" y="18"/>
                    <a:pt x="15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34"/>
            <p:cNvSpPr/>
            <p:nvPr/>
          </p:nvSpPr>
          <p:spPr>
            <a:xfrm>
              <a:off x="4426950" y="2885675"/>
              <a:ext cx="4200" cy="19575"/>
            </a:xfrm>
            <a:custGeom>
              <a:rect b="b" l="l" r="r" t="t"/>
              <a:pathLst>
                <a:path extrusionOk="0" h="783" w="168">
                  <a:moveTo>
                    <a:pt x="118" y="1"/>
                  </a:moveTo>
                  <a:cubicBezTo>
                    <a:pt x="101" y="1"/>
                    <a:pt x="51" y="34"/>
                    <a:pt x="34" y="51"/>
                  </a:cubicBezTo>
                  <a:cubicBezTo>
                    <a:pt x="17" y="168"/>
                    <a:pt x="1" y="285"/>
                    <a:pt x="1" y="402"/>
                  </a:cubicBezTo>
                  <a:lnTo>
                    <a:pt x="1" y="569"/>
                  </a:lnTo>
                  <a:cubicBezTo>
                    <a:pt x="1" y="636"/>
                    <a:pt x="1" y="703"/>
                    <a:pt x="17" y="753"/>
                  </a:cubicBezTo>
                  <a:cubicBezTo>
                    <a:pt x="24" y="774"/>
                    <a:pt x="40" y="783"/>
                    <a:pt x="57" y="783"/>
                  </a:cubicBezTo>
                  <a:cubicBezTo>
                    <a:pt x="81" y="783"/>
                    <a:pt x="108" y="765"/>
                    <a:pt x="118" y="736"/>
                  </a:cubicBezTo>
                  <a:cubicBezTo>
                    <a:pt x="134" y="669"/>
                    <a:pt x="118" y="636"/>
                    <a:pt x="118" y="569"/>
                  </a:cubicBezTo>
                  <a:lnTo>
                    <a:pt x="118" y="402"/>
                  </a:lnTo>
                  <a:cubicBezTo>
                    <a:pt x="118" y="302"/>
                    <a:pt x="134" y="185"/>
                    <a:pt x="168" y="84"/>
                  </a:cubicBezTo>
                  <a:cubicBezTo>
                    <a:pt x="168" y="51"/>
                    <a:pt x="168" y="18"/>
                    <a:pt x="1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34"/>
            <p:cNvSpPr/>
            <p:nvPr/>
          </p:nvSpPr>
          <p:spPr>
            <a:xfrm>
              <a:off x="4442000" y="2876475"/>
              <a:ext cx="6950" cy="24525"/>
            </a:xfrm>
            <a:custGeom>
              <a:rect b="b" l="l" r="r" t="t"/>
              <a:pathLst>
                <a:path extrusionOk="0" h="981" w="278">
                  <a:moveTo>
                    <a:pt x="70" y="0"/>
                  </a:moveTo>
                  <a:cubicBezTo>
                    <a:pt x="37" y="0"/>
                    <a:pt x="0" y="21"/>
                    <a:pt x="0" y="68"/>
                  </a:cubicBezTo>
                  <a:cubicBezTo>
                    <a:pt x="17" y="352"/>
                    <a:pt x="67" y="670"/>
                    <a:pt x="150" y="937"/>
                  </a:cubicBezTo>
                  <a:cubicBezTo>
                    <a:pt x="157" y="968"/>
                    <a:pt x="177" y="981"/>
                    <a:pt x="199" y="981"/>
                  </a:cubicBezTo>
                  <a:cubicBezTo>
                    <a:pt x="236" y="981"/>
                    <a:pt x="278" y="945"/>
                    <a:pt x="267" y="904"/>
                  </a:cubicBezTo>
                  <a:cubicBezTo>
                    <a:pt x="234" y="753"/>
                    <a:pt x="201" y="619"/>
                    <a:pt x="167" y="486"/>
                  </a:cubicBezTo>
                  <a:cubicBezTo>
                    <a:pt x="150" y="335"/>
                    <a:pt x="117" y="185"/>
                    <a:pt x="117" y="35"/>
                  </a:cubicBezTo>
                  <a:cubicBezTo>
                    <a:pt x="117" y="13"/>
                    <a:pt x="95"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34"/>
            <p:cNvSpPr/>
            <p:nvPr/>
          </p:nvSpPr>
          <p:spPr>
            <a:xfrm>
              <a:off x="4460375" y="2863175"/>
              <a:ext cx="3350" cy="33725"/>
            </a:xfrm>
            <a:custGeom>
              <a:rect b="b" l="l" r="r" t="t"/>
              <a:pathLst>
                <a:path extrusionOk="0" h="1349" w="134">
                  <a:moveTo>
                    <a:pt x="78" y="0"/>
                  </a:moveTo>
                  <a:cubicBezTo>
                    <a:pt x="50" y="0"/>
                    <a:pt x="17" y="21"/>
                    <a:pt x="17" y="65"/>
                  </a:cubicBezTo>
                  <a:cubicBezTo>
                    <a:pt x="17" y="283"/>
                    <a:pt x="0" y="483"/>
                    <a:pt x="0" y="717"/>
                  </a:cubicBezTo>
                  <a:lnTo>
                    <a:pt x="0" y="1034"/>
                  </a:lnTo>
                  <a:lnTo>
                    <a:pt x="0" y="1185"/>
                  </a:lnTo>
                  <a:cubicBezTo>
                    <a:pt x="0" y="1218"/>
                    <a:pt x="0" y="1285"/>
                    <a:pt x="17" y="1319"/>
                  </a:cubicBezTo>
                  <a:cubicBezTo>
                    <a:pt x="24" y="1340"/>
                    <a:pt x="40" y="1349"/>
                    <a:pt x="57" y="1349"/>
                  </a:cubicBezTo>
                  <a:cubicBezTo>
                    <a:pt x="81" y="1349"/>
                    <a:pt x="108" y="1331"/>
                    <a:pt x="117" y="1302"/>
                  </a:cubicBezTo>
                  <a:cubicBezTo>
                    <a:pt x="134" y="1268"/>
                    <a:pt x="117" y="1202"/>
                    <a:pt x="117" y="1135"/>
                  </a:cubicBezTo>
                  <a:lnTo>
                    <a:pt x="117" y="984"/>
                  </a:lnTo>
                  <a:lnTo>
                    <a:pt x="117" y="667"/>
                  </a:lnTo>
                  <a:lnTo>
                    <a:pt x="117" y="49"/>
                  </a:lnTo>
                  <a:cubicBezTo>
                    <a:pt x="125" y="17"/>
                    <a:pt x="103" y="0"/>
                    <a:pt x="7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34"/>
            <p:cNvSpPr/>
            <p:nvPr/>
          </p:nvSpPr>
          <p:spPr>
            <a:xfrm>
              <a:off x="4480000" y="2847350"/>
              <a:ext cx="6500" cy="45900"/>
            </a:xfrm>
            <a:custGeom>
              <a:rect b="b" l="l" r="r" t="t"/>
              <a:pathLst>
                <a:path extrusionOk="0" h="1836" w="260">
                  <a:moveTo>
                    <a:pt x="199" y="1"/>
                  </a:moveTo>
                  <a:cubicBezTo>
                    <a:pt x="168" y="1"/>
                    <a:pt x="134" y="22"/>
                    <a:pt x="134" y="63"/>
                  </a:cubicBezTo>
                  <a:cubicBezTo>
                    <a:pt x="101" y="348"/>
                    <a:pt x="101" y="648"/>
                    <a:pt x="84" y="932"/>
                  </a:cubicBezTo>
                  <a:cubicBezTo>
                    <a:pt x="84" y="1083"/>
                    <a:pt x="67" y="1233"/>
                    <a:pt x="34" y="1367"/>
                  </a:cubicBezTo>
                  <a:cubicBezTo>
                    <a:pt x="34" y="1434"/>
                    <a:pt x="17" y="1500"/>
                    <a:pt x="17" y="1584"/>
                  </a:cubicBezTo>
                  <a:cubicBezTo>
                    <a:pt x="17" y="1651"/>
                    <a:pt x="1" y="1734"/>
                    <a:pt x="17" y="1784"/>
                  </a:cubicBezTo>
                  <a:cubicBezTo>
                    <a:pt x="28" y="1817"/>
                    <a:pt x="60" y="1835"/>
                    <a:pt x="85" y="1835"/>
                  </a:cubicBezTo>
                  <a:cubicBezTo>
                    <a:pt x="99" y="1835"/>
                    <a:pt x="112" y="1830"/>
                    <a:pt x="118" y="1818"/>
                  </a:cubicBezTo>
                  <a:cubicBezTo>
                    <a:pt x="184" y="1701"/>
                    <a:pt x="168" y="1534"/>
                    <a:pt x="168" y="1417"/>
                  </a:cubicBezTo>
                  <a:cubicBezTo>
                    <a:pt x="184" y="1266"/>
                    <a:pt x="184" y="1099"/>
                    <a:pt x="218" y="949"/>
                  </a:cubicBezTo>
                  <a:cubicBezTo>
                    <a:pt x="234" y="665"/>
                    <a:pt x="251" y="348"/>
                    <a:pt x="251" y="63"/>
                  </a:cubicBezTo>
                  <a:cubicBezTo>
                    <a:pt x="260" y="22"/>
                    <a:pt x="230" y="1"/>
                    <a:pt x="19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34"/>
            <p:cNvSpPr/>
            <p:nvPr/>
          </p:nvSpPr>
          <p:spPr>
            <a:xfrm>
              <a:off x="4501725" y="2828825"/>
              <a:ext cx="5225" cy="50525"/>
            </a:xfrm>
            <a:custGeom>
              <a:rect b="b" l="l" r="r" t="t"/>
              <a:pathLst>
                <a:path extrusionOk="0" h="2021" w="209">
                  <a:moveTo>
                    <a:pt x="157" y="0"/>
                  </a:moveTo>
                  <a:cubicBezTo>
                    <a:pt x="125" y="0"/>
                    <a:pt x="85" y="26"/>
                    <a:pt x="67" y="69"/>
                  </a:cubicBezTo>
                  <a:cubicBezTo>
                    <a:pt x="51" y="403"/>
                    <a:pt x="34" y="738"/>
                    <a:pt x="34" y="1072"/>
                  </a:cubicBezTo>
                  <a:lnTo>
                    <a:pt x="34" y="1556"/>
                  </a:lnTo>
                  <a:lnTo>
                    <a:pt x="34" y="1807"/>
                  </a:lnTo>
                  <a:cubicBezTo>
                    <a:pt x="34" y="1891"/>
                    <a:pt x="0" y="1941"/>
                    <a:pt x="51" y="2007"/>
                  </a:cubicBezTo>
                  <a:cubicBezTo>
                    <a:pt x="59" y="2016"/>
                    <a:pt x="76" y="2020"/>
                    <a:pt x="92" y="2020"/>
                  </a:cubicBezTo>
                  <a:cubicBezTo>
                    <a:pt x="109" y="2020"/>
                    <a:pt x="126" y="2016"/>
                    <a:pt x="134" y="2007"/>
                  </a:cubicBezTo>
                  <a:cubicBezTo>
                    <a:pt x="184" y="1941"/>
                    <a:pt x="151" y="1857"/>
                    <a:pt x="151" y="1807"/>
                  </a:cubicBezTo>
                  <a:lnTo>
                    <a:pt x="151" y="1573"/>
                  </a:lnTo>
                  <a:lnTo>
                    <a:pt x="151" y="1072"/>
                  </a:lnTo>
                  <a:cubicBezTo>
                    <a:pt x="151" y="738"/>
                    <a:pt x="184" y="403"/>
                    <a:pt x="201" y="69"/>
                  </a:cubicBezTo>
                  <a:cubicBezTo>
                    <a:pt x="209" y="21"/>
                    <a:pt x="186" y="0"/>
                    <a:pt x="1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34"/>
            <p:cNvSpPr/>
            <p:nvPr/>
          </p:nvSpPr>
          <p:spPr>
            <a:xfrm>
              <a:off x="4523850" y="2812275"/>
              <a:ext cx="5475" cy="55275"/>
            </a:xfrm>
            <a:custGeom>
              <a:rect b="b" l="l" r="r" t="t"/>
              <a:pathLst>
                <a:path extrusionOk="0" h="2211" w="219">
                  <a:moveTo>
                    <a:pt x="151" y="0"/>
                  </a:moveTo>
                  <a:cubicBezTo>
                    <a:pt x="118" y="0"/>
                    <a:pt x="85" y="21"/>
                    <a:pt x="85" y="63"/>
                  </a:cubicBezTo>
                  <a:cubicBezTo>
                    <a:pt x="85" y="414"/>
                    <a:pt x="85" y="748"/>
                    <a:pt x="68" y="1099"/>
                  </a:cubicBezTo>
                  <a:cubicBezTo>
                    <a:pt x="51" y="1466"/>
                    <a:pt x="1" y="1801"/>
                    <a:pt x="1" y="2152"/>
                  </a:cubicBezTo>
                  <a:cubicBezTo>
                    <a:pt x="1" y="2189"/>
                    <a:pt x="33" y="2211"/>
                    <a:pt x="60" y="2211"/>
                  </a:cubicBezTo>
                  <a:cubicBezTo>
                    <a:pt x="82" y="2211"/>
                    <a:pt x="101" y="2198"/>
                    <a:pt x="101" y="2168"/>
                  </a:cubicBezTo>
                  <a:cubicBezTo>
                    <a:pt x="168" y="1834"/>
                    <a:pt x="168" y="1483"/>
                    <a:pt x="185" y="1132"/>
                  </a:cubicBezTo>
                  <a:cubicBezTo>
                    <a:pt x="218" y="765"/>
                    <a:pt x="218" y="414"/>
                    <a:pt x="218" y="63"/>
                  </a:cubicBezTo>
                  <a:cubicBezTo>
                    <a:pt x="218" y="21"/>
                    <a:pt x="185" y="0"/>
                    <a:pt x="1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34"/>
            <p:cNvSpPr/>
            <p:nvPr/>
          </p:nvSpPr>
          <p:spPr>
            <a:xfrm>
              <a:off x="4544950" y="2787625"/>
              <a:ext cx="6075" cy="71675"/>
            </a:xfrm>
            <a:custGeom>
              <a:rect b="b" l="l" r="r" t="t"/>
              <a:pathLst>
                <a:path extrusionOk="0" h="2867" w="243">
                  <a:moveTo>
                    <a:pt x="72" y="1"/>
                  </a:moveTo>
                  <a:cubicBezTo>
                    <a:pt x="34" y="1"/>
                    <a:pt x="1" y="21"/>
                    <a:pt x="9" y="63"/>
                  </a:cubicBezTo>
                  <a:cubicBezTo>
                    <a:pt x="93" y="982"/>
                    <a:pt x="76" y="1884"/>
                    <a:pt x="9" y="2803"/>
                  </a:cubicBezTo>
                  <a:cubicBezTo>
                    <a:pt x="9" y="2845"/>
                    <a:pt x="43" y="2866"/>
                    <a:pt x="78" y="2866"/>
                  </a:cubicBezTo>
                  <a:cubicBezTo>
                    <a:pt x="114" y="2866"/>
                    <a:pt x="151" y="2845"/>
                    <a:pt x="159" y="2803"/>
                  </a:cubicBezTo>
                  <a:cubicBezTo>
                    <a:pt x="162" y="2775"/>
                    <a:pt x="165" y="2746"/>
                    <a:pt x="167" y="2717"/>
                  </a:cubicBezTo>
                  <a:lnTo>
                    <a:pt x="167" y="2717"/>
                  </a:lnTo>
                  <a:cubicBezTo>
                    <a:pt x="169" y="2712"/>
                    <a:pt x="172" y="2707"/>
                    <a:pt x="176" y="2703"/>
                  </a:cubicBezTo>
                  <a:cubicBezTo>
                    <a:pt x="176" y="2694"/>
                    <a:pt x="174" y="2686"/>
                    <a:pt x="170" y="2679"/>
                  </a:cubicBezTo>
                  <a:lnTo>
                    <a:pt x="170" y="2679"/>
                  </a:lnTo>
                  <a:cubicBezTo>
                    <a:pt x="243" y="1817"/>
                    <a:pt x="239" y="940"/>
                    <a:pt x="159" y="63"/>
                  </a:cubicBezTo>
                  <a:cubicBezTo>
                    <a:pt x="151" y="21"/>
                    <a:pt x="109"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34"/>
            <p:cNvSpPr/>
            <p:nvPr/>
          </p:nvSpPr>
          <p:spPr>
            <a:xfrm>
              <a:off x="4569175" y="2779700"/>
              <a:ext cx="4825" cy="50725"/>
            </a:xfrm>
            <a:custGeom>
              <a:rect b="b" l="l" r="r" t="t"/>
              <a:pathLst>
                <a:path extrusionOk="0" h="2029" w="193">
                  <a:moveTo>
                    <a:pt x="61" y="0"/>
                  </a:moveTo>
                  <a:cubicBezTo>
                    <a:pt x="30" y="0"/>
                    <a:pt x="1" y="21"/>
                    <a:pt x="9" y="63"/>
                  </a:cubicBezTo>
                  <a:cubicBezTo>
                    <a:pt x="26" y="397"/>
                    <a:pt x="43" y="714"/>
                    <a:pt x="43" y="1049"/>
                  </a:cubicBezTo>
                  <a:lnTo>
                    <a:pt x="43" y="1533"/>
                  </a:lnTo>
                  <a:cubicBezTo>
                    <a:pt x="43" y="1683"/>
                    <a:pt x="9" y="1867"/>
                    <a:pt x="43" y="1984"/>
                  </a:cubicBezTo>
                  <a:cubicBezTo>
                    <a:pt x="58" y="2015"/>
                    <a:pt x="77" y="2028"/>
                    <a:pt x="97" y="2028"/>
                  </a:cubicBezTo>
                  <a:cubicBezTo>
                    <a:pt x="119" y="2028"/>
                    <a:pt x="142" y="2011"/>
                    <a:pt x="160" y="1984"/>
                  </a:cubicBezTo>
                  <a:cubicBezTo>
                    <a:pt x="193" y="1851"/>
                    <a:pt x="176" y="1683"/>
                    <a:pt x="176" y="1533"/>
                  </a:cubicBezTo>
                  <a:lnTo>
                    <a:pt x="176" y="1049"/>
                  </a:lnTo>
                  <a:cubicBezTo>
                    <a:pt x="176" y="714"/>
                    <a:pt x="160" y="397"/>
                    <a:pt x="126" y="63"/>
                  </a:cubicBezTo>
                  <a:cubicBezTo>
                    <a:pt x="126" y="21"/>
                    <a:pt x="93"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34"/>
            <p:cNvSpPr/>
            <p:nvPr/>
          </p:nvSpPr>
          <p:spPr>
            <a:xfrm>
              <a:off x="4585675" y="2776075"/>
              <a:ext cx="4625" cy="24350"/>
            </a:xfrm>
            <a:custGeom>
              <a:rect b="b" l="l" r="r" t="t"/>
              <a:pathLst>
                <a:path extrusionOk="0" h="974" w="185">
                  <a:moveTo>
                    <a:pt x="87" y="1"/>
                  </a:moveTo>
                  <a:cubicBezTo>
                    <a:pt x="77" y="1"/>
                    <a:pt x="64" y="3"/>
                    <a:pt x="51" y="7"/>
                  </a:cubicBezTo>
                  <a:cubicBezTo>
                    <a:pt x="42" y="4"/>
                    <a:pt x="35" y="3"/>
                    <a:pt x="29" y="3"/>
                  </a:cubicBezTo>
                  <a:cubicBezTo>
                    <a:pt x="1" y="3"/>
                    <a:pt x="1" y="33"/>
                    <a:pt x="1" y="74"/>
                  </a:cubicBezTo>
                  <a:cubicBezTo>
                    <a:pt x="18" y="208"/>
                    <a:pt x="34" y="358"/>
                    <a:pt x="34" y="508"/>
                  </a:cubicBezTo>
                  <a:lnTo>
                    <a:pt x="34" y="742"/>
                  </a:lnTo>
                  <a:lnTo>
                    <a:pt x="34" y="843"/>
                  </a:lnTo>
                  <a:cubicBezTo>
                    <a:pt x="34" y="876"/>
                    <a:pt x="34" y="926"/>
                    <a:pt x="51" y="943"/>
                  </a:cubicBezTo>
                  <a:cubicBezTo>
                    <a:pt x="74" y="954"/>
                    <a:pt x="97" y="974"/>
                    <a:pt x="115" y="974"/>
                  </a:cubicBezTo>
                  <a:cubicBezTo>
                    <a:pt x="123" y="974"/>
                    <a:pt x="129" y="970"/>
                    <a:pt x="134" y="960"/>
                  </a:cubicBezTo>
                  <a:cubicBezTo>
                    <a:pt x="185" y="909"/>
                    <a:pt x="185" y="826"/>
                    <a:pt x="185" y="742"/>
                  </a:cubicBezTo>
                  <a:lnTo>
                    <a:pt x="185" y="508"/>
                  </a:lnTo>
                  <a:cubicBezTo>
                    <a:pt x="185" y="358"/>
                    <a:pt x="168" y="191"/>
                    <a:pt x="134" y="41"/>
                  </a:cubicBezTo>
                  <a:cubicBezTo>
                    <a:pt x="134" y="16"/>
                    <a:pt x="117" y="1"/>
                    <a:pt x="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34"/>
            <p:cNvSpPr/>
            <p:nvPr/>
          </p:nvSpPr>
          <p:spPr>
            <a:xfrm>
              <a:off x="4592775" y="2766625"/>
              <a:ext cx="4200" cy="3800"/>
            </a:xfrm>
            <a:custGeom>
              <a:rect b="b" l="l" r="r" t="t"/>
              <a:pathLst>
                <a:path extrusionOk="0" h="152" w="168">
                  <a:moveTo>
                    <a:pt x="84" y="1"/>
                  </a:moveTo>
                  <a:cubicBezTo>
                    <a:pt x="1" y="34"/>
                    <a:pt x="1" y="151"/>
                    <a:pt x="84" y="151"/>
                  </a:cubicBezTo>
                  <a:cubicBezTo>
                    <a:pt x="168" y="151"/>
                    <a:pt x="168"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34"/>
            <p:cNvSpPr/>
            <p:nvPr/>
          </p:nvSpPr>
          <p:spPr>
            <a:xfrm>
              <a:off x="4162950" y="2510225"/>
              <a:ext cx="5050" cy="13750"/>
            </a:xfrm>
            <a:custGeom>
              <a:rect b="b" l="l" r="r" t="t"/>
              <a:pathLst>
                <a:path extrusionOk="0" h="550" w="202">
                  <a:moveTo>
                    <a:pt x="83" y="1"/>
                  </a:moveTo>
                  <a:cubicBezTo>
                    <a:pt x="72" y="1"/>
                    <a:pt x="61" y="5"/>
                    <a:pt x="51" y="15"/>
                  </a:cubicBezTo>
                  <a:cubicBezTo>
                    <a:pt x="47" y="7"/>
                    <a:pt x="42" y="4"/>
                    <a:pt x="37" y="4"/>
                  </a:cubicBezTo>
                  <a:cubicBezTo>
                    <a:pt x="20" y="4"/>
                    <a:pt x="1" y="39"/>
                    <a:pt x="1" y="65"/>
                  </a:cubicBezTo>
                  <a:cubicBezTo>
                    <a:pt x="34" y="132"/>
                    <a:pt x="51" y="215"/>
                    <a:pt x="51" y="282"/>
                  </a:cubicBezTo>
                  <a:lnTo>
                    <a:pt x="51" y="482"/>
                  </a:lnTo>
                  <a:cubicBezTo>
                    <a:pt x="51" y="533"/>
                    <a:pt x="68" y="549"/>
                    <a:pt x="118" y="549"/>
                  </a:cubicBezTo>
                  <a:cubicBezTo>
                    <a:pt x="134" y="549"/>
                    <a:pt x="168" y="533"/>
                    <a:pt x="168" y="516"/>
                  </a:cubicBezTo>
                  <a:cubicBezTo>
                    <a:pt x="201" y="432"/>
                    <a:pt x="201" y="349"/>
                    <a:pt x="168" y="282"/>
                  </a:cubicBezTo>
                  <a:cubicBezTo>
                    <a:pt x="168" y="198"/>
                    <a:pt x="151" y="115"/>
                    <a:pt x="134" y="48"/>
                  </a:cubicBezTo>
                  <a:cubicBezTo>
                    <a:pt x="134" y="24"/>
                    <a:pt x="109" y="1"/>
                    <a:pt x="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34"/>
            <p:cNvSpPr/>
            <p:nvPr/>
          </p:nvSpPr>
          <p:spPr>
            <a:xfrm>
              <a:off x="4172575" y="2503475"/>
              <a:ext cx="5850" cy="21100"/>
            </a:xfrm>
            <a:custGeom>
              <a:rect b="b" l="l" r="r" t="t"/>
              <a:pathLst>
                <a:path extrusionOk="0" h="844" w="234">
                  <a:moveTo>
                    <a:pt x="84" y="1"/>
                  </a:moveTo>
                  <a:cubicBezTo>
                    <a:pt x="33" y="1"/>
                    <a:pt x="0" y="51"/>
                    <a:pt x="0" y="67"/>
                  </a:cubicBezTo>
                  <a:cubicBezTo>
                    <a:pt x="17" y="201"/>
                    <a:pt x="17" y="335"/>
                    <a:pt x="33" y="468"/>
                  </a:cubicBezTo>
                  <a:cubicBezTo>
                    <a:pt x="33" y="535"/>
                    <a:pt x="67" y="585"/>
                    <a:pt x="67" y="652"/>
                  </a:cubicBezTo>
                  <a:cubicBezTo>
                    <a:pt x="67" y="686"/>
                    <a:pt x="67" y="719"/>
                    <a:pt x="84" y="752"/>
                  </a:cubicBezTo>
                  <a:cubicBezTo>
                    <a:pt x="84" y="803"/>
                    <a:pt x="100" y="819"/>
                    <a:pt x="117" y="836"/>
                  </a:cubicBezTo>
                  <a:cubicBezTo>
                    <a:pt x="128" y="842"/>
                    <a:pt x="137" y="843"/>
                    <a:pt x="145" y="843"/>
                  </a:cubicBezTo>
                  <a:cubicBezTo>
                    <a:pt x="162" y="843"/>
                    <a:pt x="173" y="836"/>
                    <a:pt x="184" y="836"/>
                  </a:cubicBezTo>
                  <a:cubicBezTo>
                    <a:pt x="234" y="803"/>
                    <a:pt x="201" y="719"/>
                    <a:pt x="201" y="652"/>
                  </a:cubicBezTo>
                  <a:cubicBezTo>
                    <a:pt x="201" y="585"/>
                    <a:pt x="184" y="518"/>
                    <a:pt x="184" y="468"/>
                  </a:cubicBezTo>
                  <a:cubicBezTo>
                    <a:pt x="167" y="335"/>
                    <a:pt x="167" y="218"/>
                    <a:pt x="150" y="67"/>
                  </a:cubicBezTo>
                  <a:cubicBezTo>
                    <a:pt x="150" y="34"/>
                    <a:pt x="117"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34"/>
            <p:cNvSpPr/>
            <p:nvPr/>
          </p:nvSpPr>
          <p:spPr>
            <a:xfrm>
              <a:off x="4187600" y="2501225"/>
              <a:ext cx="6300" cy="19125"/>
            </a:xfrm>
            <a:custGeom>
              <a:rect b="b" l="l" r="r" t="t"/>
              <a:pathLst>
                <a:path extrusionOk="0" h="765" w="252">
                  <a:moveTo>
                    <a:pt x="73" y="1"/>
                  </a:moveTo>
                  <a:cubicBezTo>
                    <a:pt x="66" y="1"/>
                    <a:pt x="59" y="3"/>
                    <a:pt x="51" y="7"/>
                  </a:cubicBezTo>
                  <a:cubicBezTo>
                    <a:pt x="17" y="24"/>
                    <a:pt x="1" y="74"/>
                    <a:pt x="1" y="91"/>
                  </a:cubicBezTo>
                  <a:cubicBezTo>
                    <a:pt x="51" y="207"/>
                    <a:pt x="67" y="308"/>
                    <a:pt x="84" y="408"/>
                  </a:cubicBezTo>
                  <a:cubicBezTo>
                    <a:pt x="84" y="441"/>
                    <a:pt x="101" y="508"/>
                    <a:pt x="101" y="558"/>
                  </a:cubicBezTo>
                  <a:cubicBezTo>
                    <a:pt x="101" y="625"/>
                    <a:pt x="101" y="675"/>
                    <a:pt x="134" y="725"/>
                  </a:cubicBezTo>
                  <a:cubicBezTo>
                    <a:pt x="144" y="745"/>
                    <a:pt x="170" y="764"/>
                    <a:pt x="194" y="764"/>
                  </a:cubicBezTo>
                  <a:cubicBezTo>
                    <a:pt x="211" y="764"/>
                    <a:pt x="227" y="754"/>
                    <a:pt x="234" y="725"/>
                  </a:cubicBezTo>
                  <a:cubicBezTo>
                    <a:pt x="251" y="659"/>
                    <a:pt x="234" y="592"/>
                    <a:pt x="234" y="558"/>
                  </a:cubicBezTo>
                  <a:cubicBezTo>
                    <a:pt x="234" y="492"/>
                    <a:pt x="218" y="425"/>
                    <a:pt x="218" y="391"/>
                  </a:cubicBezTo>
                  <a:cubicBezTo>
                    <a:pt x="184" y="274"/>
                    <a:pt x="151" y="157"/>
                    <a:pt x="134" y="57"/>
                  </a:cubicBezTo>
                  <a:cubicBezTo>
                    <a:pt x="109" y="20"/>
                    <a:pt x="93" y="1"/>
                    <a:pt x="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34"/>
            <p:cNvSpPr/>
            <p:nvPr/>
          </p:nvSpPr>
          <p:spPr>
            <a:xfrm>
              <a:off x="4197475" y="2498950"/>
              <a:ext cx="10200" cy="22325"/>
            </a:xfrm>
            <a:custGeom>
              <a:rect b="b" l="l" r="r" t="t"/>
              <a:pathLst>
                <a:path extrusionOk="0" h="893" w="408">
                  <a:moveTo>
                    <a:pt x="84" y="0"/>
                  </a:moveTo>
                  <a:cubicBezTo>
                    <a:pt x="47" y="0"/>
                    <a:pt x="1" y="41"/>
                    <a:pt x="23" y="98"/>
                  </a:cubicBezTo>
                  <a:cubicBezTo>
                    <a:pt x="107" y="215"/>
                    <a:pt x="157" y="332"/>
                    <a:pt x="207" y="466"/>
                  </a:cubicBezTo>
                  <a:lnTo>
                    <a:pt x="274" y="649"/>
                  </a:lnTo>
                  <a:cubicBezTo>
                    <a:pt x="274" y="683"/>
                    <a:pt x="291" y="716"/>
                    <a:pt x="291" y="750"/>
                  </a:cubicBezTo>
                  <a:cubicBezTo>
                    <a:pt x="291" y="783"/>
                    <a:pt x="324" y="816"/>
                    <a:pt x="324" y="850"/>
                  </a:cubicBezTo>
                  <a:cubicBezTo>
                    <a:pt x="331" y="879"/>
                    <a:pt x="348" y="892"/>
                    <a:pt x="365" y="892"/>
                  </a:cubicBezTo>
                  <a:cubicBezTo>
                    <a:pt x="386" y="892"/>
                    <a:pt x="408" y="871"/>
                    <a:pt x="408" y="833"/>
                  </a:cubicBezTo>
                  <a:lnTo>
                    <a:pt x="408" y="733"/>
                  </a:lnTo>
                  <a:cubicBezTo>
                    <a:pt x="408" y="683"/>
                    <a:pt x="408" y="649"/>
                    <a:pt x="374" y="616"/>
                  </a:cubicBezTo>
                  <a:cubicBezTo>
                    <a:pt x="357" y="566"/>
                    <a:pt x="341" y="482"/>
                    <a:pt x="324" y="415"/>
                  </a:cubicBezTo>
                  <a:cubicBezTo>
                    <a:pt x="274" y="282"/>
                    <a:pt x="207" y="148"/>
                    <a:pt x="124" y="31"/>
                  </a:cubicBezTo>
                  <a:cubicBezTo>
                    <a:pt x="118" y="10"/>
                    <a:pt x="102"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34"/>
            <p:cNvSpPr/>
            <p:nvPr/>
          </p:nvSpPr>
          <p:spPr>
            <a:xfrm>
              <a:off x="4212675" y="2498200"/>
              <a:ext cx="7950" cy="20350"/>
            </a:xfrm>
            <a:custGeom>
              <a:rect b="b" l="l" r="r" t="t"/>
              <a:pathLst>
                <a:path extrusionOk="0" h="814" w="318">
                  <a:moveTo>
                    <a:pt x="78" y="0"/>
                  </a:moveTo>
                  <a:cubicBezTo>
                    <a:pt x="67" y="0"/>
                    <a:pt x="57" y="4"/>
                    <a:pt x="50" y="11"/>
                  </a:cubicBezTo>
                  <a:cubicBezTo>
                    <a:pt x="0" y="11"/>
                    <a:pt x="0" y="44"/>
                    <a:pt x="17" y="78"/>
                  </a:cubicBezTo>
                  <a:cubicBezTo>
                    <a:pt x="67" y="178"/>
                    <a:pt x="100" y="278"/>
                    <a:pt x="150" y="412"/>
                  </a:cubicBezTo>
                  <a:cubicBezTo>
                    <a:pt x="167" y="462"/>
                    <a:pt x="167" y="512"/>
                    <a:pt x="167" y="579"/>
                  </a:cubicBezTo>
                  <a:lnTo>
                    <a:pt x="167" y="663"/>
                  </a:lnTo>
                  <a:lnTo>
                    <a:pt x="167" y="763"/>
                  </a:lnTo>
                  <a:cubicBezTo>
                    <a:pt x="176" y="796"/>
                    <a:pt x="201" y="813"/>
                    <a:pt x="228" y="813"/>
                  </a:cubicBezTo>
                  <a:cubicBezTo>
                    <a:pt x="255" y="813"/>
                    <a:pt x="284" y="796"/>
                    <a:pt x="301" y="763"/>
                  </a:cubicBezTo>
                  <a:cubicBezTo>
                    <a:pt x="318" y="696"/>
                    <a:pt x="301" y="629"/>
                    <a:pt x="301" y="579"/>
                  </a:cubicBezTo>
                  <a:cubicBezTo>
                    <a:pt x="301" y="512"/>
                    <a:pt x="267" y="445"/>
                    <a:pt x="251" y="379"/>
                  </a:cubicBezTo>
                  <a:cubicBezTo>
                    <a:pt x="234" y="262"/>
                    <a:pt x="167" y="128"/>
                    <a:pt x="134" y="28"/>
                  </a:cubicBezTo>
                  <a:cubicBezTo>
                    <a:pt x="114" y="8"/>
                    <a:pt x="95" y="0"/>
                    <a:pt x="7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34"/>
            <p:cNvSpPr/>
            <p:nvPr/>
          </p:nvSpPr>
          <p:spPr>
            <a:xfrm>
              <a:off x="4226600" y="2486575"/>
              <a:ext cx="9075" cy="21875"/>
            </a:xfrm>
            <a:custGeom>
              <a:rect b="b" l="l" r="r" t="t"/>
              <a:pathLst>
                <a:path extrusionOk="0" h="875" w="363">
                  <a:moveTo>
                    <a:pt x="92" y="1"/>
                  </a:moveTo>
                  <a:cubicBezTo>
                    <a:pt x="48" y="1"/>
                    <a:pt x="0" y="30"/>
                    <a:pt x="11" y="75"/>
                  </a:cubicBezTo>
                  <a:cubicBezTo>
                    <a:pt x="45" y="209"/>
                    <a:pt x="78" y="342"/>
                    <a:pt x="111" y="476"/>
                  </a:cubicBezTo>
                  <a:cubicBezTo>
                    <a:pt x="128" y="543"/>
                    <a:pt x="162" y="593"/>
                    <a:pt x="162" y="677"/>
                  </a:cubicBezTo>
                  <a:cubicBezTo>
                    <a:pt x="178" y="743"/>
                    <a:pt x="178" y="844"/>
                    <a:pt x="245" y="860"/>
                  </a:cubicBezTo>
                  <a:cubicBezTo>
                    <a:pt x="250" y="871"/>
                    <a:pt x="257" y="875"/>
                    <a:pt x="265" y="875"/>
                  </a:cubicBezTo>
                  <a:cubicBezTo>
                    <a:pt x="283" y="875"/>
                    <a:pt x="306" y="855"/>
                    <a:pt x="329" y="844"/>
                  </a:cubicBezTo>
                  <a:cubicBezTo>
                    <a:pt x="362" y="777"/>
                    <a:pt x="329" y="693"/>
                    <a:pt x="295" y="643"/>
                  </a:cubicBezTo>
                  <a:cubicBezTo>
                    <a:pt x="278" y="576"/>
                    <a:pt x="262" y="509"/>
                    <a:pt x="262" y="426"/>
                  </a:cubicBezTo>
                  <a:cubicBezTo>
                    <a:pt x="212" y="309"/>
                    <a:pt x="195" y="159"/>
                    <a:pt x="145" y="25"/>
                  </a:cubicBezTo>
                  <a:cubicBezTo>
                    <a:pt x="134" y="8"/>
                    <a:pt x="113"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34"/>
            <p:cNvSpPr/>
            <p:nvPr/>
          </p:nvSpPr>
          <p:spPr>
            <a:xfrm>
              <a:off x="4241475" y="2479775"/>
              <a:ext cx="7125" cy="12225"/>
            </a:xfrm>
            <a:custGeom>
              <a:rect b="b" l="l" r="r" t="t"/>
              <a:pathLst>
                <a:path extrusionOk="0" h="489" w="285">
                  <a:moveTo>
                    <a:pt x="103" y="0"/>
                  </a:moveTo>
                  <a:cubicBezTo>
                    <a:pt x="89" y="0"/>
                    <a:pt x="76" y="5"/>
                    <a:pt x="68" y="13"/>
                  </a:cubicBezTo>
                  <a:cubicBezTo>
                    <a:pt x="1" y="30"/>
                    <a:pt x="18" y="80"/>
                    <a:pt x="34" y="96"/>
                  </a:cubicBezTo>
                  <a:cubicBezTo>
                    <a:pt x="68" y="113"/>
                    <a:pt x="68" y="113"/>
                    <a:pt x="68" y="147"/>
                  </a:cubicBezTo>
                  <a:cubicBezTo>
                    <a:pt x="68" y="163"/>
                    <a:pt x="85" y="163"/>
                    <a:pt x="85" y="180"/>
                  </a:cubicBezTo>
                  <a:cubicBezTo>
                    <a:pt x="85" y="180"/>
                    <a:pt x="85" y="197"/>
                    <a:pt x="101" y="197"/>
                  </a:cubicBezTo>
                  <a:lnTo>
                    <a:pt x="101" y="230"/>
                  </a:lnTo>
                  <a:cubicBezTo>
                    <a:pt x="101" y="247"/>
                    <a:pt x="118" y="263"/>
                    <a:pt x="118" y="263"/>
                  </a:cubicBezTo>
                  <a:cubicBezTo>
                    <a:pt x="118" y="280"/>
                    <a:pt x="118" y="314"/>
                    <a:pt x="151" y="314"/>
                  </a:cubicBezTo>
                  <a:lnTo>
                    <a:pt x="151" y="330"/>
                  </a:lnTo>
                  <a:lnTo>
                    <a:pt x="151" y="347"/>
                  </a:lnTo>
                  <a:lnTo>
                    <a:pt x="151" y="364"/>
                  </a:lnTo>
                  <a:lnTo>
                    <a:pt x="151" y="397"/>
                  </a:lnTo>
                  <a:lnTo>
                    <a:pt x="151" y="431"/>
                  </a:lnTo>
                  <a:cubicBezTo>
                    <a:pt x="151" y="447"/>
                    <a:pt x="168" y="447"/>
                    <a:pt x="185" y="481"/>
                  </a:cubicBezTo>
                  <a:cubicBezTo>
                    <a:pt x="196" y="481"/>
                    <a:pt x="214" y="488"/>
                    <a:pt x="231" y="488"/>
                  </a:cubicBezTo>
                  <a:cubicBezTo>
                    <a:pt x="239" y="488"/>
                    <a:pt x="246" y="486"/>
                    <a:pt x="252" y="481"/>
                  </a:cubicBezTo>
                  <a:cubicBezTo>
                    <a:pt x="268" y="481"/>
                    <a:pt x="268" y="447"/>
                    <a:pt x="285" y="431"/>
                  </a:cubicBezTo>
                  <a:lnTo>
                    <a:pt x="285" y="397"/>
                  </a:lnTo>
                  <a:lnTo>
                    <a:pt x="285" y="330"/>
                  </a:lnTo>
                  <a:cubicBezTo>
                    <a:pt x="285" y="280"/>
                    <a:pt x="268" y="247"/>
                    <a:pt x="268" y="230"/>
                  </a:cubicBezTo>
                  <a:cubicBezTo>
                    <a:pt x="252" y="147"/>
                    <a:pt x="201" y="80"/>
                    <a:pt x="151" y="13"/>
                  </a:cubicBezTo>
                  <a:cubicBezTo>
                    <a:pt x="135" y="5"/>
                    <a:pt x="118" y="0"/>
                    <a:pt x="1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34"/>
            <p:cNvSpPr/>
            <p:nvPr/>
          </p:nvSpPr>
          <p:spPr>
            <a:xfrm>
              <a:off x="4254025" y="2464625"/>
              <a:ext cx="2525" cy="7550"/>
            </a:xfrm>
            <a:custGeom>
              <a:rect b="b" l="l" r="r" t="t"/>
              <a:pathLst>
                <a:path extrusionOk="0" h="302" w="101">
                  <a:moveTo>
                    <a:pt x="34" y="1"/>
                  </a:moveTo>
                  <a:cubicBezTo>
                    <a:pt x="17" y="17"/>
                    <a:pt x="0" y="34"/>
                    <a:pt x="0" y="84"/>
                  </a:cubicBezTo>
                  <a:lnTo>
                    <a:pt x="0" y="168"/>
                  </a:lnTo>
                  <a:lnTo>
                    <a:pt x="0" y="235"/>
                  </a:lnTo>
                  <a:lnTo>
                    <a:pt x="0" y="268"/>
                  </a:lnTo>
                  <a:cubicBezTo>
                    <a:pt x="0" y="268"/>
                    <a:pt x="0" y="285"/>
                    <a:pt x="17" y="285"/>
                  </a:cubicBezTo>
                  <a:cubicBezTo>
                    <a:pt x="34" y="301"/>
                    <a:pt x="34" y="301"/>
                    <a:pt x="67" y="301"/>
                  </a:cubicBezTo>
                  <a:cubicBezTo>
                    <a:pt x="84" y="301"/>
                    <a:pt x="100" y="301"/>
                    <a:pt x="100" y="285"/>
                  </a:cubicBezTo>
                  <a:lnTo>
                    <a:pt x="100" y="268"/>
                  </a:lnTo>
                  <a:lnTo>
                    <a:pt x="100" y="218"/>
                  </a:lnTo>
                  <a:lnTo>
                    <a:pt x="100" y="134"/>
                  </a:lnTo>
                  <a:lnTo>
                    <a:pt x="100" y="51"/>
                  </a:lnTo>
                  <a:cubicBezTo>
                    <a:pt x="100" y="34"/>
                    <a:pt x="100" y="17"/>
                    <a:pt x="84" y="17"/>
                  </a:cubicBezTo>
                  <a:cubicBezTo>
                    <a:pt x="67" y="1"/>
                    <a:pt x="67" y="1"/>
                    <a:pt x="3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34"/>
            <p:cNvSpPr/>
            <p:nvPr/>
          </p:nvSpPr>
          <p:spPr>
            <a:xfrm>
              <a:off x="4264050" y="2454175"/>
              <a:ext cx="25" cy="25"/>
            </a:xfrm>
            <a:custGeom>
              <a:rect b="b" l="l" r="r" t="t"/>
              <a:pathLst>
                <a:path extrusionOk="0" h="1" w="1">
                  <a:moveTo>
                    <a:pt x="0" y="1"/>
                  </a:move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34"/>
            <p:cNvSpPr/>
            <p:nvPr/>
          </p:nvSpPr>
          <p:spPr>
            <a:xfrm>
              <a:off x="4502700" y="2924375"/>
              <a:ext cx="102925" cy="8575"/>
            </a:xfrm>
            <a:custGeom>
              <a:rect b="b" l="l" r="r" t="t"/>
              <a:pathLst>
                <a:path extrusionOk="0" h="343" w="4117">
                  <a:moveTo>
                    <a:pt x="1834" y="0"/>
                  </a:moveTo>
                  <a:cubicBezTo>
                    <a:pt x="1249" y="0"/>
                    <a:pt x="662" y="42"/>
                    <a:pt x="78" y="124"/>
                  </a:cubicBezTo>
                  <a:cubicBezTo>
                    <a:pt x="0" y="155"/>
                    <a:pt x="10" y="259"/>
                    <a:pt x="93" y="259"/>
                  </a:cubicBezTo>
                  <a:cubicBezTo>
                    <a:pt x="99" y="259"/>
                    <a:pt x="105" y="258"/>
                    <a:pt x="112" y="257"/>
                  </a:cubicBezTo>
                  <a:cubicBezTo>
                    <a:pt x="682" y="184"/>
                    <a:pt x="1254" y="146"/>
                    <a:pt x="1825" y="146"/>
                  </a:cubicBezTo>
                  <a:cubicBezTo>
                    <a:pt x="2560" y="146"/>
                    <a:pt x="3290" y="209"/>
                    <a:pt x="4005" y="341"/>
                  </a:cubicBezTo>
                  <a:cubicBezTo>
                    <a:pt x="4010" y="342"/>
                    <a:pt x="4016" y="343"/>
                    <a:pt x="4021" y="343"/>
                  </a:cubicBezTo>
                  <a:cubicBezTo>
                    <a:pt x="4092" y="343"/>
                    <a:pt x="4116" y="238"/>
                    <a:pt x="4038" y="207"/>
                  </a:cubicBezTo>
                  <a:cubicBezTo>
                    <a:pt x="3311" y="67"/>
                    <a:pt x="2574"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34"/>
            <p:cNvSpPr/>
            <p:nvPr/>
          </p:nvSpPr>
          <p:spPr>
            <a:xfrm>
              <a:off x="4535550" y="2912825"/>
              <a:ext cx="84000" cy="3900"/>
            </a:xfrm>
            <a:custGeom>
              <a:rect b="b" l="l" r="r" t="t"/>
              <a:pathLst>
                <a:path extrusionOk="0" h="156" w="3360">
                  <a:moveTo>
                    <a:pt x="84" y="1"/>
                  </a:moveTo>
                  <a:cubicBezTo>
                    <a:pt x="1" y="1"/>
                    <a:pt x="1" y="151"/>
                    <a:pt x="84" y="151"/>
                  </a:cubicBezTo>
                  <a:lnTo>
                    <a:pt x="1688" y="151"/>
                  </a:lnTo>
                  <a:cubicBezTo>
                    <a:pt x="1956" y="151"/>
                    <a:pt x="2223" y="155"/>
                    <a:pt x="2490" y="155"/>
                  </a:cubicBezTo>
                  <a:cubicBezTo>
                    <a:pt x="2758" y="155"/>
                    <a:pt x="3025" y="151"/>
                    <a:pt x="3292" y="135"/>
                  </a:cubicBezTo>
                  <a:cubicBezTo>
                    <a:pt x="3359" y="135"/>
                    <a:pt x="3359" y="34"/>
                    <a:pt x="3292" y="34"/>
                  </a:cubicBezTo>
                  <a:cubicBezTo>
                    <a:pt x="2758" y="1"/>
                    <a:pt x="2223" y="1"/>
                    <a:pt x="16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34"/>
            <p:cNvSpPr/>
            <p:nvPr/>
          </p:nvSpPr>
          <p:spPr>
            <a:xfrm>
              <a:off x="4554350" y="2896050"/>
              <a:ext cx="76050" cy="3975"/>
            </a:xfrm>
            <a:custGeom>
              <a:rect b="b" l="l" r="r" t="t"/>
              <a:pathLst>
                <a:path extrusionOk="0" h="159" w="3042">
                  <a:moveTo>
                    <a:pt x="2118" y="1"/>
                  </a:moveTo>
                  <a:cubicBezTo>
                    <a:pt x="1926" y="1"/>
                    <a:pt x="1732" y="4"/>
                    <a:pt x="1538" y="4"/>
                  </a:cubicBezTo>
                  <a:lnTo>
                    <a:pt x="101" y="4"/>
                  </a:lnTo>
                  <a:cubicBezTo>
                    <a:pt x="1" y="37"/>
                    <a:pt x="1" y="154"/>
                    <a:pt x="101" y="154"/>
                  </a:cubicBezTo>
                  <a:lnTo>
                    <a:pt x="1538" y="154"/>
                  </a:lnTo>
                  <a:cubicBezTo>
                    <a:pt x="1780" y="154"/>
                    <a:pt x="2022" y="158"/>
                    <a:pt x="2263" y="158"/>
                  </a:cubicBezTo>
                  <a:cubicBezTo>
                    <a:pt x="2503" y="158"/>
                    <a:pt x="2741" y="154"/>
                    <a:pt x="2975" y="137"/>
                  </a:cubicBezTo>
                  <a:cubicBezTo>
                    <a:pt x="3042" y="137"/>
                    <a:pt x="3042" y="37"/>
                    <a:pt x="2975" y="37"/>
                  </a:cubicBezTo>
                  <a:cubicBezTo>
                    <a:pt x="2694" y="7"/>
                    <a:pt x="2407" y="1"/>
                    <a:pt x="21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34"/>
            <p:cNvSpPr/>
            <p:nvPr/>
          </p:nvSpPr>
          <p:spPr>
            <a:xfrm>
              <a:off x="4584425" y="2880975"/>
              <a:ext cx="66875" cy="4000"/>
            </a:xfrm>
            <a:custGeom>
              <a:rect b="b" l="l" r="r" t="t"/>
              <a:pathLst>
                <a:path extrusionOk="0" h="160" w="2675">
                  <a:moveTo>
                    <a:pt x="2306" y="1"/>
                  </a:moveTo>
                  <a:cubicBezTo>
                    <a:pt x="2202" y="1"/>
                    <a:pt x="2098" y="5"/>
                    <a:pt x="2006" y="5"/>
                  </a:cubicBezTo>
                  <a:lnTo>
                    <a:pt x="84" y="5"/>
                  </a:lnTo>
                  <a:cubicBezTo>
                    <a:pt x="1" y="22"/>
                    <a:pt x="1" y="155"/>
                    <a:pt x="84" y="155"/>
                  </a:cubicBezTo>
                  <a:lnTo>
                    <a:pt x="2006" y="155"/>
                  </a:lnTo>
                  <a:cubicBezTo>
                    <a:pt x="2098" y="155"/>
                    <a:pt x="2202" y="160"/>
                    <a:pt x="2306" y="160"/>
                  </a:cubicBezTo>
                  <a:cubicBezTo>
                    <a:pt x="2411" y="160"/>
                    <a:pt x="2515" y="155"/>
                    <a:pt x="2607" y="139"/>
                  </a:cubicBezTo>
                  <a:cubicBezTo>
                    <a:pt x="2674" y="105"/>
                    <a:pt x="2674" y="22"/>
                    <a:pt x="2607" y="22"/>
                  </a:cubicBezTo>
                  <a:cubicBezTo>
                    <a:pt x="2515" y="5"/>
                    <a:pt x="2411" y="1"/>
                    <a:pt x="23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34"/>
            <p:cNvSpPr/>
            <p:nvPr/>
          </p:nvSpPr>
          <p:spPr>
            <a:xfrm>
              <a:off x="4602400" y="2860550"/>
              <a:ext cx="56825" cy="3950"/>
            </a:xfrm>
            <a:custGeom>
              <a:rect b="b" l="l" r="r" t="t"/>
              <a:pathLst>
                <a:path extrusionOk="0" h="158" w="2273">
                  <a:moveTo>
                    <a:pt x="932" y="1"/>
                  </a:moveTo>
                  <a:cubicBezTo>
                    <a:pt x="648" y="1"/>
                    <a:pt x="364" y="3"/>
                    <a:pt x="84" y="3"/>
                  </a:cubicBezTo>
                  <a:cubicBezTo>
                    <a:pt x="0" y="37"/>
                    <a:pt x="0" y="154"/>
                    <a:pt x="84" y="154"/>
                  </a:cubicBezTo>
                  <a:cubicBezTo>
                    <a:pt x="435" y="154"/>
                    <a:pt x="790" y="158"/>
                    <a:pt x="1145" y="158"/>
                  </a:cubicBezTo>
                  <a:cubicBezTo>
                    <a:pt x="1500" y="158"/>
                    <a:pt x="1855" y="154"/>
                    <a:pt x="2206" y="137"/>
                  </a:cubicBezTo>
                  <a:cubicBezTo>
                    <a:pt x="2273" y="137"/>
                    <a:pt x="2273" y="37"/>
                    <a:pt x="2206" y="37"/>
                  </a:cubicBezTo>
                  <a:cubicBezTo>
                    <a:pt x="1785" y="7"/>
                    <a:pt x="1358" y="1"/>
                    <a:pt x="93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34"/>
            <p:cNvSpPr/>
            <p:nvPr/>
          </p:nvSpPr>
          <p:spPr>
            <a:xfrm>
              <a:off x="4606575" y="2843075"/>
              <a:ext cx="35950" cy="3775"/>
            </a:xfrm>
            <a:custGeom>
              <a:rect b="b" l="l" r="r" t="t"/>
              <a:pathLst>
                <a:path extrusionOk="0" h="151" w="1438">
                  <a:moveTo>
                    <a:pt x="84" y="1"/>
                  </a:moveTo>
                  <a:cubicBezTo>
                    <a:pt x="0" y="17"/>
                    <a:pt x="0" y="151"/>
                    <a:pt x="84" y="151"/>
                  </a:cubicBezTo>
                  <a:lnTo>
                    <a:pt x="1086" y="151"/>
                  </a:lnTo>
                  <a:cubicBezTo>
                    <a:pt x="1187" y="151"/>
                    <a:pt x="1287" y="118"/>
                    <a:pt x="1387" y="101"/>
                  </a:cubicBezTo>
                  <a:cubicBezTo>
                    <a:pt x="1437" y="101"/>
                    <a:pt x="1437" y="34"/>
                    <a:pt x="1387" y="34"/>
                  </a:cubicBezTo>
                  <a:cubicBezTo>
                    <a:pt x="1287" y="17"/>
                    <a:pt x="1187" y="1"/>
                    <a:pt x="10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34"/>
            <p:cNvSpPr/>
            <p:nvPr/>
          </p:nvSpPr>
          <p:spPr>
            <a:xfrm>
              <a:off x="4611600" y="2826325"/>
              <a:ext cx="16300" cy="2575"/>
            </a:xfrm>
            <a:custGeom>
              <a:rect b="b" l="l" r="r" t="t"/>
              <a:pathLst>
                <a:path extrusionOk="0" h="103" w="652">
                  <a:moveTo>
                    <a:pt x="68" y="1"/>
                  </a:moveTo>
                  <a:cubicBezTo>
                    <a:pt x="0" y="1"/>
                    <a:pt x="5" y="102"/>
                    <a:pt x="83" y="102"/>
                  </a:cubicBezTo>
                  <a:lnTo>
                    <a:pt x="585" y="102"/>
                  </a:lnTo>
                  <a:cubicBezTo>
                    <a:pt x="651" y="102"/>
                    <a:pt x="651" y="2"/>
                    <a:pt x="585" y="2"/>
                  </a:cubicBezTo>
                  <a:lnTo>
                    <a:pt x="83" y="2"/>
                  </a:lnTo>
                  <a:cubicBezTo>
                    <a:pt x="78" y="1"/>
                    <a:pt x="73" y="1"/>
                    <a:pt x="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34"/>
            <p:cNvSpPr/>
            <p:nvPr/>
          </p:nvSpPr>
          <p:spPr>
            <a:xfrm>
              <a:off x="4660875" y="2839700"/>
              <a:ext cx="23825" cy="3400"/>
            </a:xfrm>
            <a:custGeom>
              <a:rect b="b" l="l" r="r" t="t"/>
              <a:pathLst>
                <a:path extrusionOk="0" h="136" w="953">
                  <a:moveTo>
                    <a:pt x="71" y="1"/>
                  </a:moveTo>
                  <a:cubicBezTo>
                    <a:pt x="1" y="1"/>
                    <a:pt x="5" y="136"/>
                    <a:pt x="84" y="136"/>
                  </a:cubicBezTo>
                  <a:lnTo>
                    <a:pt x="802" y="136"/>
                  </a:lnTo>
                  <a:cubicBezTo>
                    <a:pt x="853" y="136"/>
                    <a:pt x="869" y="119"/>
                    <a:pt x="919" y="119"/>
                  </a:cubicBezTo>
                  <a:cubicBezTo>
                    <a:pt x="953" y="119"/>
                    <a:pt x="953" y="35"/>
                    <a:pt x="919" y="35"/>
                  </a:cubicBezTo>
                  <a:cubicBezTo>
                    <a:pt x="869" y="35"/>
                    <a:pt x="853" y="2"/>
                    <a:pt x="802" y="2"/>
                  </a:cubicBezTo>
                  <a:lnTo>
                    <a:pt x="84" y="2"/>
                  </a:lnTo>
                  <a:cubicBezTo>
                    <a:pt x="80" y="1"/>
                    <a:pt x="75"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34"/>
            <p:cNvSpPr/>
            <p:nvPr/>
          </p:nvSpPr>
          <p:spPr>
            <a:xfrm>
              <a:off x="4672575" y="2856000"/>
              <a:ext cx="18825" cy="3400"/>
            </a:xfrm>
            <a:custGeom>
              <a:rect b="b" l="l" r="r" t="t"/>
              <a:pathLst>
                <a:path extrusionOk="0" h="136" w="753">
                  <a:moveTo>
                    <a:pt x="100" y="0"/>
                  </a:moveTo>
                  <a:cubicBezTo>
                    <a:pt x="1" y="0"/>
                    <a:pt x="6" y="135"/>
                    <a:pt x="117" y="135"/>
                  </a:cubicBezTo>
                  <a:lnTo>
                    <a:pt x="552" y="135"/>
                  </a:lnTo>
                  <a:cubicBezTo>
                    <a:pt x="585" y="135"/>
                    <a:pt x="652" y="102"/>
                    <a:pt x="702" y="102"/>
                  </a:cubicBezTo>
                  <a:cubicBezTo>
                    <a:pt x="752" y="102"/>
                    <a:pt x="752" y="18"/>
                    <a:pt x="702" y="18"/>
                  </a:cubicBezTo>
                  <a:cubicBezTo>
                    <a:pt x="652" y="18"/>
                    <a:pt x="585" y="2"/>
                    <a:pt x="552" y="2"/>
                  </a:cubicBezTo>
                  <a:lnTo>
                    <a:pt x="117" y="2"/>
                  </a:lnTo>
                  <a:cubicBezTo>
                    <a:pt x="111" y="1"/>
                    <a:pt x="105" y="0"/>
                    <a:pt x="1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34"/>
            <p:cNvSpPr/>
            <p:nvPr/>
          </p:nvSpPr>
          <p:spPr>
            <a:xfrm>
              <a:off x="4661725" y="2880625"/>
              <a:ext cx="18800" cy="3000"/>
            </a:xfrm>
            <a:custGeom>
              <a:rect b="b" l="l" r="r" t="t"/>
              <a:pathLst>
                <a:path extrusionOk="0" h="120" w="752">
                  <a:moveTo>
                    <a:pt x="83" y="1"/>
                  </a:moveTo>
                  <a:cubicBezTo>
                    <a:pt x="0" y="1"/>
                    <a:pt x="6" y="119"/>
                    <a:pt x="100" y="119"/>
                  </a:cubicBezTo>
                  <a:lnTo>
                    <a:pt x="601" y="119"/>
                  </a:lnTo>
                  <a:cubicBezTo>
                    <a:pt x="651" y="119"/>
                    <a:pt x="752" y="119"/>
                    <a:pt x="752" y="69"/>
                  </a:cubicBezTo>
                  <a:cubicBezTo>
                    <a:pt x="752" y="9"/>
                    <a:pt x="701" y="1"/>
                    <a:pt x="653" y="1"/>
                  </a:cubicBezTo>
                  <a:cubicBezTo>
                    <a:pt x="634" y="1"/>
                    <a:pt x="616" y="2"/>
                    <a:pt x="601" y="2"/>
                  </a:cubicBezTo>
                  <a:lnTo>
                    <a:pt x="100" y="2"/>
                  </a:lnTo>
                  <a:cubicBezTo>
                    <a:pt x="94" y="1"/>
                    <a:pt x="89" y="1"/>
                    <a:pt x="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34"/>
            <p:cNvSpPr/>
            <p:nvPr/>
          </p:nvSpPr>
          <p:spPr>
            <a:xfrm>
              <a:off x="4649175" y="2902800"/>
              <a:ext cx="5875" cy="3800"/>
            </a:xfrm>
            <a:custGeom>
              <a:rect b="b" l="l" r="r" t="t"/>
              <a:pathLst>
                <a:path extrusionOk="0" h="152" w="235">
                  <a:moveTo>
                    <a:pt x="51" y="1"/>
                  </a:moveTo>
                  <a:cubicBezTo>
                    <a:pt x="51" y="1"/>
                    <a:pt x="17" y="1"/>
                    <a:pt x="17" y="34"/>
                  </a:cubicBezTo>
                  <a:cubicBezTo>
                    <a:pt x="1" y="51"/>
                    <a:pt x="1" y="68"/>
                    <a:pt x="1" y="68"/>
                  </a:cubicBezTo>
                  <a:cubicBezTo>
                    <a:pt x="1" y="101"/>
                    <a:pt x="1" y="118"/>
                    <a:pt x="17" y="118"/>
                  </a:cubicBezTo>
                  <a:cubicBezTo>
                    <a:pt x="17" y="151"/>
                    <a:pt x="51" y="151"/>
                    <a:pt x="67" y="151"/>
                  </a:cubicBezTo>
                  <a:cubicBezTo>
                    <a:pt x="101" y="151"/>
                    <a:pt x="134" y="151"/>
                    <a:pt x="168" y="135"/>
                  </a:cubicBezTo>
                  <a:lnTo>
                    <a:pt x="184" y="135"/>
                  </a:lnTo>
                  <a:cubicBezTo>
                    <a:pt x="184" y="135"/>
                    <a:pt x="218" y="135"/>
                    <a:pt x="218" y="118"/>
                  </a:cubicBezTo>
                  <a:cubicBezTo>
                    <a:pt x="218" y="118"/>
                    <a:pt x="234" y="84"/>
                    <a:pt x="234" y="68"/>
                  </a:cubicBezTo>
                  <a:cubicBezTo>
                    <a:pt x="234" y="51"/>
                    <a:pt x="234" y="51"/>
                    <a:pt x="218" y="34"/>
                  </a:cubicBezTo>
                  <a:lnTo>
                    <a:pt x="168" y="34"/>
                  </a:lnTo>
                  <a:cubicBezTo>
                    <a:pt x="134" y="34"/>
                    <a:pt x="101" y="34"/>
                    <a:pt x="6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34"/>
            <p:cNvSpPr/>
            <p:nvPr/>
          </p:nvSpPr>
          <p:spPr>
            <a:xfrm>
              <a:off x="4638725" y="2918275"/>
              <a:ext cx="4200" cy="3775"/>
            </a:xfrm>
            <a:custGeom>
              <a:rect b="b" l="l" r="r" t="t"/>
              <a:pathLst>
                <a:path extrusionOk="0" h="151" w="168">
                  <a:moveTo>
                    <a:pt x="84" y="0"/>
                  </a:moveTo>
                  <a:cubicBezTo>
                    <a:pt x="1" y="0"/>
                    <a:pt x="1" y="150"/>
                    <a:pt x="84" y="150"/>
                  </a:cubicBezTo>
                  <a:cubicBezTo>
                    <a:pt x="168" y="150"/>
                    <a:pt x="168"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34"/>
            <p:cNvSpPr/>
            <p:nvPr/>
          </p:nvSpPr>
          <p:spPr>
            <a:xfrm>
              <a:off x="4643325" y="2820950"/>
              <a:ext cx="10050" cy="4200"/>
            </a:xfrm>
            <a:custGeom>
              <a:rect b="b" l="l" r="r" t="t"/>
              <a:pathLst>
                <a:path extrusionOk="0" h="168" w="402">
                  <a:moveTo>
                    <a:pt x="67" y="0"/>
                  </a:moveTo>
                  <a:cubicBezTo>
                    <a:pt x="34" y="0"/>
                    <a:pt x="1" y="50"/>
                    <a:pt x="1" y="67"/>
                  </a:cubicBezTo>
                  <a:cubicBezTo>
                    <a:pt x="1" y="134"/>
                    <a:pt x="34" y="167"/>
                    <a:pt x="67" y="167"/>
                  </a:cubicBezTo>
                  <a:lnTo>
                    <a:pt x="285" y="167"/>
                  </a:lnTo>
                  <a:cubicBezTo>
                    <a:pt x="301" y="167"/>
                    <a:pt x="335" y="167"/>
                    <a:pt x="368" y="150"/>
                  </a:cubicBezTo>
                  <a:cubicBezTo>
                    <a:pt x="385" y="150"/>
                    <a:pt x="402" y="134"/>
                    <a:pt x="402" y="84"/>
                  </a:cubicBezTo>
                  <a:cubicBezTo>
                    <a:pt x="402" y="67"/>
                    <a:pt x="385" y="50"/>
                    <a:pt x="368" y="33"/>
                  </a:cubicBezTo>
                  <a:cubicBezTo>
                    <a:pt x="335" y="33"/>
                    <a:pt x="301" y="0"/>
                    <a:pt x="2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34"/>
            <p:cNvSpPr/>
            <p:nvPr/>
          </p:nvSpPr>
          <p:spPr>
            <a:xfrm>
              <a:off x="4468725" y="2938250"/>
              <a:ext cx="102775" cy="4125"/>
            </a:xfrm>
            <a:custGeom>
              <a:rect b="b" l="l" r="r" t="t"/>
              <a:pathLst>
                <a:path extrusionOk="0" h="165" w="4111">
                  <a:moveTo>
                    <a:pt x="2844" y="0"/>
                  </a:moveTo>
                  <a:cubicBezTo>
                    <a:pt x="2580" y="0"/>
                    <a:pt x="2316" y="3"/>
                    <a:pt x="2056" y="3"/>
                  </a:cubicBezTo>
                  <a:lnTo>
                    <a:pt x="84" y="3"/>
                  </a:lnTo>
                  <a:cubicBezTo>
                    <a:pt x="0" y="37"/>
                    <a:pt x="0" y="153"/>
                    <a:pt x="84" y="153"/>
                  </a:cubicBezTo>
                  <a:lnTo>
                    <a:pt x="2056" y="153"/>
                  </a:lnTo>
                  <a:cubicBezTo>
                    <a:pt x="2437" y="153"/>
                    <a:pt x="2819" y="164"/>
                    <a:pt x="3198" y="164"/>
                  </a:cubicBezTo>
                  <a:cubicBezTo>
                    <a:pt x="3482" y="164"/>
                    <a:pt x="3765" y="158"/>
                    <a:pt x="4044" y="137"/>
                  </a:cubicBezTo>
                  <a:cubicBezTo>
                    <a:pt x="4111" y="137"/>
                    <a:pt x="4111" y="37"/>
                    <a:pt x="4044" y="37"/>
                  </a:cubicBezTo>
                  <a:cubicBezTo>
                    <a:pt x="3643" y="6"/>
                    <a:pt x="3242" y="0"/>
                    <a:pt x="284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34"/>
            <p:cNvSpPr/>
            <p:nvPr/>
          </p:nvSpPr>
          <p:spPr>
            <a:xfrm>
              <a:off x="4385600" y="2941125"/>
              <a:ext cx="101950" cy="3975"/>
            </a:xfrm>
            <a:custGeom>
              <a:rect b="b" l="l" r="r" t="t"/>
              <a:pathLst>
                <a:path extrusionOk="0" h="159" w="4078">
                  <a:moveTo>
                    <a:pt x="2047" y="1"/>
                  </a:moveTo>
                  <a:cubicBezTo>
                    <a:pt x="1396" y="1"/>
                    <a:pt x="744" y="5"/>
                    <a:pt x="84" y="5"/>
                  </a:cubicBezTo>
                  <a:cubicBezTo>
                    <a:pt x="0" y="22"/>
                    <a:pt x="0" y="155"/>
                    <a:pt x="84" y="155"/>
                  </a:cubicBezTo>
                  <a:cubicBezTo>
                    <a:pt x="612" y="155"/>
                    <a:pt x="1135" y="158"/>
                    <a:pt x="1656" y="158"/>
                  </a:cubicBezTo>
                  <a:cubicBezTo>
                    <a:pt x="2439" y="158"/>
                    <a:pt x="3218" y="152"/>
                    <a:pt x="4010" y="122"/>
                  </a:cubicBezTo>
                  <a:cubicBezTo>
                    <a:pt x="4077" y="122"/>
                    <a:pt x="4077" y="22"/>
                    <a:pt x="4010" y="22"/>
                  </a:cubicBezTo>
                  <a:cubicBezTo>
                    <a:pt x="3350" y="5"/>
                    <a:pt x="2699" y="1"/>
                    <a:pt x="204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34"/>
            <p:cNvSpPr/>
            <p:nvPr/>
          </p:nvSpPr>
          <p:spPr>
            <a:xfrm>
              <a:off x="4327950" y="2938325"/>
              <a:ext cx="51825" cy="4050"/>
            </a:xfrm>
            <a:custGeom>
              <a:rect b="b" l="l" r="r" t="t"/>
              <a:pathLst>
                <a:path extrusionOk="0" h="162" w="2073">
                  <a:moveTo>
                    <a:pt x="84" y="0"/>
                  </a:moveTo>
                  <a:cubicBezTo>
                    <a:pt x="1" y="34"/>
                    <a:pt x="1" y="150"/>
                    <a:pt x="84" y="150"/>
                  </a:cubicBezTo>
                  <a:lnTo>
                    <a:pt x="1053" y="150"/>
                  </a:lnTo>
                  <a:cubicBezTo>
                    <a:pt x="1235" y="150"/>
                    <a:pt x="1422" y="161"/>
                    <a:pt x="1605" y="161"/>
                  </a:cubicBezTo>
                  <a:cubicBezTo>
                    <a:pt x="1742" y="161"/>
                    <a:pt x="1877" y="155"/>
                    <a:pt x="2006" y="134"/>
                  </a:cubicBezTo>
                  <a:cubicBezTo>
                    <a:pt x="2073" y="134"/>
                    <a:pt x="2073" y="34"/>
                    <a:pt x="2006" y="34"/>
                  </a:cubicBezTo>
                  <a:cubicBezTo>
                    <a:pt x="1705" y="0"/>
                    <a:pt x="1371" y="0"/>
                    <a:pt x="10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34"/>
            <p:cNvSpPr/>
            <p:nvPr/>
          </p:nvSpPr>
          <p:spPr>
            <a:xfrm>
              <a:off x="4280750" y="2945425"/>
              <a:ext cx="38450" cy="3850"/>
            </a:xfrm>
            <a:custGeom>
              <a:rect b="b" l="l" r="r" t="t"/>
              <a:pathLst>
                <a:path extrusionOk="0" h="154" w="1538">
                  <a:moveTo>
                    <a:pt x="84" y="0"/>
                  </a:moveTo>
                  <a:cubicBezTo>
                    <a:pt x="1" y="17"/>
                    <a:pt x="1" y="151"/>
                    <a:pt x="84" y="151"/>
                  </a:cubicBezTo>
                  <a:lnTo>
                    <a:pt x="769" y="151"/>
                  </a:lnTo>
                  <a:cubicBezTo>
                    <a:pt x="863" y="151"/>
                    <a:pt x="954" y="153"/>
                    <a:pt x="1044" y="153"/>
                  </a:cubicBezTo>
                  <a:cubicBezTo>
                    <a:pt x="1180" y="153"/>
                    <a:pt x="1314" y="147"/>
                    <a:pt x="1454" y="117"/>
                  </a:cubicBezTo>
                  <a:cubicBezTo>
                    <a:pt x="1538" y="117"/>
                    <a:pt x="1538" y="17"/>
                    <a:pt x="1454" y="17"/>
                  </a:cubicBezTo>
                  <a:cubicBezTo>
                    <a:pt x="1220" y="0"/>
                    <a:pt x="986" y="0"/>
                    <a:pt x="7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34"/>
            <p:cNvSpPr/>
            <p:nvPr/>
          </p:nvSpPr>
          <p:spPr>
            <a:xfrm>
              <a:off x="3896875" y="2939050"/>
              <a:ext cx="56825" cy="3875"/>
            </a:xfrm>
            <a:custGeom>
              <a:rect b="b" l="l" r="r" t="t"/>
              <a:pathLst>
                <a:path extrusionOk="0" h="155" w="2273">
                  <a:moveTo>
                    <a:pt x="594" y="0"/>
                  </a:moveTo>
                  <a:cubicBezTo>
                    <a:pt x="418" y="0"/>
                    <a:pt x="243" y="5"/>
                    <a:pt x="67" y="21"/>
                  </a:cubicBezTo>
                  <a:cubicBezTo>
                    <a:pt x="0" y="21"/>
                    <a:pt x="0" y="121"/>
                    <a:pt x="67" y="121"/>
                  </a:cubicBezTo>
                  <a:cubicBezTo>
                    <a:pt x="418" y="155"/>
                    <a:pt x="769" y="155"/>
                    <a:pt x="1120" y="155"/>
                  </a:cubicBezTo>
                  <a:lnTo>
                    <a:pt x="2189" y="155"/>
                  </a:lnTo>
                  <a:cubicBezTo>
                    <a:pt x="2273" y="121"/>
                    <a:pt x="2273" y="5"/>
                    <a:pt x="2189" y="5"/>
                  </a:cubicBezTo>
                  <a:lnTo>
                    <a:pt x="1120" y="5"/>
                  </a:lnTo>
                  <a:cubicBezTo>
                    <a:pt x="944" y="5"/>
                    <a:pt x="769" y="0"/>
                    <a:pt x="59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34"/>
            <p:cNvSpPr/>
            <p:nvPr/>
          </p:nvSpPr>
          <p:spPr>
            <a:xfrm>
              <a:off x="3908150" y="2916950"/>
              <a:ext cx="40550" cy="3850"/>
            </a:xfrm>
            <a:custGeom>
              <a:rect b="b" l="l" r="r" t="t"/>
              <a:pathLst>
                <a:path extrusionOk="0" h="154" w="1622">
                  <a:moveTo>
                    <a:pt x="503" y="0"/>
                  </a:moveTo>
                  <a:cubicBezTo>
                    <a:pt x="354" y="0"/>
                    <a:pt x="208" y="6"/>
                    <a:pt x="67" y="36"/>
                  </a:cubicBezTo>
                  <a:cubicBezTo>
                    <a:pt x="1" y="36"/>
                    <a:pt x="1" y="137"/>
                    <a:pt x="67" y="137"/>
                  </a:cubicBezTo>
                  <a:cubicBezTo>
                    <a:pt x="318" y="153"/>
                    <a:pt x="569" y="153"/>
                    <a:pt x="803" y="153"/>
                  </a:cubicBezTo>
                  <a:lnTo>
                    <a:pt x="1538" y="153"/>
                  </a:lnTo>
                  <a:cubicBezTo>
                    <a:pt x="1621" y="137"/>
                    <a:pt x="1621" y="3"/>
                    <a:pt x="1538" y="3"/>
                  </a:cubicBezTo>
                  <a:lnTo>
                    <a:pt x="803" y="3"/>
                  </a:lnTo>
                  <a:cubicBezTo>
                    <a:pt x="702" y="3"/>
                    <a:pt x="602" y="0"/>
                    <a:pt x="5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34"/>
            <p:cNvSpPr/>
            <p:nvPr/>
          </p:nvSpPr>
          <p:spPr>
            <a:xfrm>
              <a:off x="3903550" y="2899475"/>
              <a:ext cx="40975" cy="2950"/>
            </a:xfrm>
            <a:custGeom>
              <a:rect b="b" l="l" r="r" t="t"/>
              <a:pathLst>
                <a:path extrusionOk="0" h="118" w="1639">
                  <a:moveTo>
                    <a:pt x="84" y="0"/>
                  </a:moveTo>
                  <a:cubicBezTo>
                    <a:pt x="1" y="0"/>
                    <a:pt x="1" y="117"/>
                    <a:pt x="84" y="117"/>
                  </a:cubicBezTo>
                  <a:lnTo>
                    <a:pt x="1555" y="117"/>
                  </a:lnTo>
                  <a:cubicBezTo>
                    <a:pt x="1638" y="117"/>
                    <a:pt x="1638" y="0"/>
                    <a:pt x="155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34"/>
            <p:cNvSpPr/>
            <p:nvPr/>
          </p:nvSpPr>
          <p:spPr>
            <a:xfrm>
              <a:off x="3891450" y="2884425"/>
              <a:ext cx="33425" cy="3375"/>
            </a:xfrm>
            <a:custGeom>
              <a:rect b="b" l="l" r="r" t="t"/>
              <a:pathLst>
                <a:path extrusionOk="0" h="135" w="1337">
                  <a:moveTo>
                    <a:pt x="151" y="1"/>
                  </a:moveTo>
                  <a:cubicBezTo>
                    <a:pt x="117" y="1"/>
                    <a:pt x="67" y="1"/>
                    <a:pt x="34" y="34"/>
                  </a:cubicBezTo>
                  <a:cubicBezTo>
                    <a:pt x="0" y="51"/>
                    <a:pt x="0" y="84"/>
                    <a:pt x="34" y="101"/>
                  </a:cubicBezTo>
                  <a:cubicBezTo>
                    <a:pt x="67" y="134"/>
                    <a:pt x="117" y="134"/>
                    <a:pt x="151" y="134"/>
                  </a:cubicBezTo>
                  <a:lnTo>
                    <a:pt x="1253" y="134"/>
                  </a:lnTo>
                  <a:cubicBezTo>
                    <a:pt x="1337" y="134"/>
                    <a:pt x="1337" y="1"/>
                    <a:pt x="125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34"/>
            <p:cNvSpPr/>
            <p:nvPr/>
          </p:nvSpPr>
          <p:spPr>
            <a:xfrm>
              <a:off x="3878075" y="2869800"/>
              <a:ext cx="29275" cy="3375"/>
            </a:xfrm>
            <a:custGeom>
              <a:rect b="b" l="l" r="r" t="t"/>
              <a:pathLst>
                <a:path extrusionOk="0" h="135" w="1171">
                  <a:moveTo>
                    <a:pt x="285" y="1"/>
                  </a:moveTo>
                  <a:cubicBezTo>
                    <a:pt x="201" y="1"/>
                    <a:pt x="117" y="1"/>
                    <a:pt x="34" y="18"/>
                  </a:cubicBezTo>
                  <a:cubicBezTo>
                    <a:pt x="1" y="18"/>
                    <a:pt x="1" y="101"/>
                    <a:pt x="34" y="118"/>
                  </a:cubicBezTo>
                  <a:cubicBezTo>
                    <a:pt x="117" y="135"/>
                    <a:pt x="201" y="135"/>
                    <a:pt x="285" y="135"/>
                  </a:cubicBezTo>
                  <a:lnTo>
                    <a:pt x="1087" y="135"/>
                  </a:lnTo>
                  <a:cubicBezTo>
                    <a:pt x="1170" y="118"/>
                    <a:pt x="1170" y="1"/>
                    <a:pt x="10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34"/>
            <p:cNvSpPr/>
            <p:nvPr/>
          </p:nvSpPr>
          <p:spPr>
            <a:xfrm>
              <a:off x="3887275" y="2846200"/>
              <a:ext cx="8375" cy="8075"/>
            </a:xfrm>
            <a:custGeom>
              <a:rect b="b" l="l" r="r" t="t"/>
              <a:pathLst>
                <a:path extrusionOk="0" h="323" w="335">
                  <a:moveTo>
                    <a:pt x="288" y="1"/>
                  </a:moveTo>
                  <a:cubicBezTo>
                    <a:pt x="276" y="1"/>
                    <a:pt x="259" y="9"/>
                    <a:pt x="234" y="26"/>
                  </a:cubicBezTo>
                  <a:cubicBezTo>
                    <a:pt x="201" y="59"/>
                    <a:pt x="167" y="93"/>
                    <a:pt x="134" y="126"/>
                  </a:cubicBezTo>
                  <a:cubicBezTo>
                    <a:pt x="84" y="160"/>
                    <a:pt x="67" y="210"/>
                    <a:pt x="34" y="243"/>
                  </a:cubicBezTo>
                  <a:cubicBezTo>
                    <a:pt x="0" y="277"/>
                    <a:pt x="34" y="293"/>
                    <a:pt x="34" y="310"/>
                  </a:cubicBezTo>
                  <a:cubicBezTo>
                    <a:pt x="42" y="318"/>
                    <a:pt x="50" y="323"/>
                    <a:pt x="59" y="323"/>
                  </a:cubicBezTo>
                  <a:cubicBezTo>
                    <a:pt x="67" y="323"/>
                    <a:pt x="75" y="318"/>
                    <a:pt x="84" y="310"/>
                  </a:cubicBezTo>
                  <a:cubicBezTo>
                    <a:pt x="134" y="277"/>
                    <a:pt x="167" y="243"/>
                    <a:pt x="217" y="210"/>
                  </a:cubicBezTo>
                  <a:cubicBezTo>
                    <a:pt x="251" y="160"/>
                    <a:pt x="301" y="143"/>
                    <a:pt x="318" y="109"/>
                  </a:cubicBezTo>
                  <a:cubicBezTo>
                    <a:pt x="334" y="76"/>
                    <a:pt x="334" y="43"/>
                    <a:pt x="318" y="26"/>
                  </a:cubicBezTo>
                  <a:cubicBezTo>
                    <a:pt x="309" y="9"/>
                    <a:pt x="301" y="1"/>
                    <a:pt x="2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34"/>
            <p:cNvSpPr/>
            <p:nvPr/>
          </p:nvSpPr>
          <p:spPr>
            <a:xfrm>
              <a:off x="3898550" y="2825950"/>
              <a:ext cx="7125" cy="2950"/>
            </a:xfrm>
            <a:custGeom>
              <a:rect b="b" l="l" r="r" t="t"/>
              <a:pathLst>
                <a:path extrusionOk="0" h="118" w="285">
                  <a:moveTo>
                    <a:pt x="34" y="1"/>
                  </a:moveTo>
                  <a:cubicBezTo>
                    <a:pt x="17" y="1"/>
                    <a:pt x="0" y="17"/>
                    <a:pt x="0" y="51"/>
                  </a:cubicBezTo>
                  <a:cubicBezTo>
                    <a:pt x="0" y="84"/>
                    <a:pt x="17" y="101"/>
                    <a:pt x="34" y="117"/>
                  </a:cubicBezTo>
                  <a:lnTo>
                    <a:pt x="217" y="117"/>
                  </a:lnTo>
                  <a:cubicBezTo>
                    <a:pt x="251" y="117"/>
                    <a:pt x="268" y="117"/>
                    <a:pt x="268" y="101"/>
                  </a:cubicBezTo>
                  <a:cubicBezTo>
                    <a:pt x="284" y="67"/>
                    <a:pt x="284" y="67"/>
                    <a:pt x="284" y="51"/>
                  </a:cubicBezTo>
                  <a:cubicBezTo>
                    <a:pt x="284" y="34"/>
                    <a:pt x="268" y="1"/>
                    <a:pt x="2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34"/>
            <p:cNvSpPr/>
            <p:nvPr/>
          </p:nvSpPr>
          <p:spPr>
            <a:xfrm>
              <a:off x="3909400" y="2811325"/>
              <a:ext cx="10900" cy="3375"/>
            </a:xfrm>
            <a:custGeom>
              <a:rect b="b" l="l" r="r" t="t"/>
              <a:pathLst>
                <a:path extrusionOk="0" h="135" w="436">
                  <a:moveTo>
                    <a:pt x="118" y="1"/>
                  </a:moveTo>
                  <a:cubicBezTo>
                    <a:pt x="101" y="1"/>
                    <a:pt x="67" y="1"/>
                    <a:pt x="34" y="17"/>
                  </a:cubicBezTo>
                  <a:cubicBezTo>
                    <a:pt x="1" y="17"/>
                    <a:pt x="1" y="101"/>
                    <a:pt x="34" y="118"/>
                  </a:cubicBezTo>
                  <a:cubicBezTo>
                    <a:pt x="67" y="118"/>
                    <a:pt x="101" y="134"/>
                    <a:pt x="118" y="134"/>
                  </a:cubicBezTo>
                  <a:lnTo>
                    <a:pt x="368" y="134"/>
                  </a:lnTo>
                  <a:cubicBezTo>
                    <a:pt x="418" y="134"/>
                    <a:pt x="435" y="118"/>
                    <a:pt x="435" y="84"/>
                  </a:cubicBezTo>
                  <a:cubicBezTo>
                    <a:pt x="435" y="17"/>
                    <a:pt x="418" y="1"/>
                    <a:pt x="3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34"/>
            <p:cNvSpPr/>
            <p:nvPr/>
          </p:nvSpPr>
          <p:spPr>
            <a:xfrm>
              <a:off x="3875150" y="2860100"/>
              <a:ext cx="13800" cy="3475"/>
            </a:xfrm>
            <a:custGeom>
              <a:rect b="b" l="l" r="r" t="t"/>
              <a:pathLst>
                <a:path extrusionOk="0" h="139" w="552">
                  <a:moveTo>
                    <a:pt x="509" y="0"/>
                  </a:moveTo>
                  <a:cubicBezTo>
                    <a:pt x="502" y="0"/>
                    <a:pt x="494" y="2"/>
                    <a:pt x="485" y="5"/>
                  </a:cubicBezTo>
                  <a:lnTo>
                    <a:pt x="151" y="5"/>
                  </a:lnTo>
                  <a:cubicBezTo>
                    <a:pt x="118" y="5"/>
                    <a:pt x="67" y="5"/>
                    <a:pt x="51" y="21"/>
                  </a:cubicBezTo>
                  <a:cubicBezTo>
                    <a:pt x="1" y="21"/>
                    <a:pt x="1" y="105"/>
                    <a:pt x="51" y="105"/>
                  </a:cubicBezTo>
                  <a:cubicBezTo>
                    <a:pt x="101" y="105"/>
                    <a:pt x="134" y="138"/>
                    <a:pt x="151" y="138"/>
                  </a:cubicBezTo>
                  <a:lnTo>
                    <a:pt x="485" y="138"/>
                  </a:lnTo>
                  <a:cubicBezTo>
                    <a:pt x="535" y="138"/>
                    <a:pt x="552" y="105"/>
                    <a:pt x="552" y="71"/>
                  </a:cubicBezTo>
                  <a:cubicBezTo>
                    <a:pt x="552" y="30"/>
                    <a:pt x="541" y="0"/>
                    <a:pt x="50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34"/>
            <p:cNvSpPr/>
            <p:nvPr/>
          </p:nvSpPr>
          <p:spPr>
            <a:xfrm>
              <a:off x="3865550" y="2901975"/>
              <a:ext cx="11300" cy="3375"/>
            </a:xfrm>
            <a:custGeom>
              <a:rect b="b" l="l" r="r" t="t"/>
              <a:pathLst>
                <a:path extrusionOk="0" h="135" w="452">
                  <a:moveTo>
                    <a:pt x="117" y="0"/>
                  </a:moveTo>
                  <a:cubicBezTo>
                    <a:pt x="100" y="0"/>
                    <a:pt x="84" y="17"/>
                    <a:pt x="34" y="17"/>
                  </a:cubicBezTo>
                  <a:cubicBezTo>
                    <a:pt x="0" y="17"/>
                    <a:pt x="0" y="101"/>
                    <a:pt x="34" y="101"/>
                  </a:cubicBezTo>
                  <a:cubicBezTo>
                    <a:pt x="67" y="101"/>
                    <a:pt x="100" y="101"/>
                    <a:pt x="117" y="134"/>
                  </a:cubicBezTo>
                  <a:lnTo>
                    <a:pt x="401" y="134"/>
                  </a:lnTo>
                  <a:cubicBezTo>
                    <a:pt x="435" y="134"/>
                    <a:pt x="451" y="84"/>
                    <a:pt x="451" y="67"/>
                  </a:cubicBezTo>
                  <a:cubicBezTo>
                    <a:pt x="451" y="51"/>
                    <a:pt x="435" y="0"/>
                    <a:pt x="4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34"/>
            <p:cNvSpPr/>
            <p:nvPr/>
          </p:nvSpPr>
          <p:spPr>
            <a:xfrm>
              <a:off x="3865550" y="2928300"/>
              <a:ext cx="20475" cy="3350"/>
            </a:xfrm>
            <a:custGeom>
              <a:rect b="b" l="l" r="r" t="t"/>
              <a:pathLst>
                <a:path extrusionOk="0" h="134" w="819">
                  <a:moveTo>
                    <a:pt x="401" y="0"/>
                  </a:moveTo>
                  <a:cubicBezTo>
                    <a:pt x="284" y="0"/>
                    <a:pt x="184" y="0"/>
                    <a:pt x="67" y="17"/>
                  </a:cubicBezTo>
                  <a:cubicBezTo>
                    <a:pt x="0" y="17"/>
                    <a:pt x="0" y="117"/>
                    <a:pt x="67" y="117"/>
                  </a:cubicBezTo>
                  <a:cubicBezTo>
                    <a:pt x="167" y="134"/>
                    <a:pt x="268" y="134"/>
                    <a:pt x="401" y="134"/>
                  </a:cubicBezTo>
                  <a:lnTo>
                    <a:pt x="735" y="134"/>
                  </a:lnTo>
                  <a:cubicBezTo>
                    <a:pt x="819" y="117"/>
                    <a:pt x="819"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34"/>
            <p:cNvSpPr/>
            <p:nvPr/>
          </p:nvSpPr>
          <p:spPr>
            <a:xfrm>
              <a:off x="3831700" y="2885675"/>
              <a:ext cx="20075" cy="3375"/>
            </a:xfrm>
            <a:custGeom>
              <a:rect b="b" l="l" r="r" t="t"/>
              <a:pathLst>
                <a:path extrusionOk="0" h="135" w="803">
                  <a:moveTo>
                    <a:pt x="101" y="1"/>
                  </a:moveTo>
                  <a:cubicBezTo>
                    <a:pt x="51" y="1"/>
                    <a:pt x="34" y="1"/>
                    <a:pt x="18" y="34"/>
                  </a:cubicBezTo>
                  <a:cubicBezTo>
                    <a:pt x="1" y="51"/>
                    <a:pt x="1" y="84"/>
                    <a:pt x="18" y="118"/>
                  </a:cubicBezTo>
                  <a:cubicBezTo>
                    <a:pt x="34" y="134"/>
                    <a:pt x="84" y="134"/>
                    <a:pt x="101" y="134"/>
                  </a:cubicBezTo>
                  <a:lnTo>
                    <a:pt x="703" y="134"/>
                  </a:lnTo>
                  <a:cubicBezTo>
                    <a:pt x="803" y="134"/>
                    <a:pt x="803" y="1"/>
                    <a:pt x="70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34"/>
            <p:cNvSpPr/>
            <p:nvPr/>
          </p:nvSpPr>
          <p:spPr>
            <a:xfrm>
              <a:off x="3848425" y="2854350"/>
              <a:ext cx="5450" cy="2950"/>
            </a:xfrm>
            <a:custGeom>
              <a:rect b="b" l="l" r="r" t="t"/>
              <a:pathLst>
                <a:path extrusionOk="0" h="118" w="218">
                  <a:moveTo>
                    <a:pt x="50" y="1"/>
                  </a:moveTo>
                  <a:cubicBezTo>
                    <a:pt x="34" y="1"/>
                    <a:pt x="34" y="1"/>
                    <a:pt x="17" y="34"/>
                  </a:cubicBezTo>
                  <a:cubicBezTo>
                    <a:pt x="17" y="34"/>
                    <a:pt x="0" y="51"/>
                    <a:pt x="0" y="68"/>
                  </a:cubicBezTo>
                  <a:cubicBezTo>
                    <a:pt x="0" y="84"/>
                    <a:pt x="0" y="84"/>
                    <a:pt x="17" y="118"/>
                  </a:cubicBezTo>
                  <a:lnTo>
                    <a:pt x="167" y="118"/>
                  </a:lnTo>
                  <a:cubicBezTo>
                    <a:pt x="184" y="118"/>
                    <a:pt x="201" y="118"/>
                    <a:pt x="201" y="84"/>
                  </a:cubicBezTo>
                  <a:cubicBezTo>
                    <a:pt x="217" y="68"/>
                    <a:pt x="217" y="68"/>
                    <a:pt x="217" y="51"/>
                  </a:cubicBezTo>
                  <a:cubicBezTo>
                    <a:pt x="217" y="17"/>
                    <a:pt x="217" y="1"/>
                    <a:pt x="2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34"/>
            <p:cNvSpPr/>
            <p:nvPr/>
          </p:nvSpPr>
          <p:spPr>
            <a:xfrm>
              <a:off x="3863450" y="2831375"/>
              <a:ext cx="12150" cy="3375"/>
            </a:xfrm>
            <a:custGeom>
              <a:rect b="b" l="l" r="r" t="t"/>
              <a:pathLst>
                <a:path extrusionOk="0" h="135" w="486">
                  <a:moveTo>
                    <a:pt x="118" y="1"/>
                  </a:moveTo>
                  <a:cubicBezTo>
                    <a:pt x="101" y="1"/>
                    <a:pt x="68" y="34"/>
                    <a:pt x="34" y="34"/>
                  </a:cubicBezTo>
                  <a:cubicBezTo>
                    <a:pt x="1" y="34"/>
                    <a:pt x="1" y="118"/>
                    <a:pt x="34" y="118"/>
                  </a:cubicBezTo>
                  <a:cubicBezTo>
                    <a:pt x="68" y="118"/>
                    <a:pt x="101" y="134"/>
                    <a:pt x="118" y="134"/>
                  </a:cubicBezTo>
                  <a:lnTo>
                    <a:pt x="418" y="134"/>
                  </a:lnTo>
                  <a:cubicBezTo>
                    <a:pt x="452" y="134"/>
                    <a:pt x="469" y="118"/>
                    <a:pt x="469" y="68"/>
                  </a:cubicBezTo>
                  <a:cubicBezTo>
                    <a:pt x="485" y="34"/>
                    <a:pt x="452" y="1"/>
                    <a:pt x="4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34"/>
            <p:cNvSpPr/>
            <p:nvPr/>
          </p:nvSpPr>
          <p:spPr>
            <a:xfrm>
              <a:off x="3888100" y="2809650"/>
              <a:ext cx="10875" cy="4200"/>
            </a:xfrm>
            <a:custGeom>
              <a:rect b="b" l="l" r="r" t="t"/>
              <a:pathLst>
                <a:path extrusionOk="0" h="168" w="435">
                  <a:moveTo>
                    <a:pt x="117" y="1"/>
                  </a:moveTo>
                  <a:cubicBezTo>
                    <a:pt x="101" y="1"/>
                    <a:pt x="51" y="1"/>
                    <a:pt x="34" y="18"/>
                  </a:cubicBezTo>
                  <a:cubicBezTo>
                    <a:pt x="17" y="18"/>
                    <a:pt x="1" y="34"/>
                    <a:pt x="1" y="84"/>
                  </a:cubicBezTo>
                  <a:cubicBezTo>
                    <a:pt x="1" y="101"/>
                    <a:pt x="17" y="118"/>
                    <a:pt x="34" y="151"/>
                  </a:cubicBezTo>
                  <a:cubicBezTo>
                    <a:pt x="51" y="151"/>
                    <a:pt x="101" y="168"/>
                    <a:pt x="117" y="168"/>
                  </a:cubicBezTo>
                  <a:lnTo>
                    <a:pt x="368" y="168"/>
                  </a:lnTo>
                  <a:cubicBezTo>
                    <a:pt x="418" y="168"/>
                    <a:pt x="435" y="151"/>
                    <a:pt x="435" y="101"/>
                  </a:cubicBezTo>
                  <a:cubicBezTo>
                    <a:pt x="435" y="18"/>
                    <a:pt x="418" y="1"/>
                    <a:pt x="3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34"/>
            <p:cNvSpPr/>
            <p:nvPr/>
          </p:nvSpPr>
          <p:spPr>
            <a:xfrm>
              <a:off x="3916075" y="2792950"/>
              <a:ext cx="5875" cy="2950"/>
            </a:xfrm>
            <a:custGeom>
              <a:rect b="b" l="l" r="r" t="t"/>
              <a:pathLst>
                <a:path extrusionOk="0" h="118" w="235">
                  <a:moveTo>
                    <a:pt x="51" y="1"/>
                  </a:moveTo>
                  <a:cubicBezTo>
                    <a:pt x="18" y="1"/>
                    <a:pt x="18" y="17"/>
                    <a:pt x="18" y="17"/>
                  </a:cubicBezTo>
                  <a:cubicBezTo>
                    <a:pt x="18" y="17"/>
                    <a:pt x="1" y="34"/>
                    <a:pt x="1" y="67"/>
                  </a:cubicBezTo>
                  <a:cubicBezTo>
                    <a:pt x="1" y="84"/>
                    <a:pt x="18" y="101"/>
                    <a:pt x="51" y="117"/>
                  </a:cubicBezTo>
                  <a:lnTo>
                    <a:pt x="168" y="117"/>
                  </a:lnTo>
                  <a:cubicBezTo>
                    <a:pt x="185" y="117"/>
                    <a:pt x="218" y="117"/>
                    <a:pt x="218" y="101"/>
                  </a:cubicBezTo>
                  <a:cubicBezTo>
                    <a:pt x="235" y="84"/>
                    <a:pt x="235" y="84"/>
                    <a:pt x="235" y="67"/>
                  </a:cubicBezTo>
                  <a:cubicBezTo>
                    <a:pt x="235" y="34"/>
                    <a:pt x="235" y="17"/>
                    <a:pt x="218" y="17"/>
                  </a:cubicBezTo>
                  <a:cubicBezTo>
                    <a:pt x="218" y="17"/>
                    <a:pt x="185" y="1"/>
                    <a:pt x="1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34"/>
            <p:cNvSpPr/>
            <p:nvPr/>
          </p:nvSpPr>
          <p:spPr>
            <a:xfrm>
              <a:off x="3930300" y="2946825"/>
              <a:ext cx="31750" cy="3325"/>
            </a:xfrm>
            <a:custGeom>
              <a:rect b="b" l="l" r="r" t="t"/>
              <a:pathLst>
                <a:path extrusionOk="0" h="133" w="1270">
                  <a:moveTo>
                    <a:pt x="283" y="0"/>
                  </a:moveTo>
                  <a:cubicBezTo>
                    <a:pt x="202" y="0"/>
                    <a:pt x="119" y="6"/>
                    <a:pt x="33" y="28"/>
                  </a:cubicBezTo>
                  <a:cubicBezTo>
                    <a:pt x="0" y="28"/>
                    <a:pt x="0" y="111"/>
                    <a:pt x="33" y="111"/>
                  </a:cubicBezTo>
                  <a:cubicBezTo>
                    <a:pt x="134" y="128"/>
                    <a:pt x="230" y="132"/>
                    <a:pt x="324" y="132"/>
                  </a:cubicBezTo>
                  <a:cubicBezTo>
                    <a:pt x="418" y="132"/>
                    <a:pt x="510" y="128"/>
                    <a:pt x="602" y="128"/>
                  </a:cubicBezTo>
                  <a:lnTo>
                    <a:pt x="1186" y="128"/>
                  </a:lnTo>
                  <a:cubicBezTo>
                    <a:pt x="1191" y="129"/>
                    <a:pt x="1196" y="129"/>
                    <a:pt x="1200" y="129"/>
                  </a:cubicBezTo>
                  <a:cubicBezTo>
                    <a:pt x="1270" y="129"/>
                    <a:pt x="1265" y="11"/>
                    <a:pt x="1186" y="11"/>
                  </a:cubicBezTo>
                  <a:lnTo>
                    <a:pt x="602" y="11"/>
                  </a:lnTo>
                  <a:cubicBezTo>
                    <a:pt x="497" y="11"/>
                    <a:pt x="392" y="0"/>
                    <a:pt x="2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34"/>
            <p:cNvSpPr/>
            <p:nvPr/>
          </p:nvSpPr>
          <p:spPr>
            <a:xfrm>
              <a:off x="3954100" y="2957950"/>
              <a:ext cx="25925" cy="3775"/>
            </a:xfrm>
            <a:custGeom>
              <a:rect b="b" l="l" r="r" t="t"/>
              <a:pathLst>
                <a:path extrusionOk="0" h="151" w="1037">
                  <a:moveTo>
                    <a:pt x="502" y="0"/>
                  </a:moveTo>
                  <a:cubicBezTo>
                    <a:pt x="368" y="0"/>
                    <a:pt x="218" y="0"/>
                    <a:pt x="67" y="17"/>
                  </a:cubicBezTo>
                  <a:cubicBezTo>
                    <a:pt x="0" y="17"/>
                    <a:pt x="0" y="117"/>
                    <a:pt x="67" y="117"/>
                  </a:cubicBezTo>
                  <a:cubicBezTo>
                    <a:pt x="218" y="151"/>
                    <a:pt x="368" y="151"/>
                    <a:pt x="502" y="151"/>
                  </a:cubicBezTo>
                  <a:lnTo>
                    <a:pt x="953" y="151"/>
                  </a:lnTo>
                  <a:cubicBezTo>
                    <a:pt x="1036" y="151"/>
                    <a:pt x="1036" y="0"/>
                    <a:pt x="9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34"/>
            <p:cNvSpPr/>
            <p:nvPr/>
          </p:nvSpPr>
          <p:spPr>
            <a:xfrm>
              <a:off x="3999200" y="2971325"/>
              <a:ext cx="10050" cy="4200"/>
            </a:xfrm>
            <a:custGeom>
              <a:rect b="b" l="l" r="r" t="t"/>
              <a:pathLst>
                <a:path extrusionOk="0" h="168" w="402">
                  <a:moveTo>
                    <a:pt x="118" y="0"/>
                  </a:moveTo>
                  <a:cubicBezTo>
                    <a:pt x="101" y="0"/>
                    <a:pt x="68" y="0"/>
                    <a:pt x="34" y="33"/>
                  </a:cubicBezTo>
                  <a:cubicBezTo>
                    <a:pt x="18" y="33"/>
                    <a:pt x="1" y="50"/>
                    <a:pt x="1" y="84"/>
                  </a:cubicBezTo>
                  <a:cubicBezTo>
                    <a:pt x="1" y="117"/>
                    <a:pt x="18" y="134"/>
                    <a:pt x="34" y="150"/>
                  </a:cubicBezTo>
                  <a:cubicBezTo>
                    <a:pt x="68" y="150"/>
                    <a:pt x="101" y="167"/>
                    <a:pt x="118" y="167"/>
                  </a:cubicBezTo>
                  <a:lnTo>
                    <a:pt x="335" y="167"/>
                  </a:lnTo>
                  <a:cubicBezTo>
                    <a:pt x="369" y="167"/>
                    <a:pt x="402" y="134"/>
                    <a:pt x="402" y="117"/>
                  </a:cubicBezTo>
                  <a:cubicBezTo>
                    <a:pt x="402" y="50"/>
                    <a:pt x="369" y="0"/>
                    <a:pt x="3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34"/>
            <p:cNvSpPr/>
            <p:nvPr/>
          </p:nvSpPr>
          <p:spPr>
            <a:xfrm>
              <a:off x="3440300" y="2859775"/>
              <a:ext cx="12575" cy="5050"/>
            </a:xfrm>
            <a:custGeom>
              <a:rect b="b" l="l" r="r" t="t"/>
              <a:pathLst>
                <a:path extrusionOk="0" h="202" w="503">
                  <a:moveTo>
                    <a:pt x="84" y="1"/>
                  </a:moveTo>
                  <a:cubicBezTo>
                    <a:pt x="68" y="1"/>
                    <a:pt x="34" y="18"/>
                    <a:pt x="1" y="34"/>
                  </a:cubicBezTo>
                  <a:cubicBezTo>
                    <a:pt x="1" y="68"/>
                    <a:pt x="34" y="84"/>
                    <a:pt x="68" y="101"/>
                  </a:cubicBezTo>
                  <a:lnTo>
                    <a:pt x="252" y="168"/>
                  </a:lnTo>
                  <a:cubicBezTo>
                    <a:pt x="302" y="168"/>
                    <a:pt x="318" y="185"/>
                    <a:pt x="369" y="185"/>
                  </a:cubicBezTo>
                  <a:cubicBezTo>
                    <a:pt x="385" y="185"/>
                    <a:pt x="402" y="201"/>
                    <a:pt x="419" y="201"/>
                  </a:cubicBezTo>
                  <a:lnTo>
                    <a:pt x="469" y="201"/>
                  </a:lnTo>
                  <a:cubicBezTo>
                    <a:pt x="485" y="201"/>
                    <a:pt x="502" y="185"/>
                    <a:pt x="502" y="168"/>
                  </a:cubicBezTo>
                  <a:cubicBezTo>
                    <a:pt x="502" y="151"/>
                    <a:pt x="502" y="118"/>
                    <a:pt x="485" y="118"/>
                  </a:cubicBezTo>
                  <a:cubicBezTo>
                    <a:pt x="469" y="101"/>
                    <a:pt x="469" y="101"/>
                    <a:pt x="452" y="101"/>
                  </a:cubicBezTo>
                  <a:cubicBezTo>
                    <a:pt x="419" y="84"/>
                    <a:pt x="402" y="84"/>
                    <a:pt x="385" y="84"/>
                  </a:cubicBezTo>
                  <a:cubicBezTo>
                    <a:pt x="335" y="68"/>
                    <a:pt x="318" y="68"/>
                    <a:pt x="285" y="68"/>
                  </a:cubicBezTo>
                  <a:lnTo>
                    <a:pt x="8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34"/>
            <p:cNvSpPr/>
            <p:nvPr/>
          </p:nvSpPr>
          <p:spPr>
            <a:xfrm>
              <a:off x="3434875" y="2847500"/>
              <a:ext cx="29275" cy="7225"/>
            </a:xfrm>
            <a:custGeom>
              <a:rect b="b" l="l" r="r" t="t"/>
              <a:pathLst>
                <a:path extrusionOk="0" h="289" w="1171">
                  <a:moveTo>
                    <a:pt x="235" y="0"/>
                  </a:moveTo>
                  <a:cubicBezTo>
                    <a:pt x="184" y="0"/>
                    <a:pt x="133" y="2"/>
                    <a:pt x="84" y="7"/>
                  </a:cubicBezTo>
                  <a:cubicBezTo>
                    <a:pt x="80" y="6"/>
                    <a:pt x="76" y="6"/>
                    <a:pt x="72" y="6"/>
                  </a:cubicBezTo>
                  <a:cubicBezTo>
                    <a:pt x="1" y="6"/>
                    <a:pt x="5" y="141"/>
                    <a:pt x="84" y="141"/>
                  </a:cubicBezTo>
                  <a:cubicBezTo>
                    <a:pt x="251" y="141"/>
                    <a:pt x="435" y="141"/>
                    <a:pt x="602" y="158"/>
                  </a:cubicBezTo>
                  <a:lnTo>
                    <a:pt x="853" y="225"/>
                  </a:lnTo>
                  <a:cubicBezTo>
                    <a:pt x="886" y="241"/>
                    <a:pt x="936" y="241"/>
                    <a:pt x="970" y="258"/>
                  </a:cubicBezTo>
                  <a:cubicBezTo>
                    <a:pt x="1004" y="270"/>
                    <a:pt x="1031" y="289"/>
                    <a:pt x="1061" y="289"/>
                  </a:cubicBezTo>
                  <a:cubicBezTo>
                    <a:pt x="1074" y="289"/>
                    <a:pt x="1088" y="285"/>
                    <a:pt x="1103" y="275"/>
                  </a:cubicBezTo>
                  <a:cubicBezTo>
                    <a:pt x="1137" y="275"/>
                    <a:pt x="1170" y="241"/>
                    <a:pt x="1137" y="191"/>
                  </a:cubicBezTo>
                  <a:cubicBezTo>
                    <a:pt x="1120" y="158"/>
                    <a:pt x="1087" y="141"/>
                    <a:pt x="1020" y="141"/>
                  </a:cubicBezTo>
                  <a:cubicBezTo>
                    <a:pt x="970" y="108"/>
                    <a:pt x="936" y="108"/>
                    <a:pt x="886" y="91"/>
                  </a:cubicBezTo>
                  <a:cubicBezTo>
                    <a:pt x="803" y="74"/>
                    <a:pt x="719" y="57"/>
                    <a:pt x="619" y="24"/>
                  </a:cubicBezTo>
                  <a:cubicBezTo>
                    <a:pt x="489" y="12"/>
                    <a:pt x="359" y="0"/>
                    <a:pt x="2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34"/>
            <p:cNvSpPr/>
            <p:nvPr/>
          </p:nvSpPr>
          <p:spPr>
            <a:xfrm>
              <a:off x="3444075" y="2833050"/>
              <a:ext cx="34700" cy="13325"/>
            </a:xfrm>
            <a:custGeom>
              <a:rect b="b" l="l" r="r" t="t"/>
              <a:pathLst>
                <a:path extrusionOk="0" h="533" w="1388">
                  <a:moveTo>
                    <a:pt x="134" y="1"/>
                  </a:moveTo>
                  <a:cubicBezTo>
                    <a:pt x="17" y="1"/>
                    <a:pt x="0" y="134"/>
                    <a:pt x="84" y="151"/>
                  </a:cubicBezTo>
                  <a:cubicBezTo>
                    <a:pt x="301" y="218"/>
                    <a:pt x="502" y="268"/>
                    <a:pt x="719" y="351"/>
                  </a:cubicBezTo>
                  <a:cubicBezTo>
                    <a:pt x="819" y="402"/>
                    <a:pt x="919" y="418"/>
                    <a:pt x="1020" y="468"/>
                  </a:cubicBezTo>
                  <a:cubicBezTo>
                    <a:pt x="1086" y="485"/>
                    <a:pt x="1136" y="502"/>
                    <a:pt x="1187" y="502"/>
                  </a:cubicBezTo>
                  <a:cubicBezTo>
                    <a:pt x="1221" y="513"/>
                    <a:pt x="1248" y="533"/>
                    <a:pt x="1283" y="533"/>
                  </a:cubicBezTo>
                  <a:cubicBezTo>
                    <a:pt x="1299" y="533"/>
                    <a:pt x="1316" y="529"/>
                    <a:pt x="1337" y="519"/>
                  </a:cubicBezTo>
                  <a:cubicBezTo>
                    <a:pt x="1387" y="519"/>
                    <a:pt x="1387" y="468"/>
                    <a:pt x="1354" y="418"/>
                  </a:cubicBezTo>
                  <a:cubicBezTo>
                    <a:pt x="1320" y="385"/>
                    <a:pt x="1270" y="385"/>
                    <a:pt x="1237" y="351"/>
                  </a:cubicBezTo>
                  <a:cubicBezTo>
                    <a:pt x="1170" y="335"/>
                    <a:pt x="1136" y="318"/>
                    <a:pt x="1070" y="318"/>
                  </a:cubicBezTo>
                  <a:cubicBezTo>
                    <a:pt x="969" y="268"/>
                    <a:pt x="852" y="251"/>
                    <a:pt x="752" y="218"/>
                  </a:cubicBezTo>
                  <a:cubicBezTo>
                    <a:pt x="552" y="151"/>
                    <a:pt x="334" y="84"/>
                    <a:pt x="13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34"/>
            <p:cNvSpPr/>
            <p:nvPr/>
          </p:nvSpPr>
          <p:spPr>
            <a:xfrm>
              <a:off x="3452525" y="2820900"/>
              <a:ext cx="36900" cy="16925"/>
            </a:xfrm>
            <a:custGeom>
              <a:rect b="b" l="l" r="r" t="t"/>
              <a:pathLst>
                <a:path extrusionOk="0" h="677" w="1476">
                  <a:moveTo>
                    <a:pt x="72" y="1"/>
                  </a:moveTo>
                  <a:cubicBezTo>
                    <a:pt x="27" y="1"/>
                    <a:pt x="1" y="137"/>
                    <a:pt x="80" y="152"/>
                  </a:cubicBezTo>
                  <a:cubicBezTo>
                    <a:pt x="297" y="236"/>
                    <a:pt x="514" y="319"/>
                    <a:pt x="732" y="420"/>
                  </a:cubicBezTo>
                  <a:lnTo>
                    <a:pt x="1049" y="553"/>
                  </a:lnTo>
                  <a:cubicBezTo>
                    <a:pt x="1149" y="587"/>
                    <a:pt x="1266" y="654"/>
                    <a:pt x="1383" y="670"/>
                  </a:cubicBezTo>
                  <a:cubicBezTo>
                    <a:pt x="1389" y="674"/>
                    <a:pt x="1396" y="676"/>
                    <a:pt x="1402" y="676"/>
                  </a:cubicBezTo>
                  <a:cubicBezTo>
                    <a:pt x="1444" y="676"/>
                    <a:pt x="1475" y="583"/>
                    <a:pt x="1417" y="553"/>
                  </a:cubicBezTo>
                  <a:cubicBezTo>
                    <a:pt x="1316" y="487"/>
                    <a:pt x="1183" y="453"/>
                    <a:pt x="1083" y="403"/>
                  </a:cubicBezTo>
                  <a:cubicBezTo>
                    <a:pt x="982" y="370"/>
                    <a:pt x="849" y="319"/>
                    <a:pt x="748" y="286"/>
                  </a:cubicBezTo>
                  <a:cubicBezTo>
                    <a:pt x="514" y="203"/>
                    <a:pt x="314" y="86"/>
                    <a:pt x="80" y="2"/>
                  </a:cubicBezTo>
                  <a:cubicBezTo>
                    <a:pt x="77" y="1"/>
                    <a:pt x="75"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34"/>
            <p:cNvSpPr/>
            <p:nvPr/>
          </p:nvSpPr>
          <p:spPr>
            <a:xfrm>
              <a:off x="3460200" y="2814100"/>
              <a:ext cx="47800" cy="21075"/>
            </a:xfrm>
            <a:custGeom>
              <a:rect b="b" l="l" r="r" t="t"/>
              <a:pathLst>
                <a:path extrusionOk="0" h="843" w="1912">
                  <a:moveTo>
                    <a:pt x="95" y="1"/>
                  </a:moveTo>
                  <a:cubicBezTo>
                    <a:pt x="30" y="1"/>
                    <a:pt x="0" y="96"/>
                    <a:pt x="74" y="140"/>
                  </a:cubicBezTo>
                  <a:cubicBezTo>
                    <a:pt x="341" y="274"/>
                    <a:pt x="608" y="424"/>
                    <a:pt x="909" y="525"/>
                  </a:cubicBezTo>
                  <a:cubicBezTo>
                    <a:pt x="1043" y="591"/>
                    <a:pt x="1193" y="658"/>
                    <a:pt x="1344" y="692"/>
                  </a:cubicBezTo>
                  <a:cubicBezTo>
                    <a:pt x="1494" y="742"/>
                    <a:pt x="1628" y="809"/>
                    <a:pt x="1778" y="842"/>
                  </a:cubicBezTo>
                  <a:cubicBezTo>
                    <a:pt x="1845" y="842"/>
                    <a:pt x="1912" y="759"/>
                    <a:pt x="1828" y="742"/>
                  </a:cubicBezTo>
                  <a:cubicBezTo>
                    <a:pt x="1678" y="675"/>
                    <a:pt x="1527" y="642"/>
                    <a:pt x="1377" y="591"/>
                  </a:cubicBezTo>
                  <a:cubicBezTo>
                    <a:pt x="1243" y="558"/>
                    <a:pt x="1093" y="491"/>
                    <a:pt x="959" y="424"/>
                  </a:cubicBezTo>
                  <a:cubicBezTo>
                    <a:pt x="675" y="307"/>
                    <a:pt x="408" y="174"/>
                    <a:pt x="124" y="7"/>
                  </a:cubicBezTo>
                  <a:cubicBezTo>
                    <a:pt x="114" y="3"/>
                    <a:pt x="104"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34"/>
            <p:cNvSpPr/>
            <p:nvPr/>
          </p:nvSpPr>
          <p:spPr>
            <a:xfrm>
              <a:off x="3465625" y="2807300"/>
              <a:ext cx="49075" cy="20075"/>
            </a:xfrm>
            <a:custGeom>
              <a:rect b="b" l="l" r="r" t="t"/>
              <a:pathLst>
                <a:path extrusionOk="0" h="803" w="1963">
                  <a:moveTo>
                    <a:pt x="62" y="0"/>
                  </a:moveTo>
                  <a:cubicBezTo>
                    <a:pt x="16" y="0"/>
                    <a:pt x="1" y="100"/>
                    <a:pt x="57" y="128"/>
                  </a:cubicBezTo>
                  <a:cubicBezTo>
                    <a:pt x="375" y="262"/>
                    <a:pt x="709" y="379"/>
                    <a:pt x="1026" y="513"/>
                  </a:cubicBezTo>
                  <a:cubicBezTo>
                    <a:pt x="1177" y="579"/>
                    <a:pt x="1327" y="630"/>
                    <a:pt x="1494" y="696"/>
                  </a:cubicBezTo>
                  <a:cubicBezTo>
                    <a:pt x="1596" y="735"/>
                    <a:pt x="1718" y="802"/>
                    <a:pt x="1822" y="802"/>
                  </a:cubicBezTo>
                  <a:cubicBezTo>
                    <a:pt x="1854" y="802"/>
                    <a:pt x="1884" y="796"/>
                    <a:pt x="1912" y="780"/>
                  </a:cubicBezTo>
                  <a:cubicBezTo>
                    <a:pt x="1962" y="763"/>
                    <a:pt x="1945" y="696"/>
                    <a:pt x="1895" y="680"/>
                  </a:cubicBezTo>
                  <a:cubicBezTo>
                    <a:pt x="1828" y="646"/>
                    <a:pt x="1745" y="630"/>
                    <a:pt x="1678" y="613"/>
                  </a:cubicBezTo>
                  <a:cubicBezTo>
                    <a:pt x="1594" y="596"/>
                    <a:pt x="1528" y="546"/>
                    <a:pt x="1461" y="529"/>
                  </a:cubicBezTo>
                  <a:cubicBezTo>
                    <a:pt x="1310" y="462"/>
                    <a:pt x="1160" y="429"/>
                    <a:pt x="1010" y="362"/>
                  </a:cubicBezTo>
                  <a:cubicBezTo>
                    <a:pt x="709" y="229"/>
                    <a:pt x="408" y="128"/>
                    <a:pt x="91" y="11"/>
                  </a:cubicBezTo>
                  <a:cubicBezTo>
                    <a:pt x="80" y="4"/>
                    <a:pt x="71"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34"/>
            <p:cNvSpPr/>
            <p:nvPr/>
          </p:nvSpPr>
          <p:spPr>
            <a:xfrm>
              <a:off x="3480125" y="2802100"/>
              <a:ext cx="34975" cy="14275"/>
            </a:xfrm>
            <a:custGeom>
              <a:rect b="b" l="l" r="r" t="t"/>
              <a:pathLst>
                <a:path extrusionOk="0" h="571" w="1399">
                  <a:moveTo>
                    <a:pt x="101" y="1"/>
                  </a:moveTo>
                  <a:cubicBezTo>
                    <a:pt x="40" y="1"/>
                    <a:pt x="0" y="120"/>
                    <a:pt x="79" y="136"/>
                  </a:cubicBezTo>
                  <a:cubicBezTo>
                    <a:pt x="296" y="169"/>
                    <a:pt x="496" y="236"/>
                    <a:pt x="714" y="320"/>
                  </a:cubicBezTo>
                  <a:cubicBezTo>
                    <a:pt x="814" y="370"/>
                    <a:pt x="914" y="403"/>
                    <a:pt x="998" y="453"/>
                  </a:cubicBezTo>
                  <a:lnTo>
                    <a:pt x="1315" y="570"/>
                  </a:lnTo>
                  <a:cubicBezTo>
                    <a:pt x="1365" y="570"/>
                    <a:pt x="1399" y="537"/>
                    <a:pt x="1365" y="487"/>
                  </a:cubicBezTo>
                  <a:cubicBezTo>
                    <a:pt x="1198" y="336"/>
                    <a:pt x="964" y="286"/>
                    <a:pt x="747" y="203"/>
                  </a:cubicBezTo>
                  <a:cubicBezTo>
                    <a:pt x="547" y="119"/>
                    <a:pt x="313" y="52"/>
                    <a:pt x="112" y="2"/>
                  </a:cubicBezTo>
                  <a:cubicBezTo>
                    <a:pt x="108" y="1"/>
                    <a:pt x="104"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34"/>
            <p:cNvSpPr/>
            <p:nvPr/>
          </p:nvSpPr>
          <p:spPr>
            <a:xfrm>
              <a:off x="3479900" y="3174875"/>
              <a:ext cx="64025" cy="23700"/>
            </a:xfrm>
            <a:custGeom>
              <a:rect b="b" l="l" r="r" t="t"/>
              <a:pathLst>
                <a:path extrusionOk="0" h="948" w="2561">
                  <a:moveTo>
                    <a:pt x="54" y="1"/>
                  </a:moveTo>
                  <a:cubicBezTo>
                    <a:pt x="1" y="1"/>
                    <a:pt x="1" y="98"/>
                    <a:pt x="71" y="112"/>
                  </a:cubicBezTo>
                  <a:cubicBezTo>
                    <a:pt x="489" y="246"/>
                    <a:pt x="890" y="363"/>
                    <a:pt x="1291" y="513"/>
                  </a:cubicBezTo>
                  <a:cubicBezTo>
                    <a:pt x="1475" y="580"/>
                    <a:pt x="1675" y="663"/>
                    <a:pt x="1859" y="714"/>
                  </a:cubicBezTo>
                  <a:cubicBezTo>
                    <a:pt x="2059" y="780"/>
                    <a:pt x="2260" y="914"/>
                    <a:pt x="2477" y="948"/>
                  </a:cubicBezTo>
                  <a:cubicBezTo>
                    <a:pt x="2527" y="948"/>
                    <a:pt x="2561" y="881"/>
                    <a:pt x="2511" y="864"/>
                  </a:cubicBezTo>
                  <a:cubicBezTo>
                    <a:pt x="2343" y="764"/>
                    <a:pt x="2126" y="697"/>
                    <a:pt x="1942" y="630"/>
                  </a:cubicBezTo>
                  <a:cubicBezTo>
                    <a:pt x="1742" y="547"/>
                    <a:pt x="1525" y="496"/>
                    <a:pt x="1341" y="413"/>
                  </a:cubicBezTo>
                  <a:cubicBezTo>
                    <a:pt x="923" y="262"/>
                    <a:pt x="505" y="129"/>
                    <a:pt x="88" y="12"/>
                  </a:cubicBezTo>
                  <a:cubicBezTo>
                    <a:pt x="75" y="4"/>
                    <a:pt x="63" y="1"/>
                    <a:pt x="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34"/>
            <p:cNvSpPr/>
            <p:nvPr/>
          </p:nvSpPr>
          <p:spPr>
            <a:xfrm>
              <a:off x="3477825" y="3154000"/>
              <a:ext cx="71125" cy="32450"/>
            </a:xfrm>
            <a:custGeom>
              <a:rect b="b" l="l" r="r" t="t"/>
              <a:pathLst>
                <a:path extrusionOk="0" h="1298" w="2845">
                  <a:moveTo>
                    <a:pt x="105" y="0"/>
                  </a:moveTo>
                  <a:cubicBezTo>
                    <a:pt x="48" y="0"/>
                    <a:pt x="0" y="98"/>
                    <a:pt x="71" y="112"/>
                  </a:cubicBezTo>
                  <a:cubicBezTo>
                    <a:pt x="505" y="346"/>
                    <a:pt x="956" y="579"/>
                    <a:pt x="1407" y="780"/>
                  </a:cubicBezTo>
                  <a:cubicBezTo>
                    <a:pt x="1608" y="880"/>
                    <a:pt x="1825" y="964"/>
                    <a:pt x="2059" y="1047"/>
                  </a:cubicBezTo>
                  <a:cubicBezTo>
                    <a:pt x="2293" y="1164"/>
                    <a:pt x="2510" y="1265"/>
                    <a:pt x="2761" y="1298"/>
                  </a:cubicBezTo>
                  <a:cubicBezTo>
                    <a:pt x="2811" y="1298"/>
                    <a:pt x="2844" y="1248"/>
                    <a:pt x="2811" y="1214"/>
                  </a:cubicBezTo>
                  <a:cubicBezTo>
                    <a:pt x="2594" y="1097"/>
                    <a:pt x="2360" y="1031"/>
                    <a:pt x="2142" y="947"/>
                  </a:cubicBezTo>
                  <a:cubicBezTo>
                    <a:pt x="1908" y="864"/>
                    <a:pt x="1675" y="763"/>
                    <a:pt x="1457" y="663"/>
                  </a:cubicBezTo>
                  <a:cubicBezTo>
                    <a:pt x="1006" y="446"/>
                    <a:pt x="572" y="245"/>
                    <a:pt x="137" y="11"/>
                  </a:cubicBezTo>
                  <a:cubicBezTo>
                    <a:pt x="127" y="4"/>
                    <a:pt x="116" y="0"/>
                    <a:pt x="1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34"/>
            <p:cNvSpPr/>
            <p:nvPr/>
          </p:nvSpPr>
          <p:spPr>
            <a:xfrm>
              <a:off x="3485600" y="3140775"/>
              <a:ext cx="70450" cy="34825"/>
            </a:xfrm>
            <a:custGeom>
              <a:rect b="b" l="l" r="r" t="t"/>
              <a:pathLst>
                <a:path extrusionOk="0" h="1393" w="2818">
                  <a:moveTo>
                    <a:pt x="117" y="0"/>
                  </a:moveTo>
                  <a:cubicBezTo>
                    <a:pt x="47" y="0"/>
                    <a:pt x="1" y="110"/>
                    <a:pt x="60" y="139"/>
                  </a:cubicBezTo>
                  <a:cubicBezTo>
                    <a:pt x="495" y="390"/>
                    <a:pt x="929" y="624"/>
                    <a:pt x="1397" y="841"/>
                  </a:cubicBezTo>
                  <a:cubicBezTo>
                    <a:pt x="1597" y="958"/>
                    <a:pt x="1815" y="1042"/>
                    <a:pt x="2032" y="1142"/>
                  </a:cubicBezTo>
                  <a:cubicBezTo>
                    <a:pt x="2266" y="1225"/>
                    <a:pt x="2500" y="1376"/>
                    <a:pt x="2750" y="1393"/>
                  </a:cubicBezTo>
                  <a:cubicBezTo>
                    <a:pt x="2817" y="1393"/>
                    <a:pt x="2817" y="1326"/>
                    <a:pt x="2767" y="1292"/>
                  </a:cubicBezTo>
                  <a:cubicBezTo>
                    <a:pt x="2583" y="1159"/>
                    <a:pt x="2333" y="1092"/>
                    <a:pt x="2115" y="1008"/>
                  </a:cubicBezTo>
                  <a:cubicBezTo>
                    <a:pt x="1898" y="908"/>
                    <a:pt x="1664" y="824"/>
                    <a:pt x="1430" y="707"/>
                  </a:cubicBezTo>
                  <a:cubicBezTo>
                    <a:pt x="996" y="490"/>
                    <a:pt x="562" y="256"/>
                    <a:pt x="144" y="6"/>
                  </a:cubicBezTo>
                  <a:cubicBezTo>
                    <a:pt x="135" y="2"/>
                    <a:pt x="126" y="0"/>
                    <a:pt x="11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34"/>
            <p:cNvSpPr/>
            <p:nvPr/>
          </p:nvSpPr>
          <p:spPr>
            <a:xfrm>
              <a:off x="3492100" y="3128800"/>
              <a:ext cx="79400" cy="32600"/>
            </a:xfrm>
            <a:custGeom>
              <a:rect b="b" l="l" r="r" t="t"/>
              <a:pathLst>
                <a:path extrusionOk="0" h="1304" w="3176">
                  <a:moveTo>
                    <a:pt x="151" y="0"/>
                  </a:moveTo>
                  <a:cubicBezTo>
                    <a:pt x="68" y="0"/>
                    <a:pt x="1" y="100"/>
                    <a:pt x="68" y="117"/>
                  </a:cubicBezTo>
                  <a:cubicBezTo>
                    <a:pt x="535" y="351"/>
                    <a:pt x="1020" y="552"/>
                    <a:pt x="1521" y="752"/>
                  </a:cubicBezTo>
                  <a:cubicBezTo>
                    <a:pt x="1772" y="852"/>
                    <a:pt x="2023" y="936"/>
                    <a:pt x="2273" y="1036"/>
                  </a:cubicBezTo>
                  <a:cubicBezTo>
                    <a:pt x="2524" y="1120"/>
                    <a:pt x="2808" y="1270"/>
                    <a:pt x="3075" y="1303"/>
                  </a:cubicBezTo>
                  <a:cubicBezTo>
                    <a:pt x="3125" y="1303"/>
                    <a:pt x="3175" y="1253"/>
                    <a:pt x="3109" y="1203"/>
                  </a:cubicBezTo>
                  <a:cubicBezTo>
                    <a:pt x="2908" y="1086"/>
                    <a:pt x="2641" y="1019"/>
                    <a:pt x="2407" y="936"/>
                  </a:cubicBezTo>
                  <a:cubicBezTo>
                    <a:pt x="2156" y="852"/>
                    <a:pt x="1906" y="752"/>
                    <a:pt x="1655" y="635"/>
                  </a:cubicBezTo>
                  <a:cubicBezTo>
                    <a:pt x="1154" y="435"/>
                    <a:pt x="636" y="217"/>
                    <a:pt x="1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34"/>
            <p:cNvSpPr/>
            <p:nvPr/>
          </p:nvSpPr>
          <p:spPr>
            <a:xfrm>
              <a:off x="3485425" y="3108750"/>
              <a:ext cx="88025" cy="37250"/>
            </a:xfrm>
            <a:custGeom>
              <a:rect b="b" l="l" r="r" t="t"/>
              <a:pathLst>
                <a:path extrusionOk="0" h="1490" w="3521">
                  <a:moveTo>
                    <a:pt x="151" y="0"/>
                  </a:moveTo>
                  <a:cubicBezTo>
                    <a:pt x="67" y="0"/>
                    <a:pt x="0" y="100"/>
                    <a:pt x="67" y="134"/>
                  </a:cubicBezTo>
                  <a:cubicBezTo>
                    <a:pt x="602" y="384"/>
                    <a:pt x="1153" y="602"/>
                    <a:pt x="1705" y="836"/>
                  </a:cubicBezTo>
                  <a:cubicBezTo>
                    <a:pt x="2273" y="1070"/>
                    <a:pt x="2841" y="1320"/>
                    <a:pt x="3426" y="1487"/>
                  </a:cubicBezTo>
                  <a:cubicBezTo>
                    <a:pt x="3432" y="1488"/>
                    <a:pt x="3438" y="1489"/>
                    <a:pt x="3443" y="1489"/>
                  </a:cubicBezTo>
                  <a:cubicBezTo>
                    <a:pt x="3511" y="1489"/>
                    <a:pt x="3521" y="1400"/>
                    <a:pt x="3459" y="1354"/>
                  </a:cubicBezTo>
                  <a:cubicBezTo>
                    <a:pt x="2924" y="1120"/>
                    <a:pt x="2356" y="936"/>
                    <a:pt x="1822" y="735"/>
                  </a:cubicBezTo>
                  <a:cubicBezTo>
                    <a:pt x="1254" y="501"/>
                    <a:pt x="685" y="268"/>
                    <a:pt x="1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34"/>
            <p:cNvSpPr/>
            <p:nvPr/>
          </p:nvSpPr>
          <p:spPr>
            <a:xfrm>
              <a:off x="3494300" y="3098675"/>
              <a:ext cx="85975" cy="35575"/>
            </a:xfrm>
            <a:custGeom>
              <a:rect b="b" l="l" r="r" t="t"/>
              <a:pathLst>
                <a:path extrusionOk="0" h="1423" w="3439">
                  <a:moveTo>
                    <a:pt x="76" y="1"/>
                  </a:moveTo>
                  <a:cubicBezTo>
                    <a:pt x="56" y="1"/>
                    <a:pt x="0" y="120"/>
                    <a:pt x="63" y="136"/>
                  </a:cubicBezTo>
                  <a:cubicBezTo>
                    <a:pt x="581" y="386"/>
                    <a:pt x="1133" y="620"/>
                    <a:pt x="1667" y="821"/>
                  </a:cubicBezTo>
                  <a:lnTo>
                    <a:pt x="2486" y="1138"/>
                  </a:lnTo>
                  <a:cubicBezTo>
                    <a:pt x="2753" y="1239"/>
                    <a:pt x="3071" y="1389"/>
                    <a:pt x="3338" y="1422"/>
                  </a:cubicBezTo>
                  <a:cubicBezTo>
                    <a:pt x="3405" y="1422"/>
                    <a:pt x="3438" y="1372"/>
                    <a:pt x="3388" y="1322"/>
                  </a:cubicBezTo>
                  <a:cubicBezTo>
                    <a:pt x="3154" y="1205"/>
                    <a:pt x="2853" y="1122"/>
                    <a:pt x="2586" y="1038"/>
                  </a:cubicBezTo>
                  <a:cubicBezTo>
                    <a:pt x="2319" y="921"/>
                    <a:pt x="2051" y="821"/>
                    <a:pt x="1751" y="721"/>
                  </a:cubicBezTo>
                  <a:cubicBezTo>
                    <a:pt x="1183" y="487"/>
                    <a:pt x="631" y="253"/>
                    <a:pt x="80" y="2"/>
                  </a:cubicBezTo>
                  <a:cubicBezTo>
                    <a:pt x="79" y="1"/>
                    <a:pt x="78"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34"/>
            <p:cNvSpPr/>
            <p:nvPr/>
          </p:nvSpPr>
          <p:spPr>
            <a:xfrm>
              <a:off x="3495875" y="3080750"/>
              <a:ext cx="94000" cy="38875"/>
            </a:xfrm>
            <a:custGeom>
              <a:rect b="b" l="l" r="r" t="t"/>
              <a:pathLst>
                <a:path extrusionOk="0" h="1555" w="3760">
                  <a:moveTo>
                    <a:pt x="151" y="1"/>
                  </a:moveTo>
                  <a:cubicBezTo>
                    <a:pt x="67" y="17"/>
                    <a:pt x="0" y="118"/>
                    <a:pt x="84" y="134"/>
                  </a:cubicBezTo>
                  <a:cubicBezTo>
                    <a:pt x="652" y="418"/>
                    <a:pt x="1220" y="669"/>
                    <a:pt x="1805" y="920"/>
                  </a:cubicBezTo>
                  <a:cubicBezTo>
                    <a:pt x="2105" y="1037"/>
                    <a:pt x="2389" y="1137"/>
                    <a:pt x="2690" y="1254"/>
                  </a:cubicBezTo>
                  <a:cubicBezTo>
                    <a:pt x="2974" y="1354"/>
                    <a:pt x="3308" y="1521"/>
                    <a:pt x="3659" y="1555"/>
                  </a:cubicBezTo>
                  <a:cubicBezTo>
                    <a:pt x="3709" y="1555"/>
                    <a:pt x="3760" y="1504"/>
                    <a:pt x="3693" y="1454"/>
                  </a:cubicBezTo>
                  <a:cubicBezTo>
                    <a:pt x="3442" y="1304"/>
                    <a:pt x="3125" y="1254"/>
                    <a:pt x="2857" y="1137"/>
                  </a:cubicBezTo>
                  <a:cubicBezTo>
                    <a:pt x="2540" y="1037"/>
                    <a:pt x="2256" y="920"/>
                    <a:pt x="1938" y="786"/>
                  </a:cubicBezTo>
                  <a:cubicBezTo>
                    <a:pt x="1337" y="535"/>
                    <a:pt x="735" y="285"/>
                    <a:pt x="15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34"/>
            <p:cNvSpPr/>
            <p:nvPr/>
          </p:nvSpPr>
          <p:spPr>
            <a:xfrm>
              <a:off x="3495400" y="3065625"/>
              <a:ext cx="91025" cy="40275"/>
            </a:xfrm>
            <a:custGeom>
              <a:rect b="b" l="l" r="r" t="t"/>
              <a:pathLst>
                <a:path extrusionOk="0" h="1611" w="3641">
                  <a:moveTo>
                    <a:pt x="86" y="1"/>
                  </a:moveTo>
                  <a:cubicBezTo>
                    <a:pt x="30" y="1"/>
                    <a:pt x="0" y="78"/>
                    <a:pt x="53" y="104"/>
                  </a:cubicBezTo>
                  <a:cubicBezTo>
                    <a:pt x="637" y="372"/>
                    <a:pt x="1222" y="622"/>
                    <a:pt x="1807" y="890"/>
                  </a:cubicBezTo>
                  <a:cubicBezTo>
                    <a:pt x="2074" y="1023"/>
                    <a:pt x="2358" y="1124"/>
                    <a:pt x="2626" y="1241"/>
                  </a:cubicBezTo>
                  <a:cubicBezTo>
                    <a:pt x="2910" y="1374"/>
                    <a:pt x="3227" y="1541"/>
                    <a:pt x="3545" y="1608"/>
                  </a:cubicBezTo>
                  <a:cubicBezTo>
                    <a:pt x="3551" y="1610"/>
                    <a:pt x="3556" y="1610"/>
                    <a:pt x="3562" y="1610"/>
                  </a:cubicBezTo>
                  <a:cubicBezTo>
                    <a:pt x="3617" y="1610"/>
                    <a:pt x="3640" y="1537"/>
                    <a:pt x="3595" y="1491"/>
                  </a:cubicBezTo>
                  <a:cubicBezTo>
                    <a:pt x="3327" y="1358"/>
                    <a:pt x="3043" y="1274"/>
                    <a:pt x="2776" y="1157"/>
                  </a:cubicBezTo>
                  <a:cubicBezTo>
                    <a:pt x="2459" y="1040"/>
                    <a:pt x="2175" y="906"/>
                    <a:pt x="1857" y="790"/>
                  </a:cubicBezTo>
                  <a:cubicBezTo>
                    <a:pt x="1272" y="539"/>
                    <a:pt x="704" y="288"/>
                    <a:pt x="136" y="21"/>
                  </a:cubicBezTo>
                  <a:cubicBezTo>
                    <a:pt x="118" y="6"/>
                    <a:pt x="101" y="1"/>
                    <a:pt x="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34"/>
            <p:cNvSpPr/>
            <p:nvPr/>
          </p:nvSpPr>
          <p:spPr>
            <a:xfrm>
              <a:off x="3498325" y="3049525"/>
              <a:ext cx="96425" cy="40475"/>
            </a:xfrm>
            <a:custGeom>
              <a:rect b="b" l="l" r="r" t="t"/>
              <a:pathLst>
                <a:path extrusionOk="0" h="1619" w="3857">
                  <a:moveTo>
                    <a:pt x="101" y="1"/>
                  </a:moveTo>
                  <a:cubicBezTo>
                    <a:pt x="45" y="1"/>
                    <a:pt x="0" y="86"/>
                    <a:pt x="69" y="114"/>
                  </a:cubicBezTo>
                  <a:cubicBezTo>
                    <a:pt x="1272" y="665"/>
                    <a:pt x="2492" y="1200"/>
                    <a:pt x="3745" y="1617"/>
                  </a:cubicBezTo>
                  <a:cubicBezTo>
                    <a:pt x="3751" y="1618"/>
                    <a:pt x="3756" y="1619"/>
                    <a:pt x="3761" y="1619"/>
                  </a:cubicBezTo>
                  <a:cubicBezTo>
                    <a:pt x="3833" y="1619"/>
                    <a:pt x="3857" y="1516"/>
                    <a:pt x="3779" y="1500"/>
                  </a:cubicBezTo>
                  <a:cubicBezTo>
                    <a:pt x="2559" y="1032"/>
                    <a:pt x="1322" y="548"/>
                    <a:pt x="136" y="13"/>
                  </a:cubicBezTo>
                  <a:cubicBezTo>
                    <a:pt x="125" y="5"/>
                    <a:pt x="113"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34"/>
            <p:cNvSpPr/>
            <p:nvPr/>
          </p:nvSpPr>
          <p:spPr>
            <a:xfrm>
              <a:off x="3506725" y="3035225"/>
              <a:ext cx="71875" cy="31350"/>
            </a:xfrm>
            <a:custGeom>
              <a:rect b="b" l="l" r="r" t="t"/>
              <a:pathLst>
                <a:path extrusionOk="0" h="1254" w="2875">
                  <a:moveTo>
                    <a:pt x="118" y="0"/>
                  </a:moveTo>
                  <a:cubicBezTo>
                    <a:pt x="67" y="0"/>
                    <a:pt x="1" y="101"/>
                    <a:pt x="84" y="151"/>
                  </a:cubicBezTo>
                  <a:cubicBezTo>
                    <a:pt x="519" y="368"/>
                    <a:pt x="986" y="569"/>
                    <a:pt x="1438" y="752"/>
                  </a:cubicBezTo>
                  <a:cubicBezTo>
                    <a:pt x="1671" y="853"/>
                    <a:pt x="1905" y="936"/>
                    <a:pt x="2123" y="1020"/>
                  </a:cubicBezTo>
                  <a:cubicBezTo>
                    <a:pt x="2356" y="1103"/>
                    <a:pt x="2590" y="1237"/>
                    <a:pt x="2824" y="1254"/>
                  </a:cubicBezTo>
                  <a:cubicBezTo>
                    <a:pt x="2874" y="1254"/>
                    <a:pt x="2874" y="1187"/>
                    <a:pt x="2841" y="1153"/>
                  </a:cubicBezTo>
                  <a:cubicBezTo>
                    <a:pt x="2657" y="1036"/>
                    <a:pt x="2407" y="986"/>
                    <a:pt x="2189" y="903"/>
                  </a:cubicBezTo>
                  <a:cubicBezTo>
                    <a:pt x="1955" y="819"/>
                    <a:pt x="1738" y="702"/>
                    <a:pt x="1504" y="619"/>
                  </a:cubicBezTo>
                  <a:cubicBezTo>
                    <a:pt x="1037" y="435"/>
                    <a:pt x="585" y="234"/>
                    <a:pt x="1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34"/>
            <p:cNvSpPr/>
            <p:nvPr/>
          </p:nvSpPr>
          <p:spPr>
            <a:xfrm>
              <a:off x="3508500" y="3023075"/>
              <a:ext cx="64950" cy="29900"/>
            </a:xfrm>
            <a:custGeom>
              <a:rect b="b" l="l" r="r" t="t"/>
              <a:pathLst>
                <a:path extrusionOk="0" h="1196" w="2598">
                  <a:moveTo>
                    <a:pt x="67" y="0"/>
                  </a:moveTo>
                  <a:cubicBezTo>
                    <a:pt x="11" y="0"/>
                    <a:pt x="1" y="104"/>
                    <a:pt x="63" y="136"/>
                  </a:cubicBezTo>
                  <a:cubicBezTo>
                    <a:pt x="498" y="269"/>
                    <a:pt x="915" y="436"/>
                    <a:pt x="1333" y="637"/>
                  </a:cubicBezTo>
                  <a:cubicBezTo>
                    <a:pt x="1534" y="720"/>
                    <a:pt x="1734" y="821"/>
                    <a:pt x="1918" y="904"/>
                  </a:cubicBezTo>
                  <a:cubicBezTo>
                    <a:pt x="2018" y="938"/>
                    <a:pt x="2102" y="1004"/>
                    <a:pt x="2202" y="1055"/>
                  </a:cubicBezTo>
                  <a:cubicBezTo>
                    <a:pt x="2319" y="1088"/>
                    <a:pt x="2419" y="1172"/>
                    <a:pt x="2519" y="1188"/>
                  </a:cubicBezTo>
                  <a:cubicBezTo>
                    <a:pt x="2528" y="1194"/>
                    <a:pt x="2535" y="1196"/>
                    <a:pt x="2542" y="1196"/>
                  </a:cubicBezTo>
                  <a:cubicBezTo>
                    <a:pt x="2579" y="1196"/>
                    <a:pt x="2598" y="1133"/>
                    <a:pt x="2570" y="1105"/>
                  </a:cubicBezTo>
                  <a:cubicBezTo>
                    <a:pt x="2402" y="971"/>
                    <a:pt x="2169" y="887"/>
                    <a:pt x="1985" y="804"/>
                  </a:cubicBezTo>
                  <a:cubicBezTo>
                    <a:pt x="1768" y="687"/>
                    <a:pt x="1567" y="603"/>
                    <a:pt x="1350" y="503"/>
                  </a:cubicBezTo>
                  <a:cubicBezTo>
                    <a:pt x="932" y="319"/>
                    <a:pt x="514" y="152"/>
                    <a:pt x="80" y="2"/>
                  </a:cubicBezTo>
                  <a:cubicBezTo>
                    <a:pt x="76" y="1"/>
                    <a:pt x="71" y="0"/>
                    <a:pt x="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34"/>
            <p:cNvSpPr/>
            <p:nvPr/>
          </p:nvSpPr>
          <p:spPr>
            <a:xfrm>
              <a:off x="3455775" y="3092450"/>
              <a:ext cx="15900" cy="7125"/>
            </a:xfrm>
            <a:custGeom>
              <a:rect b="b" l="l" r="r" t="t"/>
              <a:pathLst>
                <a:path extrusionOk="0" h="285" w="636">
                  <a:moveTo>
                    <a:pt x="100" y="1"/>
                  </a:moveTo>
                  <a:cubicBezTo>
                    <a:pt x="50" y="1"/>
                    <a:pt x="17" y="34"/>
                    <a:pt x="17" y="51"/>
                  </a:cubicBezTo>
                  <a:cubicBezTo>
                    <a:pt x="0" y="84"/>
                    <a:pt x="17" y="134"/>
                    <a:pt x="34" y="134"/>
                  </a:cubicBezTo>
                  <a:lnTo>
                    <a:pt x="284" y="201"/>
                  </a:lnTo>
                  <a:cubicBezTo>
                    <a:pt x="334" y="218"/>
                    <a:pt x="368" y="218"/>
                    <a:pt x="418" y="234"/>
                  </a:cubicBezTo>
                  <a:cubicBezTo>
                    <a:pt x="451" y="251"/>
                    <a:pt x="501" y="251"/>
                    <a:pt x="552" y="285"/>
                  </a:cubicBezTo>
                  <a:cubicBezTo>
                    <a:pt x="618" y="285"/>
                    <a:pt x="635" y="168"/>
                    <a:pt x="602" y="151"/>
                  </a:cubicBezTo>
                  <a:cubicBezTo>
                    <a:pt x="552" y="134"/>
                    <a:pt x="518" y="134"/>
                    <a:pt x="468" y="118"/>
                  </a:cubicBezTo>
                  <a:cubicBezTo>
                    <a:pt x="435" y="84"/>
                    <a:pt x="384" y="84"/>
                    <a:pt x="351" y="67"/>
                  </a:cubicBezTo>
                  <a:lnTo>
                    <a:pt x="10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34"/>
            <p:cNvSpPr/>
            <p:nvPr/>
          </p:nvSpPr>
          <p:spPr>
            <a:xfrm>
              <a:off x="3438025" y="3072275"/>
              <a:ext cx="36575" cy="14300"/>
            </a:xfrm>
            <a:custGeom>
              <a:rect b="b" l="l" r="r" t="t"/>
              <a:pathLst>
                <a:path extrusionOk="0" h="572" w="1463">
                  <a:moveTo>
                    <a:pt x="76" y="0"/>
                  </a:moveTo>
                  <a:cubicBezTo>
                    <a:pt x="32" y="0"/>
                    <a:pt x="1" y="108"/>
                    <a:pt x="75" y="122"/>
                  </a:cubicBezTo>
                  <a:lnTo>
                    <a:pt x="760" y="373"/>
                  </a:lnTo>
                  <a:cubicBezTo>
                    <a:pt x="877" y="423"/>
                    <a:pt x="994" y="457"/>
                    <a:pt x="1094" y="473"/>
                  </a:cubicBezTo>
                  <a:cubicBezTo>
                    <a:pt x="1161" y="507"/>
                    <a:pt x="1211" y="524"/>
                    <a:pt x="1262" y="540"/>
                  </a:cubicBezTo>
                  <a:cubicBezTo>
                    <a:pt x="1308" y="552"/>
                    <a:pt x="1346" y="571"/>
                    <a:pt x="1376" y="571"/>
                  </a:cubicBezTo>
                  <a:cubicBezTo>
                    <a:pt x="1390" y="571"/>
                    <a:pt x="1402" y="567"/>
                    <a:pt x="1412" y="557"/>
                  </a:cubicBezTo>
                  <a:cubicBezTo>
                    <a:pt x="1462" y="557"/>
                    <a:pt x="1462" y="507"/>
                    <a:pt x="1429" y="473"/>
                  </a:cubicBezTo>
                  <a:cubicBezTo>
                    <a:pt x="1395" y="440"/>
                    <a:pt x="1345" y="440"/>
                    <a:pt x="1295" y="423"/>
                  </a:cubicBezTo>
                  <a:cubicBezTo>
                    <a:pt x="1228" y="390"/>
                    <a:pt x="1161" y="373"/>
                    <a:pt x="1128" y="356"/>
                  </a:cubicBezTo>
                  <a:cubicBezTo>
                    <a:pt x="1011" y="306"/>
                    <a:pt x="894" y="290"/>
                    <a:pt x="794" y="256"/>
                  </a:cubicBezTo>
                  <a:lnTo>
                    <a:pt x="92" y="6"/>
                  </a:lnTo>
                  <a:cubicBezTo>
                    <a:pt x="86" y="2"/>
                    <a:pt x="81"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34"/>
            <p:cNvSpPr/>
            <p:nvPr/>
          </p:nvSpPr>
          <p:spPr>
            <a:xfrm>
              <a:off x="3421750" y="3043825"/>
              <a:ext cx="55350" cy="24425"/>
            </a:xfrm>
            <a:custGeom>
              <a:rect b="b" l="l" r="r" t="t"/>
              <a:pathLst>
                <a:path extrusionOk="0" h="977" w="2214">
                  <a:moveTo>
                    <a:pt x="108" y="1"/>
                  </a:moveTo>
                  <a:cubicBezTo>
                    <a:pt x="42" y="1"/>
                    <a:pt x="0" y="79"/>
                    <a:pt x="58" y="108"/>
                  </a:cubicBezTo>
                  <a:cubicBezTo>
                    <a:pt x="392" y="275"/>
                    <a:pt x="726" y="442"/>
                    <a:pt x="1077" y="592"/>
                  </a:cubicBezTo>
                  <a:cubicBezTo>
                    <a:pt x="1411" y="743"/>
                    <a:pt x="1762" y="910"/>
                    <a:pt x="2130" y="976"/>
                  </a:cubicBezTo>
                  <a:cubicBezTo>
                    <a:pt x="2163" y="976"/>
                    <a:pt x="2213" y="910"/>
                    <a:pt x="2163" y="893"/>
                  </a:cubicBezTo>
                  <a:cubicBezTo>
                    <a:pt x="1862" y="726"/>
                    <a:pt x="1495" y="642"/>
                    <a:pt x="1161" y="492"/>
                  </a:cubicBezTo>
                  <a:cubicBezTo>
                    <a:pt x="810" y="342"/>
                    <a:pt x="476" y="174"/>
                    <a:pt x="141" y="7"/>
                  </a:cubicBezTo>
                  <a:cubicBezTo>
                    <a:pt x="130" y="3"/>
                    <a:pt x="118" y="1"/>
                    <a:pt x="10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34"/>
            <p:cNvSpPr/>
            <p:nvPr/>
          </p:nvSpPr>
          <p:spPr>
            <a:xfrm>
              <a:off x="3413400" y="3019175"/>
              <a:ext cx="69125" cy="35300"/>
            </a:xfrm>
            <a:custGeom>
              <a:rect b="b" l="l" r="r" t="t"/>
              <a:pathLst>
                <a:path extrusionOk="0" h="1412" w="2765">
                  <a:moveTo>
                    <a:pt x="76" y="1"/>
                  </a:moveTo>
                  <a:cubicBezTo>
                    <a:pt x="42" y="1"/>
                    <a:pt x="0" y="81"/>
                    <a:pt x="58" y="125"/>
                  </a:cubicBezTo>
                  <a:cubicBezTo>
                    <a:pt x="475" y="392"/>
                    <a:pt x="943" y="642"/>
                    <a:pt x="1378" y="876"/>
                  </a:cubicBezTo>
                  <a:cubicBezTo>
                    <a:pt x="1578" y="977"/>
                    <a:pt x="1812" y="1077"/>
                    <a:pt x="2013" y="1160"/>
                  </a:cubicBezTo>
                  <a:cubicBezTo>
                    <a:pt x="2230" y="1244"/>
                    <a:pt x="2480" y="1394"/>
                    <a:pt x="2714" y="1411"/>
                  </a:cubicBezTo>
                  <a:cubicBezTo>
                    <a:pt x="2764" y="1411"/>
                    <a:pt x="2764" y="1328"/>
                    <a:pt x="2731" y="1311"/>
                  </a:cubicBezTo>
                  <a:cubicBezTo>
                    <a:pt x="2631" y="1244"/>
                    <a:pt x="2497" y="1227"/>
                    <a:pt x="2397" y="1177"/>
                  </a:cubicBezTo>
                  <a:lnTo>
                    <a:pt x="2079" y="1060"/>
                  </a:lnTo>
                  <a:cubicBezTo>
                    <a:pt x="1829" y="943"/>
                    <a:pt x="1595" y="843"/>
                    <a:pt x="1378" y="743"/>
                  </a:cubicBezTo>
                  <a:cubicBezTo>
                    <a:pt x="927" y="526"/>
                    <a:pt x="492" y="275"/>
                    <a:pt x="91" y="8"/>
                  </a:cubicBezTo>
                  <a:cubicBezTo>
                    <a:pt x="87" y="3"/>
                    <a:pt x="81"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34"/>
            <p:cNvSpPr/>
            <p:nvPr/>
          </p:nvSpPr>
          <p:spPr>
            <a:xfrm>
              <a:off x="3428125" y="3012775"/>
              <a:ext cx="65675" cy="28750"/>
            </a:xfrm>
            <a:custGeom>
              <a:rect b="b" l="l" r="r" t="t"/>
              <a:pathLst>
                <a:path extrusionOk="0" h="1150" w="2627">
                  <a:moveTo>
                    <a:pt x="87" y="1"/>
                  </a:moveTo>
                  <a:cubicBezTo>
                    <a:pt x="35" y="1"/>
                    <a:pt x="1" y="88"/>
                    <a:pt x="70" y="130"/>
                  </a:cubicBezTo>
                  <a:cubicBezTo>
                    <a:pt x="455" y="347"/>
                    <a:pt x="872" y="548"/>
                    <a:pt x="1273" y="731"/>
                  </a:cubicBezTo>
                  <a:cubicBezTo>
                    <a:pt x="1474" y="815"/>
                    <a:pt x="1691" y="898"/>
                    <a:pt x="1891" y="965"/>
                  </a:cubicBezTo>
                  <a:cubicBezTo>
                    <a:pt x="2109" y="1015"/>
                    <a:pt x="2326" y="1132"/>
                    <a:pt x="2543" y="1149"/>
                  </a:cubicBezTo>
                  <a:cubicBezTo>
                    <a:pt x="2610" y="1149"/>
                    <a:pt x="2627" y="1066"/>
                    <a:pt x="2560" y="1049"/>
                  </a:cubicBezTo>
                  <a:cubicBezTo>
                    <a:pt x="2376" y="965"/>
                    <a:pt x="2159" y="915"/>
                    <a:pt x="1958" y="848"/>
                  </a:cubicBezTo>
                  <a:cubicBezTo>
                    <a:pt x="1741" y="798"/>
                    <a:pt x="1541" y="715"/>
                    <a:pt x="1323" y="631"/>
                  </a:cubicBezTo>
                  <a:cubicBezTo>
                    <a:pt x="906" y="464"/>
                    <a:pt x="521" y="247"/>
                    <a:pt x="120" y="13"/>
                  </a:cubicBezTo>
                  <a:cubicBezTo>
                    <a:pt x="109" y="4"/>
                    <a:pt x="98" y="1"/>
                    <a:pt x="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34"/>
            <p:cNvSpPr/>
            <p:nvPr/>
          </p:nvSpPr>
          <p:spPr>
            <a:xfrm>
              <a:off x="3448575" y="3005700"/>
              <a:ext cx="48150" cy="23275"/>
            </a:xfrm>
            <a:custGeom>
              <a:rect b="b" l="l" r="r" t="t"/>
              <a:pathLst>
                <a:path extrusionOk="0" h="931" w="1926">
                  <a:moveTo>
                    <a:pt x="91" y="1"/>
                  </a:moveTo>
                  <a:cubicBezTo>
                    <a:pt x="37" y="1"/>
                    <a:pt x="0" y="101"/>
                    <a:pt x="71" y="129"/>
                  </a:cubicBezTo>
                  <a:cubicBezTo>
                    <a:pt x="372" y="296"/>
                    <a:pt x="672" y="446"/>
                    <a:pt x="973" y="580"/>
                  </a:cubicBezTo>
                  <a:lnTo>
                    <a:pt x="1408" y="764"/>
                  </a:lnTo>
                  <a:cubicBezTo>
                    <a:pt x="1474" y="780"/>
                    <a:pt x="1558" y="831"/>
                    <a:pt x="1625" y="847"/>
                  </a:cubicBezTo>
                  <a:cubicBezTo>
                    <a:pt x="1708" y="864"/>
                    <a:pt x="1758" y="914"/>
                    <a:pt x="1842" y="931"/>
                  </a:cubicBezTo>
                  <a:cubicBezTo>
                    <a:pt x="1892" y="931"/>
                    <a:pt x="1926" y="864"/>
                    <a:pt x="1892" y="847"/>
                  </a:cubicBezTo>
                  <a:cubicBezTo>
                    <a:pt x="1825" y="797"/>
                    <a:pt x="1742" y="780"/>
                    <a:pt x="1675" y="747"/>
                  </a:cubicBezTo>
                  <a:cubicBezTo>
                    <a:pt x="1625" y="714"/>
                    <a:pt x="1541" y="680"/>
                    <a:pt x="1474" y="664"/>
                  </a:cubicBezTo>
                  <a:cubicBezTo>
                    <a:pt x="1324" y="597"/>
                    <a:pt x="1157" y="530"/>
                    <a:pt x="1007" y="446"/>
                  </a:cubicBezTo>
                  <a:cubicBezTo>
                    <a:pt x="723" y="296"/>
                    <a:pt x="405" y="162"/>
                    <a:pt x="121" y="12"/>
                  </a:cubicBezTo>
                  <a:cubicBezTo>
                    <a:pt x="111" y="4"/>
                    <a:pt x="100" y="1"/>
                    <a:pt x="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34"/>
            <p:cNvSpPr/>
            <p:nvPr/>
          </p:nvSpPr>
          <p:spPr>
            <a:xfrm>
              <a:off x="3462025" y="2997350"/>
              <a:ext cx="13825" cy="7825"/>
            </a:xfrm>
            <a:custGeom>
              <a:rect b="b" l="l" r="r" t="t"/>
              <a:pathLst>
                <a:path extrusionOk="0" h="313" w="553">
                  <a:moveTo>
                    <a:pt x="51" y="0"/>
                  </a:moveTo>
                  <a:cubicBezTo>
                    <a:pt x="20" y="0"/>
                    <a:pt x="1" y="32"/>
                    <a:pt x="1" y="45"/>
                  </a:cubicBezTo>
                  <a:cubicBezTo>
                    <a:pt x="1" y="112"/>
                    <a:pt x="17" y="129"/>
                    <a:pt x="34" y="162"/>
                  </a:cubicBezTo>
                  <a:cubicBezTo>
                    <a:pt x="118" y="179"/>
                    <a:pt x="185" y="212"/>
                    <a:pt x="251" y="246"/>
                  </a:cubicBezTo>
                  <a:cubicBezTo>
                    <a:pt x="285" y="262"/>
                    <a:pt x="302" y="279"/>
                    <a:pt x="352" y="279"/>
                  </a:cubicBezTo>
                  <a:cubicBezTo>
                    <a:pt x="385" y="296"/>
                    <a:pt x="435" y="312"/>
                    <a:pt x="469" y="312"/>
                  </a:cubicBezTo>
                  <a:cubicBezTo>
                    <a:pt x="519" y="312"/>
                    <a:pt x="552" y="279"/>
                    <a:pt x="519" y="246"/>
                  </a:cubicBezTo>
                  <a:cubicBezTo>
                    <a:pt x="502" y="196"/>
                    <a:pt x="452" y="196"/>
                    <a:pt x="418" y="179"/>
                  </a:cubicBezTo>
                  <a:cubicBezTo>
                    <a:pt x="368" y="145"/>
                    <a:pt x="335" y="129"/>
                    <a:pt x="302" y="112"/>
                  </a:cubicBezTo>
                  <a:cubicBezTo>
                    <a:pt x="218" y="79"/>
                    <a:pt x="168" y="45"/>
                    <a:pt x="84" y="12"/>
                  </a:cubicBezTo>
                  <a:cubicBezTo>
                    <a:pt x="72" y="4"/>
                    <a:pt x="61" y="0"/>
                    <a:pt x="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34"/>
            <p:cNvSpPr/>
            <p:nvPr/>
          </p:nvSpPr>
          <p:spPr>
            <a:xfrm>
              <a:off x="3462875" y="3115900"/>
              <a:ext cx="11300" cy="8750"/>
            </a:xfrm>
            <a:custGeom>
              <a:rect b="b" l="l" r="r" t="t"/>
              <a:pathLst>
                <a:path extrusionOk="0" h="350" w="452">
                  <a:moveTo>
                    <a:pt x="74" y="1"/>
                  </a:moveTo>
                  <a:cubicBezTo>
                    <a:pt x="49" y="1"/>
                    <a:pt x="17" y="20"/>
                    <a:pt x="17" y="32"/>
                  </a:cubicBezTo>
                  <a:cubicBezTo>
                    <a:pt x="0" y="65"/>
                    <a:pt x="0" y="115"/>
                    <a:pt x="34" y="132"/>
                  </a:cubicBezTo>
                  <a:cubicBezTo>
                    <a:pt x="100" y="182"/>
                    <a:pt x="151" y="215"/>
                    <a:pt x="201" y="232"/>
                  </a:cubicBezTo>
                  <a:cubicBezTo>
                    <a:pt x="234" y="266"/>
                    <a:pt x="268" y="282"/>
                    <a:pt x="284" y="299"/>
                  </a:cubicBezTo>
                  <a:cubicBezTo>
                    <a:pt x="318" y="316"/>
                    <a:pt x="334" y="316"/>
                    <a:pt x="351" y="316"/>
                  </a:cubicBezTo>
                  <a:cubicBezTo>
                    <a:pt x="368" y="316"/>
                    <a:pt x="401" y="316"/>
                    <a:pt x="401" y="349"/>
                  </a:cubicBezTo>
                  <a:cubicBezTo>
                    <a:pt x="418" y="349"/>
                    <a:pt x="435" y="349"/>
                    <a:pt x="435" y="316"/>
                  </a:cubicBezTo>
                  <a:cubicBezTo>
                    <a:pt x="451" y="299"/>
                    <a:pt x="451" y="282"/>
                    <a:pt x="435" y="266"/>
                  </a:cubicBezTo>
                  <a:cubicBezTo>
                    <a:pt x="418" y="232"/>
                    <a:pt x="418" y="215"/>
                    <a:pt x="401" y="215"/>
                  </a:cubicBezTo>
                  <a:cubicBezTo>
                    <a:pt x="368" y="199"/>
                    <a:pt x="351" y="199"/>
                    <a:pt x="351" y="182"/>
                  </a:cubicBezTo>
                  <a:cubicBezTo>
                    <a:pt x="334" y="149"/>
                    <a:pt x="284" y="132"/>
                    <a:pt x="268" y="115"/>
                  </a:cubicBezTo>
                  <a:cubicBezTo>
                    <a:pt x="201" y="65"/>
                    <a:pt x="151" y="32"/>
                    <a:pt x="100" y="15"/>
                  </a:cubicBezTo>
                  <a:cubicBezTo>
                    <a:pt x="95" y="5"/>
                    <a:pt x="85" y="1"/>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34"/>
            <p:cNvSpPr/>
            <p:nvPr/>
          </p:nvSpPr>
          <p:spPr>
            <a:xfrm>
              <a:off x="3466200" y="3125025"/>
              <a:ext cx="5050" cy="6725"/>
            </a:xfrm>
            <a:custGeom>
              <a:rect b="b" l="l" r="r" t="t"/>
              <a:pathLst>
                <a:path extrusionOk="0" h="269" w="202">
                  <a:moveTo>
                    <a:pt x="34" y="1"/>
                  </a:moveTo>
                  <a:cubicBezTo>
                    <a:pt x="1" y="18"/>
                    <a:pt x="1" y="68"/>
                    <a:pt x="18" y="84"/>
                  </a:cubicBezTo>
                  <a:cubicBezTo>
                    <a:pt x="34" y="101"/>
                    <a:pt x="34" y="151"/>
                    <a:pt x="51" y="168"/>
                  </a:cubicBezTo>
                  <a:cubicBezTo>
                    <a:pt x="51" y="185"/>
                    <a:pt x="84" y="185"/>
                    <a:pt x="84" y="201"/>
                  </a:cubicBezTo>
                  <a:cubicBezTo>
                    <a:pt x="84" y="201"/>
                    <a:pt x="84" y="235"/>
                    <a:pt x="101" y="235"/>
                  </a:cubicBezTo>
                  <a:lnTo>
                    <a:pt x="135" y="268"/>
                  </a:lnTo>
                  <a:lnTo>
                    <a:pt x="185" y="268"/>
                  </a:lnTo>
                  <a:cubicBezTo>
                    <a:pt x="201" y="268"/>
                    <a:pt x="201" y="251"/>
                    <a:pt x="201" y="235"/>
                  </a:cubicBezTo>
                  <a:lnTo>
                    <a:pt x="201" y="168"/>
                  </a:lnTo>
                  <a:lnTo>
                    <a:pt x="201" y="151"/>
                  </a:lnTo>
                  <a:cubicBezTo>
                    <a:pt x="201" y="118"/>
                    <a:pt x="185" y="118"/>
                    <a:pt x="185" y="101"/>
                  </a:cubicBezTo>
                  <a:cubicBezTo>
                    <a:pt x="168" y="84"/>
                    <a:pt x="168" y="34"/>
                    <a:pt x="135" y="18"/>
                  </a:cubicBezTo>
                  <a:cubicBezTo>
                    <a:pt x="135" y="1"/>
                    <a:pt x="118"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34"/>
            <p:cNvSpPr/>
            <p:nvPr/>
          </p:nvSpPr>
          <p:spPr>
            <a:xfrm>
              <a:off x="3464950" y="3139650"/>
              <a:ext cx="5450" cy="5050"/>
            </a:xfrm>
            <a:custGeom>
              <a:rect b="b" l="l" r="r" t="t"/>
              <a:pathLst>
                <a:path extrusionOk="0" h="202" w="218">
                  <a:moveTo>
                    <a:pt x="34" y="1"/>
                  </a:moveTo>
                  <a:cubicBezTo>
                    <a:pt x="34" y="1"/>
                    <a:pt x="17" y="1"/>
                    <a:pt x="17" y="17"/>
                  </a:cubicBezTo>
                  <a:cubicBezTo>
                    <a:pt x="1" y="34"/>
                    <a:pt x="1" y="34"/>
                    <a:pt x="1" y="51"/>
                  </a:cubicBezTo>
                  <a:cubicBezTo>
                    <a:pt x="1" y="84"/>
                    <a:pt x="17" y="101"/>
                    <a:pt x="17" y="118"/>
                  </a:cubicBezTo>
                  <a:cubicBezTo>
                    <a:pt x="51" y="151"/>
                    <a:pt x="68" y="168"/>
                    <a:pt x="101" y="184"/>
                  </a:cubicBezTo>
                  <a:cubicBezTo>
                    <a:pt x="101" y="184"/>
                    <a:pt x="134" y="184"/>
                    <a:pt x="134" y="201"/>
                  </a:cubicBezTo>
                  <a:lnTo>
                    <a:pt x="168" y="201"/>
                  </a:lnTo>
                  <a:cubicBezTo>
                    <a:pt x="168" y="201"/>
                    <a:pt x="185" y="201"/>
                    <a:pt x="185" y="184"/>
                  </a:cubicBezTo>
                  <a:cubicBezTo>
                    <a:pt x="185" y="184"/>
                    <a:pt x="185" y="168"/>
                    <a:pt x="218" y="168"/>
                  </a:cubicBezTo>
                  <a:lnTo>
                    <a:pt x="218" y="151"/>
                  </a:lnTo>
                  <a:lnTo>
                    <a:pt x="218" y="118"/>
                  </a:lnTo>
                  <a:cubicBezTo>
                    <a:pt x="218" y="101"/>
                    <a:pt x="218" y="101"/>
                    <a:pt x="185" y="101"/>
                  </a:cubicBezTo>
                  <a:lnTo>
                    <a:pt x="151" y="51"/>
                  </a:lnTo>
                  <a:lnTo>
                    <a:pt x="101" y="17"/>
                  </a:lnTo>
                  <a:lnTo>
                    <a:pt x="8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34"/>
            <p:cNvSpPr/>
            <p:nvPr/>
          </p:nvSpPr>
          <p:spPr>
            <a:xfrm>
              <a:off x="4105300" y="3138400"/>
              <a:ext cx="140400" cy="18825"/>
            </a:xfrm>
            <a:custGeom>
              <a:rect b="b" l="l" r="r" t="t"/>
              <a:pathLst>
                <a:path extrusionOk="0" h="753" w="5616">
                  <a:moveTo>
                    <a:pt x="101" y="0"/>
                  </a:moveTo>
                  <a:cubicBezTo>
                    <a:pt x="1" y="0"/>
                    <a:pt x="1" y="134"/>
                    <a:pt x="85" y="151"/>
                  </a:cubicBezTo>
                  <a:cubicBezTo>
                    <a:pt x="1003" y="218"/>
                    <a:pt x="1889" y="301"/>
                    <a:pt x="2808" y="401"/>
                  </a:cubicBezTo>
                  <a:cubicBezTo>
                    <a:pt x="3276" y="468"/>
                    <a:pt x="3727" y="502"/>
                    <a:pt x="4212" y="569"/>
                  </a:cubicBezTo>
                  <a:cubicBezTo>
                    <a:pt x="4646" y="635"/>
                    <a:pt x="5097" y="736"/>
                    <a:pt x="5532" y="752"/>
                  </a:cubicBezTo>
                  <a:cubicBezTo>
                    <a:pt x="5598" y="752"/>
                    <a:pt x="5615" y="669"/>
                    <a:pt x="5548" y="652"/>
                  </a:cubicBezTo>
                  <a:cubicBezTo>
                    <a:pt x="5097" y="518"/>
                    <a:pt x="4613" y="485"/>
                    <a:pt x="4145" y="418"/>
                  </a:cubicBezTo>
                  <a:cubicBezTo>
                    <a:pt x="3727" y="351"/>
                    <a:pt x="3293" y="318"/>
                    <a:pt x="2875" y="251"/>
                  </a:cubicBezTo>
                  <a:cubicBezTo>
                    <a:pt x="1956" y="151"/>
                    <a:pt x="1020" y="67"/>
                    <a:pt x="1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34"/>
            <p:cNvSpPr/>
            <p:nvPr/>
          </p:nvSpPr>
          <p:spPr>
            <a:xfrm>
              <a:off x="4126750" y="3154650"/>
              <a:ext cx="111425" cy="11750"/>
            </a:xfrm>
            <a:custGeom>
              <a:rect b="b" l="l" r="r" t="t"/>
              <a:pathLst>
                <a:path extrusionOk="0" h="470" w="4457">
                  <a:moveTo>
                    <a:pt x="96" y="0"/>
                  </a:moveTo>
                  <a:cubicBezTo>
                    <a:pt x="25" y="0"/>
                    <a:pt x="1" y="105"/>
                    <a:pt x="79" y="136"/>
                  </a:cubicBezTo>
                  <a:cubicBezTo>
                    <a:pt x="764" y="336"/>
                    <a:pt x="1482" y="386"/>
                    <a:pt x="2184" y="386"/>
                  </a:cubicBezTo>
                  <a:lnTo>
                    <a:pt x="3287" y="386"/>
                  </a:lnTo>
                  <a:cubicBezTo>
                    <a:pt x="3671" y="386"/>
                    <a:pt x="4022" y="437"/>
                    <a:pt x="4406" y="470"/>
                  </a:cubicBezTo>
                  <a:cubicBezTo>
                    <a:pt x="4456" y="470"/>
                    <a:pt x="4456" y="386"/>
                    <a:pt x="4423" y="353"/>
                  </a:cubicBezTo>
                  <a:cubicBezTo>
                    <a:pt x="4089" y="253"/>
                    <a:pt x="3738" y="253"/>
                    <a:pt x="3370" y="253"/>
                  </a:cubicBezTo>
                  <a:cubicBezTo>
                    <a:pt x="3253" y="247"/>
                    <a:pt x="3136" y="245"/>
                    <a:pt x="3019" y="245"/>
                  </a:cubicBezTo>
                  <a:cubicBezTo>
                    <a:pt x="2785" y="245"/>
                    <a:pt x="2552" y="253"/>
                    <a:pt x="2318" y="253"/>
                  </a:cubicBezTo>
                  <a:cubicBezTo>
                    <a:pt x="1582" y="253"/>
                    <a:pt x="831" y="236"/>
                    <a:pt x="112" y="2"/>
                  </a:cubicBezTo>
                  <a:cubicBezTo>
                    <a:pt x="107" y="1"/>
                    <a:pt x="101"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34"/>
            <p:cNvSpPr/>
            <p:nvPr/>
          </p:nvSpPr>
          <p:spPr>
            <a:xfrm>
              <a:off x="4142925" y="3169700"/>
              <a:ext cx="113100" cy="18475"/>
            </a:xfrm>
            <a:custGeom>
              <a:rect b="b" l="l" r="r" t="t"/>
              <a:pathLst>
                <a:path extrusionOk="0" h="739" w="4524">
                  <a:moveTo>
                    <a:pt x="83" y="0"/>
                  </a:moveTo>
                  <a:cubicBezTo>
                    <a:pt x="0" y="0"/>
                    <a:pt x="6" y="120"/>
                    <a:pt x="100" y="135"/>
                  </a:cubicBezTo>
                  <a:cubicBezTo>
                    <a:pt x="835" y="219"/>
                    <a:pt x="1587" y="302"/>
                    <a:pt x="2306" y="386"/>
                  </a:cubicBezTo>
                  <a:cubicBezTo>
                    <a:pt x="3024" y="469"/>
                    <a:pt x="3759" y="503"/>
                    <a:pt x="4444" y="737"/>
                  </a:cubicBezTo>
                  <a:cubicBezTo>
                    <a:pt x="4447" y="738"/>
                    <a:pt x="4450" y="739"/>
                    <a:pt x="4454" y="739"/>
                  </a:cubicBezTo>
                  <a:cubicBezTo>
                    <a:pt x="4486" y="739"/>
                    <a:pt x="4523" y="668"/>
                    <a:pt x="4478" y="653"/>
                  </a:cubicBezTo>
                  <a:cubicBezTo>
                    <a:pt x="3859" y="336"/>
                    <a:pt x="3124" y="336"/>
                    <a:pt x="2439" y="252"/>
                  </a:cubicBezTo>
                  <a:cubicBezTo>
                    <a:pt x="1671" y="169"/>
                    <a:pt x="869" y="85"/>
                    <a:pt x="100" y="2"/>
                  </a:cubicBezTo>
                  <a:cubicBezTo>
                    <a:pt x="94" y="1"/>
                    <a:pt x="89" y="0"/>
                    <a:pt x="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34"/>
            <p:cNvSpPr/>
            <p:nvPr/>
          </p:nvSpPr>
          <p:spPr>
            <a:xfrm>
              <a:off x="4175525" y="3192700"/>
              <a:ext cx="77275" cy="5375"/>
            </a:xfrm>
            <a:custGeom>
              <a:rect b="b" l="l" r="r" t="t"/>
              <a:pathLst>
                <a:path extrusionOk="0" h="215" w="3091">
                  <a:moveTo>
                    <a:pt x="1586" y="1"/>
                  </a:moveTo>
                  <a:cubicBezTo>
                    <a:pt x="1085" y="1"/>
                    <a:pt x="584" y="1"/>
                    <a:pt x="83" y="51"/>
                  </a:cubicBezTo>
                  <a:cubicBezTo>
                    <a:pt x="8" y="66"/>
                    <a:pt x="0" y="173"/>
                    <a:pt x="58" y="173"/>
                  </a:cubicBezTo>
                  <a:cubicBezTo>
                    <a:pt x="65" y="173"/>
                    <a:pt x="73" y="171"/>
                    <a:pt x="83" y="168"/>
                  </a:cubicBezTo>
                  <a:cubicBezTo>
                    <a:pt x="437" y="156"/>
                    <a:pt x="791" y="144"/>
                    <a:pt x="1146" y="144"/>
                  </a:cubicBezTo>
                  <a:cubicBezTo>
                    <a:pt x="1293" y="144"/>
                    <a:pt x="1440" y="146"/>
                    <a:pt x="1586" y="151"/>
                  </a:cubicBezTo>
                  <a:cubicBezTo>
                    <a:pt x="1837" y="151"/>
                    <a:pt x="2088" y="168"/>
                    <a:pt x="2338" y="168"/>
                  </a:cubicBezTo>
                  <a:cubicBezTo>
                    <a:pt x="2504" y="191"/>
                    <a:pt x="2677" y="215"/>
                    <a:pt x="2848" y="215"/>
                  </a:cubicBezTo>
                  <a:cubicBezTo>
                    <a:pt x="2918" y="215"/>
                    <a:pt x="2988" y="211"/>
                    <a:pt x="3057" y="201"/>
                  </a:cubicBezTo>
                  <a:cubicBezTo>
                    <a:pt x="3090" y="201"/>
                    <a:pt x="3090" y="118"/>
                    <a:pt x="3057" y="118"/>
                  </a:cubicBezTo>
                  <a:cubicBezTo>
                    <a:pt x="2839" y="34"/>
                    <a:pt x="2572" y="51"/>
                    <a:pt x="2338" y="34"/>
                  </a:cubicBezTo>
                  <a:cubicBezTo>
                    <a:pt x="2088" y="1"/>
                    <a:pt x="1837" y="1"/>
                    <a:pt x="15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34"/>
            <p:cNvSpPr/>
            <p:nvPr/>
          </p:nvSpPr>
          <p:spPr>
            <a:xfrm>
              <a:off x="4166300" y="3204400"/>
              <a:ext cx="71450" cy="4625"/>
            </a:xfrm>
            <a:custGeom>
              <a:rect b="b" l="l" r="r" t="t"/>
              <a:pathLst>
                <a:path extrusionOk="0" h="185" w="2858">
                  <a:moveTo>
                    <a:pt x="1454" y="0"/>
                  </a:moveTo>
                  <a:cubicBezTo>
                    <a:pt x="1003" y="0"/>
                    <a:pt x="535" y="0"/>
                    <a:pt x="67" y="17"/>
                  </a:cubicBezTo>
                  <a:cubicBezTo>
                    <a:pt x="4" y="17"/>
                    <a:pt x="1" y="152"/>
                    <a:pt x="71" y="152"/>
                  </a:cubicBezTo>
                  <a:cubicBezTo>
                    <a:pt x="75" y="152"/>
                    <a:pt x="80" y="152"/>
                    <a:pt x="84" y="151"/>
                  </a:cubicBezTo>
                  <a:cubicBezTo>
                    <a:pt x="414" y="126"/>
                    <a:pt x="753" y="111"/>
                    <a:pt x="1082" y="111"/>
                  </a:cubicBezTo>
                  <a:cubicBezTo>
                    <a:pt x="1202" y="111"/>
                    <a:pt x="1321" y="113"/>
                    <a:pt x="1437" y="117"/>
                  </a:cubicBezTo>
                  <a:cubicBezTo>
                    <a:pt x="1905" y="117"/>
                    <a:pt x="2356" y="184"/>
                    <a:pt x="2791" y="184"/>
                  </a:cubicBezTo>
                  <a:cubicBezTo>
                    <a:pt x="2841" y="184"/>
                    <a:pt x="2858" y="101"/>
                    <a:pt x="2824" y="101"/>
                  </a:cubicBezTo>
                  <a:cubicBezTo>
                    <a:pt x="2373" y="0"/>
                    <a:pt x="1922" y="0"/>
                    <a:pt x="145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34"/>
            <p:cNvSpPr/>
            <p:nvPr/>
          </p:nvSpPr>
          <p:spPr>
            <a:xfrm>
              <a:off x="4181325" y="3225400"/>
              <a:ext cx="63525" cy="6275"/>
            </a:xfrm>
            <a:custGeom>
              <a:rect b="b" l="l" r="r" t="t"/>
              <a:pathLst>
                <a:path extrusionOk="0" h="251" w="2541">
                  <a:moveTo>
                    <a:pt x="703" y="0"/>
                  </a:moveTo>
                  <a:cubicBezTo>
                    <a:pt x="498" y="0"/>
                    <a:pt x="293" y="4"/>
                    <a:pt x="84" y="13"/>
                  </a:cubicBezTo>
                  <a:cubicBezTo>
                    <a:pt x="1" y="29"/>
                    <a:pt x="1" y="163"/>
                    <a:pt x="84" y="163"/>
                  </a:cubicBezTo>
                  <a:cubicBezTo>
                    <a:pt x="218" y="157"/>
                    <a:pt x="352" y="156"/>
                    <a:pt x="486" y="156"/>
                  </a:cubicBezTo>
                  <a:cubicBezTo>
                    <a:pt x="755" y="156"/>
                    <a:pt x="1026" y="163"/>
                    <a:pt x="1304" y="163"/>
                  </a:cubicBezTo>
                  <a:cubicBezTo>
                    <a:pt x="1488" y="163"/>
                    <a:pt x="1688" y="180"/>
                    <a:pt x="1889" y="196"/>
                  </a:cubicBezTo>
                  <a:cubicBezTo>
                    <a:pt x="2039" y="224"/>
                    <a:pt x="2223" y="251"/>
                    <a:pt x="2385" y="251"/>
                  </a:cubicBezTo>
                  <a:cubicBezTo>
                    <a:pt x="2421" y="251"/>
                    <a:pt x="2457" y="250"/>
                    <a:pt x="2491" y="246"/>
                  </a:cubicBezTo>
                  <a:cubicBezTo>
                    <a:pt x="2541" y="246"/>
                    <a:pt x="2541" y="163"/>
                    <a:pt x="2507" y="146"/>
                  </a:cubicBezTo>
                  <a:cubicBezTo>
                    <a:pt x="2340" y="79"/>
                    <a:pt x="2106" y="79"/>
                    <a:pt x="1922" y="63"/>
                  </a:cubicBezTo>
                  <a:cubicBezTo>
                    <a:pt x="1722" y="29"/>
                    <a:pt x="1505" y="29"/>
                    <a:pt x="1321" y="13"/>
                  </a:cubicBezTo>
                  <a:cubicBezTo>
                    <a:pt x="1112" y="4"/>
                    <a:pt x="907" y="0"/>
                    <a:pt x="7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34"/>
            <p:cNvSpPr/>
            <p:nvPr/>
          </p:nvSpPr>
          <p:spPr>
            <a:xfrm>
              <a:off x="4171325" y="3242375"/>
              <a:ext cx="61425" cy="4800"/>
            </a:xfrm>
            <a:custGeom>
              <a:rect b="b" l="l" r="r" t="t"/>
              <a:pathLst>
                <a:path extrusionOk="0" h="192" w="2457">
                  <a:moveTo>
                    <a:pt x="68" y="0"/>
                  </a:moveTo>
                  <a:cubicBezTo>
                    <a:pt x="0" y="0"/>
                    <a:pt x="5" y="102"/>
                    <a:pt x="83" y="102"/>
                  </a:cubicBezTo>
                  <a:cubicBezTo>
                    <a:pt x="484" y="136"/>
                    <a:pt x="869" y="136"/>
                    <a:pt x="1253" y="152"/>
                  </a:cubicBezTo>
                  <a:cubicBezTo>
                    <a:pt x="1454" y="152"/>
                    <a:pt x="1654" y="169"/>
                    <a:pt x="1838" y="169"/>
                  </a:cubicBezTo>
                  <a:cubicBezTo>
                    <a:pt x="1949" y="169"/>
                    <a:pt x="2083" y="191"/>
                    <a:pt x="2209" y="191"/>
                  </a:cubicBezTo>
                  <a:cubicBezTo>
                    <a:pt x="2272" y="191"/>
                    <a:pt x="2334" y="186"/>
                    <a:pt x="2389" y="169"/>
                  </a:cubicBezTo>
                  <a:cubicBezTo>
                    <a:pt x="2456" y="152"/>
                    <a:pt x="2423" y="85"/>
                    <a:pt x="2389" y="69"/>
                  </a:cubicBezTo>
                  <a:cubicBezTo>
                    <a:pt x="2318" y="47"/>
                    <a:pt x="2237" y="41"/>
                    <a:pt x="2155" y="41"/>
                  </a:cubicBezTo>
                  <a:cubicBezTo>
                    <a:pt x="2045" y="41"/>
                    <a:pt x="1933" y="52"/>
                    <a:pt x="1838" y="52"/>
                  </a:cubicBezTo>
                  <a:cubicBezTo>
                    <a:pt x="1654" y="52"/>
                    <a:pt x="1454" y="19"/>
                    <a:pt x="1253" y="19"/>
                  </a:cubicBezTo>
                  <a:cubicBezTo>
                    <a:pt x="869" y="19"/>
                    <a:pt x="484" y="2"/>
                    <a:pt x="83" y="2"/>
                  </a:cubicBezTo>
                  <a:cubicBezTo>
                    <a:pt x="78" y="1"/>
                    <a:pt x="73" y="0"/>
                    <a:pt x="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34"/>
            <p:cNvSpPr/>
            <p:nvPr/>
          </p:nvSpPr>
          <p:spPr>
            <a:xfrm>
              <a:off x="4178425" y="3262350"/>
              <a:ext cx="47225" cy="5100"/>
            </a:xfrm>
            <a:custGeom>
              <a:rect b="b" l="l" r="r" t="t"/>
              <a:pathLst>
                <a:path extrusionOk="0" h="204" w="1889">
                  <a:moveTo>
                    <a:pt x="37" y="0"/>
                  </a:moveTo>
                  <a:cubicBezTo>
                    <a:pt x="1" y="0"/>
                    <a:pt x="8" y="122"/>
                    <a:pt x="84" y="122"/>
                  </a:cubicBezTo>
                  <a:cubicBezTo>
                    <a:pt x="368" y="139"/>
                    <a:pt x="668" y="139"/>
                    <a:pt x="969" y="172"/>
                  </a:cubicBezTo>
                  <a:cubicBezTo>
                    <a:pt x="1119" y="172"/>
                    <a:pt x="1270" y="189"/>
                    <a:pt x="1420" y="189"/>
                  </a:cubicBezTo>
                  <a:cubicBezTo>
                    <a:pt x="1498" y="189"/>
                    <a:pt x="1598" y="204"/>
                    <a:pt x="1696" y="204"/>
                  </a:cubicBezTo>
                  <a:cubicBezTo>
                    <a:pt x="1745" y="204"/>
                    <a:pt x="1793" y="200"/>
                    <a:pt x="1838" y="189"/>
                  </a:cubicBezTo>
                  <a:cubicBezTo>
                    <a:pt x="1888" y="172"/>
                    <a:pt x="1871" y="105"/>
                    <a:pt x="1838" y="88"/>
                  </a:cubicBezTo>
                  <a:cubicBezTo>
                    <a:pt x="1771" y="55"/>
                    <a:pt x="1688" y="55"/>
                    <a:pt x="1604" y="55"/>
                  </a:cubicBezTo>
                  <a:lnTo>
                    <a:pt x="1387" y="55"/>
                  </a:lnTo>
                  <a:cubicBezTo>
                    <a:pt x="1236" y="55"/>
                    <a:pt x="1103" y="38"/>
                    <a:pt x="952" y="38"/>
                  </a:cubicBezTo>
                  <a:cubicBezTo>
                    <a:pt x="668" y="22"/>
                    <a:pt x="368" y="22"/>
                    <a:pt x="50" y="5"/>
                  </a:cubicBezTo>
                  <a:cubicBezTo>
                    <a:pt x="45" y="2"/>
                    <a:pt x="41" y="0"/>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34"/>
            <p:cNvSpPr/>
            <p:nvPr/>
          </p:nvSpPr>
          <p:spPr>
            <a:xfrm>
              <a:off x="4181275" y="3269100"/>
              <a:ext cx="25575" cy="8850"/>
            </a:xfrm>
            <a:custGeom>
              <a:rect b="b" l="l" r="r" t="t"/>
              <a:pathLst>
                <a:path extrusionOk="0" h="354" w="1023">
                  <a:moveTo>
                    <a:pt x="54" y="1"/>
                  </a:moveTo>
                  <a:cubicBezTo>
                    <a:pt x="0" y="1"/>
                    <a:pt x="3" y="92"/>
                    <a:pt x="70" y="119"/>
                  </a:cubicBezTo>
                  <a:cubicBezTo>
                    <a:pt x="220" y="169"/>
                    <a:pt x="387" y="203"/>
                    <a:pt x="521" y="253"/>
                  </a:cubicBezTo>
                  <a:cubicBezTo>
                    <a:pt x="604" y="270"/>
                    <a:pt x="671" y="286"/>
                    <a:pt x="755" y="320"/>
                  </a:cubicBezTo>
                  <a:cubicBezTo>
                    <a:pt x="838" y="336"/>
                    <a:pt x="905" y="353"/>
                    <a:pt x="989" y="353"/>
                  </a:cubicBezTo>
                  <a:cubicBezTo>
                    <a:pt x="1005" y="353"/>
                    <a:pt x="1022" y="320"/>
                    <a:pt x="1005" y="286"/>
                  </a:cubicBezTo>
                  <a:cubicBezTo>
                    <a:pt x="939" y="253"/>
                    <a:pt x="855" y="236"/>
                    <a:pt x="805" y="203"/>
                  </a:cubicBezTo>
                  <a:cubicBezTo>
                    <a:pt x="721" y="186"/>
                    <a:pt x="655" y="169"/>
                    <a:pt x="571" y="153"/>
                  </a:cubicBezTo>
                  <a:cubicBezTo>
                    <a:pt x="421" y="103"/>
                    <a:pt x="254" y="69"/>
                    <a:pt x="103" y="19"/>
                  </a:cubicBezTo>
                  <a:cubicBezTo>
                    <a:pt x="84" y="6"/>
                    <a:pt x="67" y="1"/>
                    <a:pt x="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34"/>
            <p:cNvSpPr/>
            <p:nvPr/>
          </p:nvSpPr>
          <p:spPr>
            <a:xfrm>
              <a:off x="4180075" y="3282500"/>
              <a:ext cx="7550" cy="3375"/>
            </a:xfrm>
            <a:custGeom>
              <a:rect b="b" l="l" r="r" t="t"/>
              <a:pathLst>
                <a:path extrusionOk="0" h="135" w="302">
                  <a:moveTo>
                    <a:pt x="68" y="1"/>
                  </a:moveTo>
                  <a:cubicBezTo>
                    <a:pt x="51" y="1"/>
                    <a:pt x="34" y="1"/>
                    <a:pt x="34" y="34"/>
                  </a:cubicBezTo>
                  <a:cubicBezTo>
                    <a:pt x="1" y="51"/>
                    <a:pt x="1" y="68"/>
                    <a:pt x="1" y="68"/>
                  </a:cubicBezTo>
                  <a:cubicBezTo>
                    <a:pt x="1" y="84"/>
                    <a:pt x="1" y="118"/>
                    <a:pt x="34" y="118"/>
                  </a:cubicBezTo>
                  <a:cubicBezTo>
                    <a:pt x="34" y="118"/>
                    <a:pt x="51" y="135"/>
                    <a:pt x="68" y="135"/>
                  </a:cubicBezTo>
                  <a:lnTo>
                    <a:pt x="235" y="135"/>
                  </a:lnTo>
                  <a:cubicBezTo>
                    <a:pt x="268" y="135"/>
                    <a:pt x="268" y="118"/>
                    <a:pt x="285" y="118"/>
                  </a:cubicBezTo>
                  <a:cubicBezTo>
                    <a:pt x="302" y="84"/>
                    <a:pt x="302" y="51"/>
                    <a:pt x="285" y="34"/>
                  </a:cubicBezTo>
                  <a:cubicBezTo>
                    <a:pt x="268" y="34"/>
                    <a:pt x="268" y="1"/>
                    <a:pt x="23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34"/>
            <p:cNvSpPr/>
            <p:nvPr/>
          </p:nvSpPr>
          <p:spPr>
            <a:xfrm>
              <a:off x="4109500" y="3196450"/>
              <a:ext cx="11300" cy="3375"/>
            </a:xfrm>
            <a:custGeom>
              <a:rect b="b" l="l" r="r" t="t"/>
              <a:pathLst>
                <a:path extrusionOk="0" h="135" w="452">
                  <a:moveTo>
                    <a:pt x="50" y="1"/>
                  </a:moveTo>
                  <a:cubicBezTo>
                    <a:pt x="17" y="1"/>
                    <a:pt x="0" y="51"/>
                    <a:pt x="0" y="68"/>
                  </a:cubicBezTo>
                  <a:cubicBezTo>
                    <a:pt x="0" y="101"/>
                    <a:pt x="33" y="135"/>
                    <a:pt x="50" y="135"/>
                  </a:cubicBezTo>
                  <a:lnTo>
                    <a:pt x="384" y="135"/>
                  </a:lnTo>
                  <a:cubicBezTo>
                    <a:pt x="434" y="135"/>
                    <a:pt x="451" y="101"/>
                    <a:pt x="451" y="68"/>
                  </a:cubicBezTo>
                  <a:cubicBezTo>
                    <a:pt x="451" y="18"/>
                    <a:pt x="434" y="1"/>
                    <a:pt x="3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34"/>
            <p:cNvSpPr/>
            <p:nvPr/>
          </p:nvSpPr>
          <p:spPr>
            <a:xfrm>
              <a:off x="4066475" y="3163450"/>
              <a:ext cx="4200" cy="3800"/>
            </a:xfrm>
            <a:custGeom>
              <a:rect b="b" l="l" r="r" t="t"/>
              <a:pathLst>
                <a:path extrusionOk="0" h="152" w="168">
                  <a:moveTo>
                    <a:pt x="84" y="1"/>
                  </a:moveTo>
                  <a:cubicBezTo>
                    <a:pt x="0" y="1"/>
                    <a:pt x="0" y="151"/>
                    <a:pt x="84" y="151"/>
                  </a:cubicBezTo>
                  <a:cubicBezTo>
                    <a:pt x="167" y="151"/>
                    <a:pt x="167"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34"/>
            <p:cNvSpPr/>
            <p:nvPr/>
          </p:nvSpPr>
          <p:spPr>
            <a:xfrm>
              <a:off x="5087875" y="2865775"/>
              <a:ext cx="44800" cy="56950"/>
            </a:xfrm>
            <a:custGeom>
              <a:rect b="b" l="l" r="r" t="t"/>
              <a:pathLst>
                <a:path extrusionOk="0" h="2278" w="1792">
                  <a:moveTo>
                    <a:pt x="1696" y="1"/>
                  </a:moveTo>
                  <a:cubicBezTo>
                    <a:pt x="1677" y="1"/>
                    <a:pt x="1660" y="9"/>
                    <a:pt x="1651" y="28"/>
                  </a:cubicBezTo>
                  <a:cubicBezTo>
                    <a:pt x="1383" y="379"/>
                    <a:pt x="1099" y="763"/>
                    <a:pt x="832" y="1114"/>
                  </a:cubicBezTo>
                  <a:cubicBezTo>
                    <a:pt x="715" y="1298"/>
                    <a:pt x="565" y="1465"/>
                    <a:pt x="431" y="1666"/>
                  </a:cubicBezTo>
                  <a:cubicBezTo>
                    <a:pt x="381" y="1749"/>
                    <a:pt x="297" y="1849"/>
                    <a:pt x="230" y="1933"/>
                  </a:cubicBezTo>
                  <a:cubicBezTo>
                    <a:pt x="164" y="2017"/>
                    <a:pt x="80" y="2117"/>
                    <a:pt x="13" y="2200"/>
                  </a:cubicBezTo>
                  <a:cubicBezTo>
                    <a:pt x="0" y="2239"/>
                    <a:pt x="37" y="2278"/>
                    <a:pt x="70" y="2278"/>
                  </a:cubicBezTo>
                  <a:cubicBezTo>
                    <a:pt x="80" y="2278"/>
                    <a:pt x="89" y="2275"/>
                    <a:pt x="97" y="2267"/>
                  </a:cubicBezTo>
                  <a:cubicBezTo>
                    <a:pt x="180" y="2200"/>
                    <a:pt x="247" y="2100"/>
                    <a:pt x="314" y="2017"/>
                  </a:cubicBezTo>
                  <a:cubicBezTo>
                    <a:pt x="381" y="1933"/>
                    <a:pt x="464" y="1833"/>
                    <a:pt x="514" y="1749"/>
                  </a:cubicBezTo>
                  <a:cubicBezTo>
                    <a:pt x="665" y="1549"/>
                    <a:pt x="799" y="1365"/>
                    <a:pt x="932" y="1198"/>
                  </a:cubicBezTo>
                  <a:cubicBezTo>
                    <a:pt x="1216" y="830"/>
                    <a:pt x="1500" y="463"/>
                    <a:pt x="1768" y="95"/>
                  </a:cubicBezTo>
                  <a:cubicBezTo>
                    <a:pt x="1791" y="48"/>
                    <a:pt x="1740" y="1"/>
                    <a:pt x="169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34"/>
            <p:cNvSpPr/>
            <p:nvPr/>
          </p:nvSpPr>
          <p:spPr>
            <a:xfrm>
              <a:off x="5089500" y="2883200"/>
              <a:ext cx="44150" cy="51475"/>
            </a:xfrm>
            <a:custGeom>
              <a:rect b="b" l="l" r="r" t="t"/>
              <a:pathLst>
                <a:path extrusionOk="0" h="2059" w="1766">
                  <a:moveTo>
                    <a:pt x="1680" y="1"/>
                  </a:moveTo>
                  <a:cubicBezTo>
                    <a:pt x="1669" y="1"/>
                    <a:pt x="1660" y="5"/>
                    <a:pt x="1653" y="16"/>
                  </a:cubicBezTo>
                  <a:cubicBezTo>
                    <a:pt x="1368" y="350"/>
                    <a:pt x="1084" y="685"/>
                    <a:pt x="817" y="1019"/>
                  </a:cubicBezTo>
                  <a:cubicBezTo>
                    <a:pt x="667" y="1186"/>
                    <a:pt x="533" y="1353"/>
                    <a:pt x="399" y="1503"/>
                  </a:cubicBezTo>
                  <a:cubicBezTo>
                    <a:pt x="333" y="1587"/>
                    <a:pt x="266" y="1670"/>
                    <a:pt x="199" y="1737"/>
                  </a:cubicBezTo>
                  <a:cubicBezTo>
                    <a:pt x="149" y="1821"/>
                    <a:pt x="65" y="1904"/>
                    <a:pt x="15" y="1988"/>
                  </a:cubicBezTo>
                  <a:cubicBezTo>
                    <a:pt x="1" y="2017"/>
                    <a:pt x="48" y="2058"/>
                    <a:pt x="83" y="2058"/>
                  </a:cubicBezTo>
                  <a:cubicBezTo>
                    <a:pt x="89" y="2058"/>
                    <a:pt x="94" y="2057"/>
                    <a:pt x="99" y="2055"/>
                  </a:cubicBezTo>
                  <a:cubicBezTo>
                    <a:pt x="182" y="1988"/>
                    <a:pt x="249" y="1904"/>
                    <a:pt x="316" y="1821"/>
                  </a:cubicBezTo>
                  <a:cubicBezTo>
                    <a:pt x="366" y="1737"/>
                    <a:pt x="449" y="1654"/>
                    <a:pt x="516" y="1570"/>
                  </a:cubicBezTo>
                  <a:cubicBezTo>
                    <a:pt x="667" y="1403"/>
                    <a:pt x="784" y="1236"/>
                    <a:pt x="934" y="1086"/>
                  </a:cubicBezTo>
                  <a:cubicBezTo>
                    <a:pt x="1201" y="751"/>
                    <a:pt x="1485" y="434"/>
                    <a:pt x="1753" y="100"/>
                  </a:cubicBezTo>
                  <a:cubicBezTo>
                    <a:pt x="1766" y="61"/>
                    <a:pt x="1717" y="1"/>
                    <a:pt x="168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34"/>
            <p:cNvSpPr/>
            <p:nvPr/>
          </p:nvSpPr>
          <p:spPr>
            <a:xfrm>
              <a:off x="5087850" y="2914525"/>
              <a:ext cx="41525" cy="46050"/>
            </a:xfrm>
            <a:custGeom>
              <a:rect b="b" l="l" r="r" t="t"/>
              <a:pathLst>
                <a:path extrusionOk="0" h="1842" w="1661">
                  <a:moveTo>
                    <a:pt x="1579" y="1"/>
                  </a:moveTo>
                  <a:cubicBezTo>
                    <a:pt x="1569" y="1"/>
                    <a:pt x="1559" y="5"/>
                    <a:pt x="1551" y="16"/>
                  </a:cubicBezTo>
                  <a:cubicBezTo>
                    <a:pt x="1267" y="300"/>
                    <a:pt x="1000" y="585"/>
                    <a:pt x="749" y="885"/>
                  </a:cubicBezTo>
                  <a:lnTo>
                    <a:pt x="382" y="1320"/>
                  </a:lnTo>
                  <a:cubicBezTo>
                    <a:pt x="315" y="1403"/>
                    <a:pt x="248" y="1470"/>
                    <a:pt x="181" y="1554"/>
                  </a:cubicBezTo>
                  <a:cubicBezTo>
                    <a:pt x="131" y="1637"/>
                    <a:pt x="64" y="1687"/>
                    <a:pt x="14" y="1771"/>
                  </a:cubicBezTo>
                  <a:cubicBezTo>
                    <a:pt x="0" y="1812"/>
                    <a:pt x="43" y="1842"/>
                    <a:pt x="78" y="1842"/>
                  </a:cubicBezTo>
                  <a:cubicBezTo>
                    <a:pt x="85" y="1842"/>
                    <a:pt x="92" y="1841"/>
                    <a:pt x="98" y="1838"/>
                  </a:cubicBezTo>
                  <a:cubicBezTo>
                    <a:pt x="165" y="1771"/>
                    <a:pt x="231" y="1687"/>
                    <a:pt x="298" y="1604"/>
                  </a:cubicBezTo>
                  <a:cubicBezTo>
                    <a:pt x="348" y="1554"/>
                    <a:pt x="415" y="1470"/>
                    <a:pt x="465" y="1403"/>
                  </a:cubicBezTo>
                  <a:cubicBezTo>
                    <a:pt x="582" y="1253"/>
                    <a:pt x="716" y="1102"/>
                    <a:pt x="833" y="935"/>
                  </a:cubicBezTo>
                  <a:cubicBezTo>
                    <a:pt x="1084" y="651"/>
                    <a:pt x="1351" y="351"/>
                    <a:pt x="1635" y="83"/>
                  </a:cubicBezTo>
                  <a:cubicBezTo>
                    <a:pt x="1661" y="57"/>
                    <a:pt x="1616" y="1"/>
                    <a:pt x="15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34"/>
            <p:cNvSpPr/>
            <p:nvPr/>
          </p:nvSpPr>
          <p:spPr>
            <a:xfrm>
              <a:off x="5087875" y="2935125"/>
              <a:ext cx="38825" cy="42925"/>
            </a:xfrm>
            <a:custGeom>
              <a:rect b="b" l="l" r="r" t="t"/>
              <a:pathLst>
                <a:path extrusionOk="0" h="1717" w="1553">
                  <a:moveTo>
                    <a:pt x="1468" y="1"/>
                  </a:moveTo>
                  <a:cubicBezTo>
                    <a:pt x="1456" y="1"/>
                    <a:pt x="1444" y="4"/>
                    <a:pt x="1433" y="11"/>
                  </a:cubicBezTo>
                  <a:cubicBezTo>
                    <a:pt x="1216" y="278"/>
                    <a:pt x="966" y="563"/>
                    <a:pt x="732" y="830"/>
                  </a:cubicBezTo>
                  <a:cubicBezTo>
                    <a:pt x="598" y="947"/>
                    <a:pt x="498" y="1080"/>
                    <a:pt x="381" y="1214"/>
                  </a:cubicBezTo>
                  <a:cubicBezTo>
                    <a:pt x="314" y="1281"/>
                    <a:pt x="247" y="1348"/>
                    <a:pt x="180" y="1431"/>
                  </a:cubicBezTo>
                  <a:cubicBezTo>
                    <a:pt x="130" y="1498"/>
                    <a:pt x="63" y="1548"/>
                    <a:pt x="13" y="1632"/>
                  </a:cubicBezTo>
                  <a:cubicBezTo>
                    <a:pt x="1" y="1669"/>
                    <a:pt x="26" y="1716"/>
                    <a:pt x="53" y="1716"/>
                  </a:cubicBezTo>
                  <a:cubicBezTo>
                    <a:pt x="62" y="1716"/>
                    <a:pt x="72" y="1711"/>
                    <a:pt x="80" y="1699"/>
                  </a:cubicBezTo>
                  <a:cubicBezTo>
                    <a:pt x="214" y="1598"/>
                    <a:pt x="331" y="1448"/>
                    <a:pt x="431" y="1331"/>
                  </a:cubicBezTo>
                  <a:cubicBezTo>
                    <a:pt x="565" y="1197"/>
                    <a:pt x="665" y="1047"/>
                    <a:pt x="799" y="930"/>
                  </a:cubicBezTo>
                  <a:cubicBezTo>
                    <a:pt x="1016" y="663"/>
                    <a:pt x="1266" y="379"/>
                    <a:pt x="1500" y="111"/>
                  </a:cubicBezTo>
                  <a:cubicBezTo>
                    <a:pt x="1553" y="46"/>
                    <a:pt x="1512" y="1"/>
                    <a:pt x="14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34"/>
            <p:cNvSpPr/>
            <p:nvPr/>
          </p:nvSpPr>
          <p:spPr>
            <a:xfrm>
              <a:off x="5085800" y="2961150"/>
              <a:ext cx="35525" cy="34750"/>
            </a:xfrm>
            <a:custGeom>
              <a:rect b="b" l="l" r="r" t="t"/>
              <a:pathLst>
                <a:path extrusionOk="0" h="1390" w="1421">
                  <a:moveTo>
                    <a:pt x="1339" y="0"/>
                  </a:moveTo>
                  <a:cubicBezTo>
                    <a:pt x="1325" y="0"/>
                    <a:pt x="1311" y="7"/>
                    <a:pt x="1299" y="23"/>
                  </a:cubicBezTo>
                  <a:cubicBezTo>
                    <a:pt x="1049" y="207"/>
                    <a:pt x="815" y="407"/>
                    <a:pt x="597" y="624"/>
                  </a:cubicBezTo>
                  <a:cubicBezTo>
                    <a:pt x="497" y="725"/>
                    <a:pt x="397" y="825"/>
                    <a:pt x="297" y="958"/>
                  </a:cubicBezTo>
                  <a:cubicBezTo>
                    <a:pt x="180" y="1059"/>
                    <a:pt x="80" y="1192"/>
                    <a:pt x="13" y="1326"/>
                  </a:cubicBezTo>
                  <a:cubicBezTo>
                    <a:pt x="1" y="1362"/>
                    <a:pt x="23" y="1390"/>
                    <a:pt x="49" y="1390"/>
                  </a:cubicBezTo>
                  <a:cubicBezTo>
                    <a:pt x="60" y="1390"/>
                    <a:pt x="70" y="1386"/>
                    <a:pt x="80" y="1376"/>
                  </a:cubicBezTo>
                  <a:cubicBezTo>
                    <a:pt x="180" y="1276"/>
                    <a:pt x="297" y="1142"/>
                    <a:pt x="380" y="1042"/>
                  </a:cubicBezTo>
                  <a:cubicBezTo>
                    <a:pt x="481" y="925"/>
                    <a:pt x="581" y="808"/>
                    <a:pt x="681" y="708"/>
                  </a:cubicBezTo>
                  <a:cubicBezTo>
                    <a:pt x="898" y="491"/>
                    <a:pt x="1132" y="290"/>
                    <a:pt x="1383" y="90"/>
                  </a:cubicBezTo>
                  <a:cubicBezTo>
                    <a:pt x="1421" y="64"/>
                    <a:pt x="1382" y="0"/>
                    <a:pt x="133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34"/>
            <p:cNvSpPr/>
            <p:nvPr/>
          </p:nvSpPr>
          <p:spPr>
            <a:xfrm>
              <a:off x="5086175" y="2984125"/>
              <a:ext cx="28800" cy="30775"/>
            </a:xfrm>
            <a:custGeom>
              <a:rect b="b" l="l" r="r" t="t"/>
              <a:pathLst>
                <a:path extrusionOk="0" h="1231" w="1152">
                  <a:moveTo>
                    <a:pt x="1050" y="1"/>
                  </a:moveTo>
                  <a:cubicBezTo>
                    <a:pt x="1033" y="1"/>
                    <a:pt x="1016" y="7"/>
                    <a:pt x="1000" y="23"/>
                  </a:cubicBezTo>
                  <a:cubicBezTo>
                    <a:pt x="816" y="207"/>
                    <a:pt x="649" y="390"/>
                    <a:pt x="482" y="574"/>
                  </a:cubicBezTo>
                  <a:cubicBezTo>
                    <a:pt x="315" y="775"/>
                    <a:pt x="148" y="958"/>
                    <a:pt x="14" y="1159"/>
                  </a:cubicBezTo>
                  <a:cubicBezTo>
                    <a:pt x="1" y="1200"/>
                    <a:pt x="43" y="1230"/>
                    <a:pt x="68" y="1230"/>
                  </a:cubicBezTo>
                  <a:cubicBezTo>
                    <a:pt x="74" y="1230"/>
                    <a:pt x="78" y="1229"/>
                    <a:pt x="81" y="1226"/>
                  </a:cubicBezTo>
                  <a:cubicBezTo>
                    <a:pt x="265" y="1059"/>
                    <a:pt x="415" y="858"/>
                    <a:pt x="582" y="658"/>
                  </a:cubicBezTo>
                  <a:cubicBezTo>
                    <a:pt x="750" y="474"/>
                    <a:pt x="917" y="290"/>
                    <a:pt x="1100" y="123"/>
                  </a:cubicBezTo>
                  <a:cubicBezTo>
                    <a:pt x="1152" y="72"/>
                    <a:pt x="1105" y="1"/>
                    <a:pt x="105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34"/>
            <p:cNvSpPr/>
            <p:nvPr/>
          </p:nvSpPr>
          <p:spPr>
            <a:xfrm>
              <a:off x="5083350" y="3003200"/>
              <a:ext cx="28425" cy="31175"/>
            </a:xfrm>
            <a:custGeom>
              <a:rect b="b" l="l" r="r" t="t"/>
              <a:pathLst>
                <a:path extrusionOk="0" h="1247" w="1137">
                  <a:moveTo>
                    <a:pt x="1043" y="0"/>
                  </a:moveTo>
                  <a:cubicBezTo>
                    <a:pt x="1024" y="0"/>
                    <a:pt x="1006" y="8"/>
                    <a:pt x="996" y="28"/>
                  </a:cubicBezTo>
                  <a:cubicBezTo>
                    <a:pt x="863" y="229"/>
                    <a:pt x="729" y="446"/>
                    <a:pt x="562" y="630"/>
                  </a:cubicBezTo>
                  <a:cubicBezTo>
                    <a:pt x="395" y="814"/>
                    <a:pt x="194" y="981"/>
                    <a:pt x="27" y="1148"/>
                  </a:cubicBezTo>
                  <a:cubicBezTo>
                    <a:pt x="1" y="1187"/>
                    <a:pt x="36" y="1247"/>
                    <a:pt x="69" y="1247"/>
                  </a:cubicBezTo>
                  <a:cubicBezTo>
                    <a:pt x="78" y="1247"/>
                    <a:pt x="87" y="1242"/>
                    <a:pt x="94" y="1231"/>
                  </a:cubicBezTo>
                  <a:cubicBezTo>
                    <a:pt x="311" y="1098"/>
                    <a:pt x="495" y="897"/>
                    <a:pt x="662" y="713"/>
                  </a:cubicBezTo>
                  <a:cubicBezTo>
                    <a:pt x="829" y="530"/>
                    <a:pt x="980" y="312"/>
                    <a:pt x="1113" y="78"/>
                  </a:cubicBezTo>
                  <a:cubicBezTo>
                    <a:pt x="1137" y="43"/>
                    <a:pt x="1086"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34"/>
            <p:cNvSpPr/>
            <p:nvPr/>
          </p:nvSpPr>
          <p:spPr>
            <a:xfrm>
              <a:off x="5076725" y="3031700"/>
              <a:ext cx="30925" cy="29225"/>
            </a:xfrm>
            <a:custGeom>
              <a:rect b="b" l="l" r="r" t="t"/>
              <a:pathLst>
                <a:path extrusionOk="0" h="1169" w="1237">
                  <a:moveTo>
                    <a:pt x="1157" y="0"/>
                  </a:moveTo>
                  <a:cubicBezTo>
                    <a:pt x="1148" y="0"/>
                    <a:pt x="1138" y="3"/>
                    <a:pt x="1128" y="8"/>
                  </a:cubicBezTo>
                  <a:cubicBezTo>
                    <a:pt x="710" y="325"/>
                    <a:pt x="359" y="659"/>
                    <a:pt x="25" y="1060"/>
                  </a:cubicBezTo>
                  <a:cubicBezTo>
                    <a:pt x="0" y="1110"/>
                    <a:pt x="39" y="1169"/>
                    <a:pt x="75" y="1169"/>
                  </a:cubicBezTo>
                  <a:cubicBezTo>
                    <a:pt x="88" y="1169"/>
                    <a:pt x="100" y="1161"/>
                    <a:pt x="108" y="1144"/>
                  </a:cubicBezTo>
                  <a:cubicBezTo>
                    <a:pt x="426" y="760"/>
                    <a:pt x="777" y="409"/>
                    <a:pt x="1194" y="125"/>
                  </a:cubicBezTo>
                  <a:cubicBezTo>
                    <a:pt x="1237" y="68"/>
                    <a:pt x="1208" y="0"/>
                    <a:pt x="11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34"/>
            <p:cNvSpPr/>
            <p:nvPr/>
          </p:nvSpPr>
          <p:spPr>
            <a:xfrm>
              <a:off x="5074525" y="3056325"/>
              <a:ext cx="22675" cy="24075"/>
            </a:xfrm>
            <a:custGeom>
              <a:rect b="b" l="l" r="r" t="t"/>
              <a:pathLst>
                <a:path extrusionOk="0" h="963" w="907">
                  <a:moveTo>
                    <a:pt x="798" y="1"/>
                  </a:moveTo>
                  <a:cubicBezTo>
                    <a:pt x="786" y="1"/>
                    <a:pt x="775" y="3"/>
                    <a:pt x="764" y="9"/>
                  </a:cubicBezTo>
                  <a:cubicBezTo>
                    <a:pt x="614" y="159"/>
                    <a:pt x="497" y="276"/>
                    <a:pt x="363" y="426"/>
                  </a:cubicBezTo>
                  <a:cubicBezTo>
                    <a:pt x="297" y="493"/>
                    <a:pt x="246" y="577"/>
                    <a:pt x="180" y="660"/>
                  </a:cubicBezTo>
                  <a:cubicBezTo>
                    <a:pt x="113" y="744"/>
                    <a:pt x="46" y="811"/>
                    <a:pt x="13" y="894"/>
                  </a:cubicBezTo>
                  <a:cubicBezTo>
                    <a:pt x="0" y="919"/>
                    <a:pt x="25" y="962"/>
                    <a:pt x="59" y="962"/>
                  </a:cubicBezTo>
                  <a:cubicBezTo>
                    <a:pt x="70" y="962"/>
                    <a:pt x="83" y="957"/>
                    <a:pt x="96" y="944"/>
                  </a:cubicBezTo>
                  <a:cubicBezTo>
                    <a:pt x="163" y="894"/>
                    <a:pt x="213" y="811"/>
                    <a:pt x="280" y="744"/>
                  </a:cubicBezTo>
                  <a:cubicBezTo>
                    <a:pt x="347" y="660"/>
                    <a:pt x="414" y="593"/>
                    <a:pt x="464" y="510"/>
                  </a:cubicBezTo>
                  <a:cubicBezTo>
                    <a:pt x="597" y="359"/>
                    <a:pt x="748" y="226"/>
                    <a:pt x="865" y="92"/>
                  </a:cubicBezTo>
                  <a:cubicBezTo>
                    <a:pt x="907" y="64"/>
                    <a:pt x="855" y="1"/>
                    <a:pt x="79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34"/>
            <p:cNvSpPr/>
            <p:nvPr/>
          </p:nvSpPr>
          <p:spPr>
            <a:xfrm>
              <a:off x="5075375" y="3076825"/>
              <a:ext cx="14525" cy="19400"/>
            </a:xfrm>
            <a:custGeom>
              <a:rect b="b" l="l" r="r" t="t"/>
              <a:pathLst>
                <a:path extrusionOk="0" h="776" w="581">
                  <a:moveTo>
                    <a:pt x="518" y="0"/>
                  </a:moveTo>
                  <a:cubicBezTo>
                    <a:pt x="495" y="0"/>
                    <a:pt x="475" y="12"/>
                    <a:pt x="463" y="24"/>
                  </a:cubicBezTo>
                  <a:cubicBezTo>
                    <a:pt x="380" y="124"/>
                    <a:pt x="313" y="258"/>
                    <a:pt x="229" y="358"/>
                  </a:cubicBezTo>
                  <a:cubicBezTo>
                    <a:pt x="179" y="425"/>
                    <a:pt x="162" y="458"/>
                    <a:pt x="129" y="525"/>
                  </a:cubicBezTo>
                  <a:cubicBezTo>
                    <a:pt x="79" y="592"/>
                    <a:pt x="45" y="626"/>
                    <a:pt x="12" y="709"/>
                  </a:cubicBezTo>
                  <a:cubicBezTo>
                    <a:pt x="1" y="754"/>
                    <a:pt x="27" y="776"/>
                    <a:pt x="55" y="776"/>
                  </a:cubicBezTo>
                  <a:cubicBezTo>
                    <a:pt x="70" y="776"/>
                    <a:pt x="84" y="770"/>
                    <a:pt x="96" y="759"/>
                  </a:cubicBezTo>
                  <a:cubicBezTo>
                    <a:pt x="146" y="709"/>
                    <a:pt x="179" y="659"/>
                    <a:pt x="229" y="592"/>
                  </a:cubicBezTo>
                  <a:cubicBezTo>
                    <a:pt x="263" y="525"/>
                    <a:pt x="296" y="492"/>
                    <a:pt x="329" y="425"/>
                  </a:cubicBezTo>
                  <a:cubicBezTo>
                    <a:pt x="413" y="325"/>
                    <a:pt x="480" y="191"/>
                    <a:pt x="563" y="91"/>
                  </a:cubicBezTo>
                  <a:cubicBezTo>
                    <a:pt x="580" y="57"/>
                    <a:pt x="563" y="7"/>
                    <a:pt x="547" y="7"/>
                  </a:cubicBezTo>
                  <a:cubicBezTo>
                    <a:pt x="537" y="2"/>
                    <a:pt x="527" y="0"/>
                    <a:pt x="5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34"/>
            <p:cNvSpPr/>
            <p:nvPr/>
          </p:nvSpPr>
          <p:spPr>
            <a:xfrm>
              <a:off x="5077325" y="3096625"/>
              <a:ext cx="10900" cy="19350"/>
            </a:xfrm>
            <a:custGeom>
              <a:rect b="b" l="l" r="r" t="t"/>
              <a:pathLst>
                <a:path extrusionOk="0" h="774" w="436">
                  <a:moveTo>
                    <a:pt x="402" y="1"/>
                  </a:moveTo>
                  <a:cubicBezTo>
                    <a:pt x="385" y="1"/>
                    <a:pt x="335" y="1"/>
                    <a:pt x="318" y="51"/>
                  </a:cubicBezTo>
                  <a:cubicBezTo>
                    <a:pt x="251" y="151"/>
                    <a:pt x="218" y="285"/>
                    <a:pt x="151" y="385"/>
                  </a:cubicBezTo>
                  <a:cubicBezTo>
                    <a:pt x="134" y="452"/>
                    <a:pt x="101" y="485"/>
                    <a:pt x="68" y="552"/>
                  </a:cubicBezTo>
                  <a:cubicBezTo>
                    <a:pt x="51" y="619"/>
                    <a:pt x="1" y="652"/>
                    <a:pt x="1" y="719"/>
                  </a:cubicBezTo>
                  <a:cubicBezTo>
                    <a:pt x="1" y="742"/>
                    <a:pt x="25" y="774"/>
                    <a:pt x="51" y="774"/>
                  </a:cubicBezTo>
                  <a:cubicBezTo>
                    <a:pt x="63" y="774"/>
                    <a:pt x="74" y="768"/>
                    <a:pt x="84" y="753"/>
                  </a:cubicBezTo>
                  <a:cubicBezTo>
                    <a:pt x="134" y="719"/>
                    <a:pt x="151" y="652"/>
                    <a:pt x="168" y="585"/>
                  </a:cubicBezTo>
                  <a:cubicBezTo>
                    <a:pt x="185" y="535"/>
                    <a:pt x="235" y="485"/>
                    <a:pt x="251" y="418"/>
                  </a:cubicBezTo>
                  <a:cubicBezTo>
                    <a:pt x="318" y="318"/>
                    <a:pt x="352" y="201"/>
                    <a:pt x="419" y="84"/>
                  </a:cubicBezTo>
                  <a:cubicBezTo>
                    <a:pt x="435" y="51"/>
                    <a:pt x="419" y="34"/>
                    <a:pt x="4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34"/>
            <p:cNvSpPr/>
            <p:nvPr/>
          </p:nvSpPr>
          <p:spPr>
            <a:xfrm>
              <a:off x="5081925" y="3117525"/>
              <a:ext cx="2125" cy="11375"/>
            </a:xfrm>
            <a:custGeom>
              <a:rect b="b" l="l" r="r" t="t"/>
              <a:pathLst>
                <a:path extrusionOk="0" h="455" w="85">
                  <a:moveTo>
                    <a:pt x="34" y="0"/>
                  </a:moveTo>
                  <a:cubicBezTo>
                    <a:pt x="51" y="0"/>
                    <a:pt x="1" y="33"/>
                    <a:pt x="1" y="67"/>
                  </a:cubicBezTo>
                  <a:lnTo>
                    <a:pt x="1" y="234"/>
                  </a:lnTo>
                  <a:lnTo>
                    <a:pt x="1" y="318"/>
                  </a:lnTo>
                  <a:lnTo>
                    <a:pt x="1" y="401"/>
                  </a:lnTo>
                  <a:cubicBezTo>
                    <a:pt x="1" y="415"/>
                    <a:pt x="25" y="455"/>
                    <a:pt x="43" y="455"/>
                  </a:cubicBezTo>
                  <a:cubicBezTo>
                    <a:pt x="46" y="455"/>
                    <a:pt x="48" y="454"/>
                    <a:pt x="51" y="451"/>
                  </a:cubicBezTo>
                  <a:cubicBezTo>
                    <a:pt x="67" y="451"/>
                    <a:pt x="84" y="418"/>
                    <a:pt x="84" y="401"/>
                  </a:cubicBezTo>
                  <a:lnTo>
                    <a:pt x="84" y="318"/>
                  </a:lnTo>
                  <a:lnTo>
                    <a:pt x="84" y="234"/>
                  </a:lnTo>
                  <a:lnTo>
                    <a:pt x="84" y="67"/>
                  </a:lnTo>
                  <a:cubicBezTo>
                    <a:pt x="84" y="33"/>
                    <a:pt x="67" y="0"/>
                    <a:pt x="3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34"/>
            <p:cNvSpPr/>
            <p:nvPr/>
          </p:nvSpPr>
          <p:spPr>
            <a:xfrm>
              <a:off x="5080675" y="3150100"/>
              <a:ext cx="4200" cy="2950"/>
            </a:xfrm>
            <a:custGeom>
              <a:rect b="b" l="l" r="r" t="t"/>
              <a:pathLst>
                <a:path extrusionOk="0" h="118" w="168">
                  <a:moveTo>
                    <a:pt x="84" y="0"/>
                  </a:moveTo>
                  <a:cubicBezTo>
                    <a:pt x="0" y="0"/>
                    <a:pt x="0" y="117"/>
                    <a:pt x="84" y="117"/>
                  </a:cubicBezTo>
                  <a:cubicBezTo>
                    <a:pt x="168" y="117"/>
                    <a:pt x="168"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34"/>
            <p:cNvSpPr/>
            <p:nvPr/>
          </p:nvSpPr>
          <p:spPr>
            <a:xfrm>
              <a:off x="4812225" y="2986625"/>
              <a:ext cx="114075" cy="51200"/>
            </a:xfrm>
            <a:custGeom>
              <a:rect b="b" l="l" r="r" t="t"/>
              <a:pathLst>
                <a:path extrusionOk="0" h="2048" w="4563">
                  <a:moveTo>
                    <a:pt x="4500" y="0"/>
                  </a:moveTo>
                  <a:cubicBezTo>
                    <a:pt x="4492" y="0"/>
                    <a:pt x="4483" y="2"/>
                    <a:pt x="4473" y="6"/>
                  </a:cubicBezTo>
                  <a:cubicBezTo>
                    <a:pt x="3687" y="207"/>
                    <a:pt x="2936" y="474"/>
                    <a:pt x="2217" y="808"/>
                  </a:cubicBezTo>
                  <a:cubicBezTo>
                    <a:pt x="1482" y="1126"/>
                    <a:pt x="713" y="1510"/>
                    <a:pt x="45" y="1961"/>
                  </a:cubicBezTo>
                  <a:cubicBezTo>
                    <a:pt x="0" y="1991"/>
                    <a:pt x="35" y="2047"/>
                    <a:pt x="67" y="2047"/>
                  </a:cubicBezTo>
                  <a:cubicBezTo>
                    <a:pt x="71" y="2047"/>
                    <a:pt x="75" y="2047"/>
                    <a:pt x="78" y="2045"/>
                  </a:cubicBezTo>
                  <a:cubicBezTo>
                    <a:pt x="797" y="1660"/>
                    <a:pt x="1465" y="1276"/>
                    <a:pt x="2184" y="942"/>
                  </a:cubicBezTo>
                  <a:cubicBezTo>
                    <a:pt x="2936" y="608"/>
                    <a:pt x="3687" y="324"/>
                    <a:pt x="4489" y="123"/>
                  </a:cubicBezTo>
                  <a:cubicBezTo>
                    <a:pt x="4563" y="94"/>
                    <a:pt x="4559" y="0"/>
                    <a:pt x="45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34"/>
            <p:cNvSpPr/>
            <p:nvPr/>
          </p:nvSpPr>
          <p:spPr>
            <a:xfrm>
              <a:off x="4812200" y="3014275"/>
              <a:ext cx="84550" cy="38150"/>
            </a:xfrm>
            <a:custGeom>
              <a:rect b="b" l="l" r="r" t="t"/>
              <a:pathLst>
                <a:path extrusionOk="0" h="1526" w="3382">
                  <a:moveTo>
                    <a:pt x="3276" y="1"/>
                  </a:moveTo>
                  <a:cubicBezTo>
                    <a:pt x="3269" y="1"/>
                    <a:pt x="3262" y="2"/>
                    <a:pt x="3254" y="3"/>
                  </a:cubicBezTo>
                  <a:cubicBezTo>
                    <a:pt x="2719" y="237"/>
                    <a:pt x="2168" y="488"/>
                    <a:pt x="1650" y="705"/>
                  </a:cubicBezTo>
                  <a:cubicBezTo>
                    <a:pt x="1383" y="838"/>
                    <a:pt x="1132" y="939"/>
                    <a:pt x="848" y="1072"/>
                  </a:cubicBezTo>
                  <a:cubicBezTo>
                    <a:pt x="581" y="1189"/>
                    <a:pt x="297" y="1290"/>
                    <a:pt x="46" y="1440"/>
                  </a:cubicBezTo>
                  <a:cubicBezTo>
                    <a:pt x="0" y="1455"/>
                    <a:pt x="10" y="1526"/>
                    <a:pt x="63" y="1526"/>
                  </a:cubicBezTo>
                  <a:cubicBezTo>
                    <a:pt x="68" y="1526"/>
                    <a:pt x="73" y="1525"/>
                    <a:pt x="79" y="1524"/>
                  </a:cubicBezTo>
                  <a:cubicBezTo>
                    <a:pt x="347" y="1440"/>
                    <a:pt x="597" y="1306"/>
                    <a:pt x="848" y="1189"/>
                  </a:cubicBezTo>
                  <a:lnTo>
                    <a:pt x="1667" y="805"/>
                  </a:lnTo>
                  <a:cubicBezTo>
                    <a:pt x="2218" y="554"/>
                    <a:pt x="2753" y="304"/>
                    <a:pt x="3321" y="87"/>
                  </a:cubicBezTo>
                  <a:cubicBezTo>
                    <a:pt x="3382" y="71"/>
                    <a:pt x="3346" y="1"/>
                    <a:pt x="3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34"/>
            <p:cNvSpPr/>
            <p:nvPr/>
          </p:nvSpPr>
          <p:spPr>
            <a:xfrm>
              <a:off x="4803425" y="3041450"/>
              <a:ext cx="82000" cy="38150"/>
            </a:xfrm>
            <a:custGeom>
              <a:rect b="b" l="l" r="r" t="t"/>
              <a:pathLst>
                <a:path extrusionOk="0" h="1526" w="3280">
                  <a:moveTo>
                    <a:pt x="3205" y="0"/>
                  </a:moveTo>
                  <a:cubicBezTo>
                    <a:pt x="3200" y="0"/>
                    <a:pt x="3194" y="1"/>
                    <a:pt x="3187" y="2"/>
                  </a:cubicBezTo>
                  <a:cubicBezTo>
                    <a:pt x="2653" y="186"/>
                    <a:pt x="2101" y="403"/>
                    <a:pt x="1583" y="654"/>
                  </a:cubicBezTo>
                  <a:cubicBezTo>
                    <a:pt x="1316" y="771"/>
                    <a:pt x="1065" y="904"/>
                    <a:pt x="781" y="1021"/>
                  </a:cubicBezTo>
                  <a:cubicBezTo>
                    <a:pt x="531" y="1155"/>
                    <a:pt x="263" y="1272"/>
                    <a:pt x="29" y="1439"/>
                  </a:cubicBezTo>
                  <a:cubicBezTo>
                    <a:pt x="0" y="1482"/>
                    <a:pt x="22" y="1526"/>
                    <a:pt x="60" y="1526"/>
                  </a:cubicBezTo>
                  <a:cubicBezTo>
                    <a:pt x="66" y="1526"/>
                    <a:pt x="73" y="1525"/>
                    <a:pt x="80" y="1523"/>
                  </a:cubicBezTo>
                  <a:cubicBezTo>
                    <a:pt x="330" y="1439"/>
                    <a:pt x="581" y="1272"/>
                    <a:pt x="815" y="1155"/>
                  </a:cubicBezTo>
                  <a:lnTo>
                    <a:pt x="1567" y="771"/>
                  </a:lnTo>
                  <a:cubicBezTo>
                    <a:pt x="2085" y="520"/>
                    <a:pt x="2619" y="320"/>
                    <a:pt x="3187" y="102"/>
                  </a:cubicBezTo>
                  <a:cubicBezTo>
                    <a:pt x="3280" y="87"/>
                    <a:pt x="3273" y="0"/>
                    <a:pt x="32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34"/>
            <p:cNvSpPr/>
            <p:nvPr/>
          </p:nvSpPr>
          <p:spPr>
            <a:xfrm>
              <a:off x="4805525" y="3066250"/>
              <a:ext cx="56000" cy="30600"/>
            </a:xfrm>
            <a:custGeom>
              <a:rect b="b" l="l" r="r" t="t"/>
              <a:pathLst>
                <a:path extrusionOk="0" h="1224" w="2240">
                  <a:moveTo>
                    <a:pt x="2151" y="0"/>
                  </a:moveTo>
                  <a:cubicBezTo>
                    <a:pt x="2141" y="0"/>
                    <a:pt x="2129" y="4"/>
                    <a:pt x="2118" y="13"/>
                  </a:cubicBezTo>
                  <a:cubicBezTo>
                    <a:pt x="1783" y="213"/>
                    <a:pt x="1449" y="430"/>
                    <a:pt x="1098" y="597"/>
                  </a:cubicBezTo>
                  <a:cubicBezTo>
                    <a:pt x="747" y="781"/>
                    <a:pt x="397" y="932"/>
                    <a:pt x="29" y="1132"/>
                  </a:cubicBezTo>
                  <a:cubicBezTo>
                    <a:pt x="1" y="1160"/>
                    <a:pt x="8" y="1223"/>
                    <a:pt x="51" y="1223"/>
                  </a:cubicBezTo>
                  <a:cubicBezTo>
                    <a:pt x="59" y="1223"/>
                    <a:pt x="68" y="1221"/>
                    <a:pt x="79" y="1216"/>
                  </a:cubicBezTo>
                  <a:cubicBezTo>
                    <a:pt x="447" y="1099"/>
                    <a:pt x="814" y="915"/>
                    <a:pt x="1148" y="714"/>
                  </a:cubicBezTo>
                  <a:cubicBezTo>
                    <a:pt x="1499" y="531"/>
                    <a:pt x="1850" y="330"/>
                    <a:pt x="2184" y="113"/>
                  </a:cubicBezTo>
                  <a:cubicBezTo>
                    <a:pt x="2240" y="85"/>
                    <a:pt x="2203" y="0"/>
                    <a:pt x="21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34"/>
            <p:cNvSpPr/>
            <p:nvPr/>
          </p:nvSpPr>
          <p:spPr>
            <a:xfrm>
              <a:off x="4812625" y="3097200"/>
              <a:ext cx="48900" cy="26675"/>
            </a:xfrm>
            <a:custGeom>
              <a:rect b="b" l="l" r="r" t="t"/>
              <a:pathLst>
                <a:path extrusionOk="0" h="1067" w="1956">
                  <a:moveTo>
                    <a:pt x="1867" y="1"/>
                  </a:moveTo>
                  <a:cubicBezTo>
                    <a:pt x="1857" y="1"/>
                    <a:pt x="1845" y="4"/>
                    <a:pt x="1834" y="11"/>
                  </a:cubicBezTo>
                  <a:cubicBezTo>
                    <a:pt x="1499" y="111"/>
                    <a:pt x="1165" y="228"/>
                    <a:pt x="864" y="395"/>
                  </a:cubicBezTo>
                  <a:cubicBezTo>
                    <a:pt x="714" y="479"/>
                    <a:pt x="564" y="562"/>
                    <a:pt x="413" y="679"/>
                  </a:cubicBezTo>
                  <a:cubicBezTo>
                    <a:pt x="363" y="713"/>
                    <a:pt x="263" y="780"/>
                    <a:pt x="213" y="813"/>
                  </a:cubicBezTo>
                  <a:cubicBezTo>
                    <a:pt x="146" y="880"/>
                    <a:pt x="62" y="913"/>
                    <a:pt x="29" y="997"/>
                  </a:cubicBezTo>
                  <a:cubicBezTo>
                    <a:pt x="0" y="1026"/>
                    <a:pt x="34" y="1067"/>
                    <a:pt x="54" y="1067"/>
                  </a:cubicBezTo>
                  <a:cubicBezTo>
                    <a:pt x="57" y="1067"/>
                    <a:pt x="60" y="1066"/>
                    <a:pt x="62" y="1064"/>
                  </a:cubicBezTo>
                  <a:cubicBezTo>
                    <a:pt x="146" y="1047"/>
                    <a:pt x="196" y="980"/>
                    <a:pt x="280" y="947"/>
                  </a:cubicBezTo>
                  <a:cubicBezTo>
                    <a:pt x="330" y="897"/>
                    <a:pt x="397" y="830"/>
                    <a:pt x="480" y="796"/>
                  </a:cubicBezTo>
                  <a:cubicBezTo>
                    <a:pt x="631" y="696"/>
                    <a:pt x="781" y="613"/>
                    <a:pt x="915" y="529"/>
                  </a:cubicBezTo>
                  <a:cubicBezTo>
                    <a:pt x="1232" y="362"/>
                    <a:pt x="1549" y="228"/>
                    <a:pt x="1884" y="128"/>
                  </a:cubicBezTo>
                  <a:cubicBezTo>
                    <a:pt x="1955" y="114"/>
                    <a:pt x="1929" y="1"/>
                    <a:pt x="186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34"/>
            <p:cNvSpPr/>
            <p:nvPr/>
          </p:nvSpPr>
          <p:spPr>
            <a:xfrm>
              <a:off x="4808050" y="3128650"/>
              <a:ext cx="47650" cy="21125"/>
            </a:xfrm>
            <a:custGeom>
              <a:rect b="b" l="l" r="r" t="t"/>
              <a:pathLst>
                <a:path extrusionOk="0" h="845" w="1906">
                  <a:moveTo>
                    <a:pt x="1841" y="1"/>
                  </a:moveTo>
                  <a:cubicBezTo>
                    <a:pt x="1834" y="1"/>
                    <a:pt x="1825" y="2"/>
                    <a:pt x="1816" y="6"/>
                  </a:cubicBezTo>
                  <a:cubicBezTo>
                    <a:pt x="1515" y="106"/>
                    <a:pt x="1215" y="207"/>
                    <a:pt x="914" y="340"/>
                  </a:cubicBezTo>
                  <a:lnTo>
                    <a:pt x="479" y="524"/>
                  </a:lnTo>
                  <a:cubicBezTo>
                    <a:pt x="329" y="591"/>
                    <a:pt x="179" y="675"/>
                    <a:pt x="45" y="758"/>
                  </a:cubicBezTo>
                  <a:cubicBezTo>
                    <a:pt x="0" y="788"/>
                    <a:pt x="35" y="844"/>
                    <a:pt x="67" y="844"/>
                  </a:cubicBezTo>
                  <a:cubicBezTo>
                    <a:pt x="71" y="844"/>
                    <a:pt x="75" y="843"/>
                    <a:pt x="78" y="842"/>
                  </a:cubicBezTo>
                  <a:cubicBezTo>
                    <a:pt x="229" y="775"/>
                    <a:pt x="346" y="708"/>
                    <a:pt x="496" y="641"/>
                  </a:cubicBezTo>
                  <a:lnTo>
                    <a:pt x="930" y="457"/>
                  </a:lnTo>
                  <a:cubicBezTo>
                    <a:pt x="1231" y="340"/>
                    <a:pt x="1515" y="223"/>
                    <a:pt x="1816" y="123"/>
                  </a:cubicBezTo>
                  <a:cubicBezTo>
                    <a:pt x="1905" y="108"/>
                    <a:pt x="1902" y="1"/>
                    <a:pt x="184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34"/>
            <p:cNvSpPr/>
            <p:nvPr/>
          </p:nvSpPr>
          <p:spPr>
            <a:xfrm>
              <a:off x="4805475" y="3151875"/>
              <a:ext cx="54375" cy="25875"/>
            </a:xfrm>
            <a:custGeom>
              <a:rect b="b" l="l" r="r" t="t"/>
              <a:pathLst>
                <a:path extrusionOk="0" h="1035" w="2175">
                  <a:moveTo>
                    <a:pt x="2096" y="1"/>
                  </a:moveTo>
                  <a:cubicBezTo>
                    <a:pt x="2087" y="1"/>
                    <a:pt x="2078" y="4"/>
                    <a:pt x="2069" y="13"/>
                  </a:cubicBezTo>
                  <a:cubicBezTo>
                    <a:pt x="1735" y="180"/>
                    <a:pt x="1401" y="347"/>
                    <a:pt x="1067" y="497"/>
                  </a:cubicBezTo>
                  <a:cubicBezTo>
                    <a:pt x="900" y="581"/>
                    <a:pt x="733" y="631"/>
                    <a:pt x="566" y="715"/>
                  </a:cubicBezTo>
                  <a:cubicBezTo>
                    <a:pt x="399" y="798"/>
                    <a:pt x="198" y="865"/>
                    <a:pt x="31" y="949"/>
                  </a:cubicBezTo>
                  <a:cubicBezTo>
                    <a:pt x="1" y="964"/>
                    <a:pt x="12" y="1034"/>
                    <a:pt x="64" y="1034"/>
                  </a:cubicBezTo>
                  <a:cubicBezTo>
                    <a:pt x="69" y="1034"/>
                    <a:pt x="75" y="1034"/>
                    <a:pt x="81" y="1032"/>
                  </a:cubicBezTo>
                  <a:cubicBezTo>
                    <a:pt x="265" y="999"/>
                    <a:pt x="432" y="915"/>
                    <a:pt x="599" y="832"/>
                  </a:cubicBezTo>
                  <a:cubicBezTo>
                    <a:pt x="766" y="765"/>
                    <a:pt x="933" y="681"/>
                    <a:pt x="1100" y="598"/>
                  </a:cubicBezTo>
                  <a:cubicBezTo>
                    <a:pt x="1434" y="447"/>
                    <a:pt x="1785" y="280"/>
                    <a:pt x="2120" y="113"/>
                  </a:cubicBezTo>
                  <a:cubicBezTo>
                    <a:pt x="2175" y="85"/>
                    <a:pt x="2139" y="1"/>
                    <a:pt x="209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34"/>
            <p:cNvSpPr/>
            <p:nvPr/>
          </p:nvSpPr>
          <p:spPr>
            <a:xfrm>
              <a:off x="4803550" y="3179300"/>
              <a:ext cx="60625" cy="26950"/>
            </a:xfrm>
            <a:custGeom>
              <a:rect b="b" l="l" r="r" t="t"/>
              <a:pathLst>
                <a:path extrusionOk="0" h="1078" w="2425">
                  <a:moveTo>
                    <a:pt x="2329" y="0"/>
                  </a:moveTo>
                  <a:cubicBezTo>
                    <a:pt x="2324" y="0"/>
                    <a:pt x="2319" y="1"/>
                    <a:pt x="2313" y="2"/>
                  </a:cubicBezTo>
                  <a:cubicBezTo>
                    <a:pt x="1511" y="186"/>
                    <a:pt x="743" y="503"/>
                    <a:pt x="58" y="954"/>
                  </a:cubicBezTo>
                  <a:cubicBezTo>
                    <a:pt x="0" y="998"/>
                    <a:pt x="42" y="1078"/>
                    <a:pt x="87" y="1078"/>
                  </a:cubicBezTo>
                  <a:cubicBezTo>
                    <a:pt x="94" y="1078"/>
                    <a:pt x="101" y="1076"/>
                    <a:pt x="108" y="1071"/>
                  </a:cubicBezTo>
                  <a:cubicBezTo>
                    <a:pt x="810" y="620"/>
                    <a:pt x="1562" y="319"/>
                    <a:pt x="2347" y="119"/>
                  </a:cubicBezTo>
                  <a:cubicBezTo>
                    <a:pt x="2425" y="103"/>
                    <a:pt x="2401" y="0"/>
                    <a:pt x="232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34"/>
            <p:cNvSpPr/>
            <p:nvPr/>
          </p:nvSpPr>
          <p:spPr>
            <a:xfrm>
              <a:off x="4795500" y="3196725"/>
              <a:ext cx="78550" cy="34475"/>
            </a:xfrm>
            <a:custGeom>
              <a:rect b="b" l="l" r="r" t="t"/>
              <a:pathLst>
                <a:path extrusionOk="0" h="1379" w="3142">
                  <a:moveTo>
                    <a:pt x="3033" y="1"/>
                  </a:moveTo>
                  <a:cubicBezTo>
                    <a:pt x="3023" y="1"/>
                    <a:pt x="3013" y="3"/>
                    <a:pt x="3003" y="7"/>
                  </a:cubicBezTo>
                  <a:cubicBezTo>
                    <a:pt x="2502" y="224"/>
                    <a:pt x="2017" y="424"/>
                    <a:pt x="1516" y="642"/>
                  </a:cubicBezTo>
                  <a:cubicBezTo>
                    <a:pt x="1265" y="742"/>
                    <a:pt x="1048" y="842"/>
                    <a:pt x="798" y="959"/>
                  </a:cubicBezTo>
                  <a:cubicBezTo>
                    <a:pt x="547" y="1059"/>
                    <a:pt x="263" y="1143"/>
                    <a:pt x="46" y="1293"/>
                  </a:cubicBezTo>
                  <a:cubicBezTo>
                    <a:pt x="0" y="1308"/>
                    <a:pt x="10" y="1379"/>
                    <a:pt x="62" y="1379"/>
                  </a:cubicBezTo>
                  <a:cubicBezTo>
                    <a:pt x="67" y="1379"/>
                    <a:pt x="73" y="1378"/>
                    <a:pt x="79" y="1377"/>
                  </a:cubicBezTo>
                  <a:cubicBezTo>
                    <a:pt x="330" y="1310"/>
                    <a:pt x="564" y="1176"/>
                    <a:pt x="798" y="1076"/>
                  </a:cubicBezTo>
                  <a:lnTo>
                    <a:pt x="1549" y="759"/>
                  </a:lnTo>
                  <a:cubicBezTo>
                    <a:pt x="2051" y="558"/>
                    <a:pt x="2552" y="324"/>
                    <a:pt x="3053" y="124"/>
                  </a:cubicBezTo>
                  <a:cubicBezTo>
                    <a:pt x="3141" y="94"/>
                    <a:pt x="3101" y="1"/>
                    <a:pt x="303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34"/>
            <p:cNvSpPr/>
            <p:nvPr/>
          </p:nvSpPr>
          <p:spPr>
            <a:xfrm>
              <a:off x="4820550" y="3213525"/>
              <a:ext cx="56150" cy="23950"/>
            </a:xfrm>
            <a:custGeom>
              <a:rect b="b" l="l" r="r" t="t"/>
              <a:pathLst>
                <a:path extrusionOk="0" h="958" w="2246">
                  <a:moveTo>
                    <a:pt x="2148" y="1"/>
                  </a:moveTo>
                  <a:cubicBezTo>
                    <a:pt x="2144" y="1"/>
                    <a:pt x="2139" y="2"/>
                    <a:pt x="2135" y="3"/>
                  </a:cubicBezTo>
                  <a:lnTo>
                    <a:pt x="1065" y="454"/>
                  </a:lnTo>
                  <a:cubicBezTo>
                    <a:pt x="898" y="504"/>
                    <a:pt x="698" y="571"/>
                    <a:pt x="547" y="655"/>
                  </a:cubicBezTo>
                  <a:cubicBezTo>
                    <a:pt x="464" y="705"/>
                    <a:pt x="380" y="721"/>
                    <a:pt x="263" y="755"/>
                  </a:cubicBezTo>
                  <a:cubicBezTo>
                    <a:pt x="180" y="788"/>
                    <a:pt x="96" y="805"/>
                    <a:pt x="46" y="872"/>
                  </a:cubicBezTo>
                  <a:cubicBezTo>
                    <a:pt x="1" y="887"/>
                    <a:pt x="10" y="958"/>
                    <a:pt x="50" y="958"/>
                  </a:cubicBezTo>
                  <a:cubicBezTo>
                    <a:pt x="54" y="958"/>
                    <a:pt x="58" y="957"/>
                    <a:pt x="63" y="955"/>
                  </a:cubicBezTo>
                  <a:cubicBezTo>
                    <a:pt x="146" y="955"/>
                    <a:pt x="230" y="905"/>
                    <a:pt x="330" y="872"/>
                  </a:cubicBezTo>
                  <a:cubicBezTo>
                    <a:pt x="430" y="822"/>
                    <a:pt x="514" y="805"/>
                    <a:pt x="614" y="755"/>
                  </a:cubicBezTo>
                  <a:cubicBezTo>
                    <a:pt x="781" y="705"/>
                    <a:pt x="982" y="638"/>
                    <a:pt x="1149" y="554"/>
                  </a:cubicBezTo>
                  <a:cubicBezTo>
                    <a:pt x="1500" y="404"/>
                    <a:pt x="1851" y="254"/>
                    <a:pt x="2185" y="120"/>
                  </a:cubicBezTo>
                  <a:cubicBezTo>
                    <a:pt x="2246" y="74"/>
                    <a:pt x="2196" y="1"/>
                    <a:pt x="2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34"/>
            <p:cNvSpPr/>
            <p:nvPr/>
          </p:nvSpPr>
          <p:spPr>
            <a:xfrm>
              <a:off x="4831300" y="3237775"/>
              <a:ext cx="20775" cy="8000"/>
            </a:xfrm>
            <a:custGeom>
              <a:rect b="b" l="l" r="r" t="t"/>
              <a:pathLst>
                <a:path extrusionOk="0" h="320" w="831">
                  <a:moveTo>
                    <a:pt x="735" y="0"/>
                  </a:moveTo>
                  <a:cubicBezTo>
                    <a:pt x="730" y="0"/>
                    <a:pt x="724" y="1"/>
                    <a:pt x="719" y="2"/>
                  </a:cubicBezTo>
                  <a:cubicBezTo>
                    <a:pt x="619" y="36"/>
                    <a:pt x="485" y="69"/>
                    <a:pt x="385" y="102"/>
                  </a:cubicBezTo>
                  <a:cubicBezTo>
                    <a:pt x="285" y="152"/>
                    <a:pt x="151" y="169"/>
                    <a:pt x="51" y="236"/>
                  </a:cubicBezTo>
                  <a:cubicBezTo>
                    <a:pt x="0" y="253"/>
                    <a:pt x="34" y="320"/>
                    <a:pt x="67" y="320"/>
                  </a:cubicBezTo>
                  <a:cubicBezTo>
                    <a:pt x="134" y="320"/>
                    <a:pt x="201" y="286"/>
                    <a:pt x="251" y="269"/>
                  </a:cubicBezTo>
                  <a:cubicBezTo>
                    <a:pt x="318" y="253"/>
                    <a:pt x="368" y="236"/>
                    <a:pt x="418" y="236"/>
                  </a:cubicBezTo>
                  <a:cubicBezTo>
                    <a:pt x="535" y="186"/>
                    <a:pt x="652" y="169"/>
                    <a:pt x="752" y="119"/>
                  </a:cubicBezTo>
                  <a:cubicBezTo>
                    <a:pt x="830" y="103"/>
                    <a:pt x="806"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34"/>
            <p:cNvSpPr/>
            <p:nvPr/>
          </p:nvSpPr>
          <p:spPr>
            <a:xfrm>
              <a:off x="4892500" y="3094375"/>
              <a:ext cx="14000" cy="7075"/>
            </a:xfrm>
            <a:custGeom>
              <a:rect b="b" l="l" r="r" t="t"/>
              <a:pathLst>
                <a:path extrusionOk="0" h="283" w="560">
                  <a:moveTo>
                    <a:pt x="525" y="1"/>
                  </a:moveTo>
                  <a:cubicBezTo>
                    <a:pt x="519" y="1"/>
                    <a:pt x="514" y="3"/>
                    <a:pt x="510" y="7"/>
                  </a:cubicBezTo>
                  <a:cubicBezTo>
                    <a:pt x="426" y="41"/>
                    <a:pt x="360" y="74"/>
                    <a:pt x="276" y="91"/>
                  </a:cubicBezTo>
                  <a:cubicBezTo>
                    <a:pt x="192" y="124"/>
                    <a:pt x="126" y="157"/>
                    <a:pt x="42" y="191"/>
                  </a:cubicBezTo>
                  <a:cubicBezTo>
                    <a:pt x="0" y="219"/>
                    <a:pt x="17" y="282"/>
                    <a:pt x="63" y="282"/>
                  </a:cubicBezTo>
                  <a:cubicBezTo>
                    <a:pt x="71" y="282"/>
                    <a:pt x="81" y="280"/>
                    <a:pt x="92" y="274"/>
                  </a:cubicBezTo>
                  <a:cubicBezTo>
                    <a:pt x="126" y="274"/>
                    <a:pt x="176" y="258"/>
                    <a:pt x="209" y="241"/>
                  </a:cubicBezTo>
                  <a:cubicBezTo>
                    <a:pt x="259" y="224"/>
                    <a:pt x="276" y="224"/>
                    <a:pt x="309" y="191"/>
                  </a:cubicBezTo>
                  <a:cubicBezTo>
                    <a:pt x="376" y="174"/>
                    <a:pt x="460" y="141"/>
                    <a:pt x="527" y="124"/>
                  </a:cubicBezTo>
                  <a:cubicBezTo>
                    <a:pt x="543" y="91"/>
                    <a:pt x="560" y="74"/>
                    <a:pt x="560" y="57"/>
                  </a:cubicBezTo>
                  <a:cubicBezTo>
                    <a:pt x="560" y="20"/>
                    <a:pt x="541" y="1"/>
                    <a:pt x="52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34"/>
            <p:cNvSpPr/>
            <p:nvPr/>
          </p:nvSpPr>
          <p:spPr>
            <a:xfrm>
              <a:off x="4891100" y="3061825"/>
              <a:ext cx="41850" cy="14825"/>
            </a:xfrm>
            <a:custGeom>
              <a:rect b="b" l="l" r="r" t="t"/>
              <a:pathLst>
                <a:path extrusionOk="0" h="593" w="1674">
                  <a:moveTo>
                    <a:pt x="1611" y="0"/>
                  </a:moveTo>
                  <a:cubicBezTo>
                    <a:pt x="1603" y="0"/>
                    <a:pt x="1594" y="2"/>
                    <a:pt x="1585" y="6"/>
                  </a:cubicBezTo>
                  <a:cubicBezTo>
                    <a:pt x="1318" y="39"/>
                    <a:pt x="1067" y="123"/>
                    <a:pt x="783" y="206"/>
                  </a:cubicBezTo>
                  <a:lnTo>
                    <a:pt x="416" y="340"/>
                  </a:lnTo>
                  <a:cubicBezTo>
                    <a:pt x="282" y="373"/>
                    <a:pt x="148" y="440"/>
                    <a:pt x="31" y="507"/>
                  </a:cubicBezTo>
                  <a:cubicBezTo>
                    <a:pt x="1" y="522"/>
                    <a:pt x="12" y="593"/>
                    <a:pt x="64" y="593"/>
                  </a:cubicBezTo>
                  <a:cubicBezTo>
                    <a:pt x="70" y="593"/>
                    <a:pt x="75" y="592"/>
                    <a:pt x="81" y="591"/>
                  </a:cubicBezTo>
                  <a:cubicBezTo>
                    <a:pt x="198" y="540"/>
                    <a:pt x="332" y="474"/>
                    <a:pt x="432" y="440"/>
                  </a:cubicBezTo>
                  <a:cubicBezTo>
                    <a:pt x="566" y="390"/>
                    <a:pt x="683" y="340"/>
                    <a:pt x="817" y="290"/>
                  </a:cubicBezTo>
                  <a:cubicBezTo>
                    <a:pt x="1067" y="206"/>
                    <a:pt x="1334" y="139"/>
                    <a:pt x="1585" y="89"/>
                  </a:cubicBezTo>
                  <a:cubicBezTo>
                    <a:pt x="1591" y="90"/>
                    <a:pt x="1597" y="91"/>
                    <a:pt x="1602" y="91"/>
                  </a:cubicBezTo>
                  <a:cubicBezTo>
                    <a:pt x="1673" y="91"/>
                    <a:pt x="1667" y="0"/>
                    <a:pt x="161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34"/>
            <p:cNvSpPr/>
            <p:nvPr/>
          </p:nvSpPr>
          <p:spPr>
            <a:xfrm>
              <a:off x="4902300" y="3037275"/>
              <a:ext cx="40850" cy="15525"/>
            </a:xfrm>
            <a:custGeom>
              <a:rect b="b" l="l" r="r" t="t"/>
              <a:pathLst>
                <a:path extrusionOk="0" h="621" w="1634">
                  <a:moveTo>
                    <a:pt x="1520" y="0"/>
                  </a:moveTo>
                  <a:cubicBezTo>
                    <a:pt x="1515" y="0"/>
                    <a:pt x="1510" y="1"/>
                    <a:pt x="1505" y="2"/>
                  </a:cubicBezTo>
                  <a:cubicBezTo>
                    <a:pt x="1254" y="102"/>
                    <a:pt x="1037" y="203"/>
                    <a:pt x="786" y="286"/>
                  </a:cubicBezTo>
                  <a:lnTo>
                    <a:pt x="402" y="420"/>
                  </a:lnTo>
                  <a:cubicBezTo>
                    <a:pt x="285" y="453"/>
                    <a:pt x="151" y="487"/>
                    <a:pt x="51" y="537"/>
                  </a:cubicBezTo>
                  <a:cubicBezTo>
                    <a:pt x="1" y="570"/>
                    <a:pt x="34" y="620"/>
                    <a:pt x="68" y="620"/>
                  </a:cubicBezTo>
                  <a:cubicBezTo>
                    <a:pt x="201" y="620"/>
                    <a:pt x="335" y="570"/>
                    <a:pt x="469" y="520"/>
                  </a:cubicBezTo>
                  <a:lnTo>
                    <a:pt x="836" y="386"/>
                  </a:lnTo>
                  <a:cubicBezTo>
                    <a:pt x="1087" y="319"/>
                    <a:pt x="1338" y="203"/>
                    <a:pt x="1572" y="86"/>
                  </a:cubicBezTo>
                  <a:cubicBezTo>
                    <a:pt x="1633" y="86"/>
                    <a:pt x="1581" y="0"/>
                    <a:pt x="152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34"/>
            <p:cNvSpPr/>
            <p:nvPr/>
          </p:nvSpPr>
          <p:spPr>
            <a:xfrm>
              <a:off x="4922100" y="3011500"/>
              <a:ext cx="34375" cy="18550"/>
            </a:xfrm>
            <a:custGeom>
              <a:rect b="b" l="l" r="r" t="t"/>
              <a:pathLst>
                <a:path extrusionOk="0" h="742" w="1375">
                  <a:moveTo>
                    <a:pt x="1301" y="0"/>
                  </a:moveTo>
                  <a:cubicBezTo>
                    <a:pt x="1289" y="0"/>
                    <a:pt x="1277" y="4"/>
                    <a:pt x="1264" y="14"/>
                  </a:cubicBezTo>
                  <a:cubicBezTo>
                    <a:pt x="1047" y="131"/>
                    <a:pt x="863" y="264"/>
                    <a:pt x="663" y="365"/>
                  </a:cubicBezTo>
                  <a:cubicBezTo>
                    <a:pt x="546" y="432"/>
                    <a:pt x="445" y="465"/>
                    <a:pt x="345" y="515"/>
                  </a:cubicBezTo>
                  <a:cubicBezTo>
                    <a:pt x="245" y="548"/>
                    <a:pt x="111" y="582"/>
                    <a:pt x="28" y="649"/>
                  </a:cubicBezTo>
                  <a:cubicBezTo>
                    <a:pt x="0" y="689"/>
                    <a:pt x="6" y="741"/>
                    <a:pt x="46" y="741"/>
                  </a:cubicBezTo>
                  <a:cubicBezTo>
                    <a:pt x="55" y="741"/>
                    <a:pt x="65" y="739"/>
                    <a:pt x="78" y="732"/>
                  </a:cubicBezTo>
                  <a:cubicBezTo>
                    <a:pt x="195" y="716"/>
                    <a:pt x="295" y="649"/>
                    <a:pt x="412" y="582"/>
                  </a:cubicBezTo>
                  <a:cubicBezTo>
                    <a:pt x="512" y="548"/>
                    <a:pt x="612" y="482"/>
                    <a:pt x="713" y="448"/>
                  </a:cubicBezTo>
                  <a:cubicBezTo>
                    <a:pt x="930" y="348"/>
                    <a:pt x="1130" y="214"/>
                    <a:pt x="1348" y="97"/>
                  </a:cubicBezTo>
                  <a:cubicBezTo>
                    <a:pt x="1375" y="70"/>
                    <a:pt x="1347" y="0"/>
                    <a:pt x="13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34"/>
            <p:cNvSpPr/>
            <p:nvPr/>
          </p:nvSpPr>
          <p:spPr>
            <a:xfrm>
              <a:off x="4931325" y="2992150"/>
              <a:ext cx="33175" cy="14900"/>
            </a:xfrm>
            <a:custGeom>
              <a:rect b="b" l="l" r="r" t="t"/>
              <a:pathLst>
                <a:path extrusionOk="0" h="596" w="1327">
                  <a:moveTo>
                    <a:pt x="1260" y="1"/>
                  </a:moveTo>
                  <a:cubicBezTo>
                    <a:pt x="1256" y="1"/>
                    <a:pt x="1251" y="1"/>
                    <a:pt x="1246" y="3"/>
                  </a:cubicBezTo>
                  <a:cubicBezTo>
                    <a:pt x="1045" y="86"/>
                    <a:pt x="828" y="170"/>
                    <a:pt x="644" y="253"/>
                  </a:cubicBezTo>
                  <a:cubicBezTo>
                    <a:pt x="427" y="337"/>
                    <a:pt x="227" y="404"/>
                    <a:pt x="43" y="504"/>
                  </a:cubicBezTo>
                  <a:cubicBezTo>
                    <a:pt x="1" y="532"/>
                    <a:pt x="6" y="595"/>
                    <a:pt x="48" y="595"/>
                  </a:cubicBezTo>
                  <a:cubicBezTo>
                    <a:pt x="56" y="595"/>
                    <a:pt x="66" y="593"/>
                    <a:pt x="76" y="587"/>
                  </a:cubicBezTo>
                  <a:cubicBezTo>
                    <a:pt x="294" y="520"/>
                    <a:pt x="477" y="454"/>
                    <a:pt x="678" y="353"/>
                  </a:cubicBezTo>
                  <a:cubicBezTo>
                    <a:pt x="895" y="287"/>
                    <a:pt x="1079" y="186"/>
                    <a:pt x="1296" y="136"/>
                  </a:cubicBezTo>
                  <a:cubicBezTo>
                    <a:pt x="1327" y="90"/>
                    <a:pt x="1315" y="1"/>
                    <a:pt x="126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34"/>
            <p:cNvSpPr/>
            <p:nvPr/>
          </p:nvSpPr>
          <p:spPr>
            <a:xfrm>
              <a:off x="4944500" y="2975500"/>
              <a:ext cx="17575" cy="7125"/>
            </a:xfrm>
            <a:custGeom>
              <a:rect b="b" l="l" r="r" t="t"/>
              <a:pathLst>
                <a:path extrusionOk="0" h="285" w="703">
                  <a:moveTo>
                    <a:pt x="619" y="0"/>
                  </a:moveTo>
                  <a:cubicBezTo>
                    <a:pt x="518" y="0"/>
                    <a:pt x="401" y="34"/>
                    <a:pt x="301" y="50"/>
                  </a:cubicBezTo>
                  <a:cubicBezTo>
                    <a:pt x="251" y="67"/>
                    <a:pt x="201" y="84"/>
                    <a:pt x="151" y="117"/>
                  </a:cubicBezTo>
                  <a:cubicBezTo>
                    <a:pt x="117" y="134"/>
                    <a:pt x="67" y="151"/>
                    <a:pt x="34" y="201"/>
                  </a:cubicBezTo>
                  <a:cubicBezTo>
                    <a:pt x="0" y="217"/>
                    <a:pt x="0" y="234"/>
                    <a:pt x="34" y="251"/>
                  </a:cubicBezTo>
                  <a:cubicBezTo>
                    <a:pt x="51" y="284"/>
                    <a:pt x="67" y="284"/>
                    <a:pt x="84" y="284"/>
                  </a:cubicBezTo>
                  <a:cubicBezTo>
                    <a:pt x="168" y="234"/>
                    <a:pt x="251" y="201"/>
                    <a:pt x="335" y="167"/>
                  </a:cubicBezTo>
                  <a:cubicBezTo>
                    <a:pt x="418" y="151"/>
                    <a:pt x="502" y="134"/>
                    <a:pt x="619" y="134"/>
                  </a:cubicBezTo>
                  <a:cubicBezTo>
                    <a:pt x="702" y="134"/>
                    <a:pt x="702" y="0"/>
                    <a:pt x="61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34"/>
            <p:cNvSpPr/>
            <p:nvPr/>
          </p:nvSpPr>
          <p:spPr>
            <a:xfrm>
              <a:off x="4415400" y="3057650"/>
              <a:ext cx="95500" cy="19850"/>
            </a:xfrm>
            <a:custGeom>
              <a:rect b="b" l="l" r="r" t="t"/>
              <a:pathLst>
                <a:path extrusionOk="0" h="794" w="3820">
                  <a:moveTo>
                    <a:pt x="3762" y="0"/>
                  </a:moveTo>
                  <a:cubicBezTo>
                    <a:pt x="3755" y="0"/>
                    <a:pt x="3747" y="2"/>
                    <a:pt x="3737" y="6"/>
                  </a:cubicBezTo>
                  <a:cubicBezTo>
                    <a:pt x="3136" y="39"/>
                    <a:pt x="2501" y="106"/>
                    <a:pt x="1900" y="223"/>
                  </a:cubicBezTo>
                  <a:cubicBezTo>
                    <a:pt x="1298" y="340"/>
                    <a:pt x="646" y="474"/>
                    <a:pt x="62" y="707"/>
                  </a:cubicBezTo>
                  <a:cubicBezTo>
                    <a:pt x="1" y="723"/>
                    <a:pt x="9" y="793"/>
                    <a:pt x="61" y="793"/>
                  </a:cubicBezTo>
                  <a:cubicBezTo>
                    <a:pt x="67" y="793"/>
                    <a:pt x="72" y="793"/>
                    <a:pt x="78" y="791"/>
                  </a:cubicBezTo>
                  <a:cubicBezTo>
                    <a:pt x="680" y="641"/>
                    <a:pt x="1248" y="457"/>
                    <a:pt x="1849" y="357"/>
                  </a:cubicBezTo>
                  <a:cubicBezTo>
                    <a:pt x="2484" y="223"/>
                    <a:pt x="3103" y="173"/>
                    <a:pt x="3737" y="123"/>
                  </a:cubicBezTo>
                  <a:cubicBezTo>
                    <a:pt x="3812" y="108"/>
                    <a:pt x="3820" y="0"/>
                    <a:pt x="37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34"/>
            <p:cNvSpPr/>
            <p:nvPr/>
          </p:nvSpPr>
          <p:spPr>
            <a:xfrm>
              <a:off x="4413275" y="3070725"/>
              <a:ext cx="85550" cy="22650"/>
            </a:xfrm>
            <a:custGeom>
              <a:rect b="b" l="l" r="r" t="t"/>
              <a:pathLst>
                <a:path extrusionOk="0" h="906" w="3422">
                  <a:moveTo>
                    <a:pt x="3338" y="1"/>
                  </a:moveTo>
                  <a:cubicBezTo>
                    <a:pt x="2770" y="17"/>
                    <a:pt x="2218" y="118"/>
                    <a:pt x="1667" y="268"/>
                  </a:cubicBezTo>
                  <a:cubicBezTo>
                    <a:pt x="1400" y="352"/>
                    <a:pt x="1099" y="435"/>
                    <a:pt x="832" y="519"/>
                  </a:cubicBezTo>
                  <a:cubicBezTo>
                    <a:pt x="581" y="602"/>
                    <a:pt x="264" y="686"/>
                    <a:pt x="46" y="819"/>
                  </a:cubicBezTo>
                  <a:cubicBezTo>
                    <a:pt x="1" y="835"/>
                    <a:pt x="10" y="905"/>
                    <a:pt x="63" y="905"/>
                  </a:cubicBezTo>
                  <a:cubicBezTo>
                    <a:pt x="68" y="905"/>
                    <a:pt x="74" y="904"/>
                    <a:pt x="80" y="903"/>
                  </a:cubicBezTo>
                  <a:cubicBezTo>
                    <a:pt x="347" y="853"/>
                    <a:pt x="631" y="702"/>
                    <a:pt x="898" y="619"/>
                  </a:cubicBezTo>
                  <a:cubicBezTo>
                    <a:pt x="1149" y="535"/>
                    <a:pt x="1400" y="452"/>
                    <a:pt x="1667" y="385"/>
                  </a:cubicBezTo>
                  <a:cubicBezTo>
                    <a:pt x="2218" y="251"/>
                    <a:pt x="2770" y="134"/>
                    <a:pt x="3338" y="118"/>
                  </a:cubicBezTo>
                  <a:cubicBezTo>
                    <a:pt x="3421" y="101"/>
                    <a:pt x="3421" y="1"/>
                    <a:pt x="333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34"/>
            <p:cNvSpPr/>
            <p:nvPr/>
          </p:nvSpPr>
          <p:spPr>
            <a:xfrm>
              <a:off x="4419150" y="3096200"/>
              <a:ext cx="50850" cy="14275"/>
            </a:xfrm>
            <a:custGeom>
              <a:rect b="b" l="l" r="r" t="t"/>
              <a:pathLst>
                <a:path extrusionOk="0" h="571" w="2034">
                  <a:moveTo>
                    <a:pt x="1950" y="1"/>
                  </a:moveTo>
                  <a:cubicBezTo>
                    <a:pt x="1315" y="68"/>
                    <a:pt x="663" y="185"/>
                    <a:pt x="62" y="469"/>
                  </a:cubicBezTo>
                  <a:cubicBezTo>
                    <a:pt x="0" y="484"/>
                    <a:pt x="24" y="571"/>
                    <a:pt x="81" y="571"/>
                  </a:cubicBezTo>
                  <a:cubicBezTo>
                    <a:pt x="85" y="571"/>
                    <a:pt x="90" y="570"/>
                    <a:pt x="95" y="569"/>
                  </a:cubicBezTo>
                  <a:cubicBezTo>
                    <a:pt x="697" y="335"/>
                    <a:pt x="1315" y="185"/>
                    <a:pt x="1950" y="118"/>
                  </a:cubicBezTo>
                  <a:cubicBezTo>
                    <a:pt x="1955" y="119"/>
                    <a:pt x="1960" y="119"/>
                    <a:pt x="1964" y="119"/>
                  </a:cubicBezTo>
                  <a:cubicBezTo>
                    <a:pt x="2033" y="119"/>
                    <a:pt x="2029" y="1"/>
                    <a:pt x="195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34"/>
            <p:cNvSpPr/>
            <p:nvPr/>
          </p:nvSpPr>
          <p:spPr>
            <a:xfrm>
              <a:off x="4424025" y="3123350"/>
              <a:ext cx="28425" cy="9225"/>
            </a:xfrm>
            <a:custGeom>
              <a:rect b="b" l="l" r="r" t="t"/>
              <a:pathLst>
                <a:path extrusionOk="0" h="369" w="1137">
                  <a:moveTo>
                    <a:pt x="1053" y="1"/>
                  </a:moveTo>
                  <a:cubicBezTo>
                    <a:pt x="869" y="1"/>
                    <a:pt x="669" y="18"/>
                    <a:pt x="502" y="68"/>
                  </a:cubicBezTo>
                  <a:cubicBezTo>
                    <a:pt x="418" y="85"/>
                    <a:pt x="335" y="135"/>
                    <a:pt x="251" y="151"/>
                  </a:cubicBezTo>
                  <a:lnTo>
                    <a:pt x="134" y="218"/>
                  </a:lnTo>
                  <a:cubicBezTo>
                    <a:pt x="84" y="235"/>
                    <a:pt x="51" y="252"/>
                    <a:pt x="34" y="285"/>
                  </a:cubicBezTo>
                  <a:cubicBezTo>
                    <a:pt x="1" y="335"/>
                    <a:pt x="34" y="369"/>
                    <a:pt x="67" y="369"/>
                  </a:cubicBezTo>
                  <a:cubicBezTo>
                    <a:pt x="118" y="369"/>
                    <a:pt x="151" y="352"/>
                    <a:pt x="201" y="335"/>
                  </a:cubicBezTo>
                  <a:cubicBezTo>
                    <a:pt x="235" y="318"/>
                    <a:pt x="285" y="285"/>
                    <a:pt x="301" y="285"/>
                  </a:cubicBezTo>
                  <a:cubicBezTo>
                    <a:pt x="385" y="252"/>
                    <a:pt x="468" y="235"/>
                    <a:pt x="552" y="218"/>
                  </a:cubicBezTo>
                  <a:cubicBezTo>
                    <a:pt x="719" y="168"/>
                    <a:pt x="886" y="151"/>
                    <a:pt x="1053" y="151"/>
                  </a:cubicBezTo>
                  <a:cubicBezTo>
                    <a:pt x="1137" y="135"/>
                    <a:pt x="1137" y="1"/>
                    <a:pt x="105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34"/>
            <p:cNvSpPr/>
            <p:nvPr/>
          </p:nvSpPr>
          <p:spPr>
            <a:xfrm>
              <a:off x="4429450" y="3148000"/>
              <a:ext cx="4200" cy="3800"/>
            </a:xfrm>
            <a:custGeom>
              <a:rect b="b" l="l" r="r" t="t"/>
              <a:pathLst>
                <a:path extrusionOk="0" h="152" w="168">
                  <a:moveTo>
                    <a:pt x="68" y="1"/>
                  </a:moveTo>
                  <a:cubicBezTo>
                    <a:pt x="68" y="1"/>
                    <a:pt x="34" y="1"/>
                    <a:pt x="34" y="17"/>
                  </a:cubicBezTo>
                  <a:lnTo>
                    <a:pt x="18" y="34"/>
                  </a:lnTo>
                  <a:cubicBezTo>
                    <a:pt x="1" y="34"/>
                    <a:pt x="1" y="34"/>
                    <a:pt x="18" y="68"/>
                  </a:cubicBezTo>
                  <a:cubicBezTo>
                    <a:pt x="18" y="84"/>
                    <a:pt x="34" y="101"/>
                    <a:pt x="34" y="101"/>
                  </a:cubicBezTo>
                  <a:lnTo>
                    <a:pt x="34" y="118"/>
                  </a:lnTo>
                  <a:lnTo>
                    <a:pt x="68" y="151"/>
                  </a:lnTo>
                  <a:lnTo>
                    <a:pt x="118" y="151"/>
                  </a:lnTo>
                  <a:lnTo>
                    <a:pt x="151" y="118"/>
                  </a:lnTo>
                  <a:lnTo>
                    <a:pt x="151" y="101"/>
                  </a:lnTo>
                  <a:cubicBezTo>
                    <a:pt x="151" y="84"/>
                    <a:pt x="168" y="68"/>
                    <a:pt x="168" y="68"/>
                  </a:cubicBezTo>
                  <a:lnTo>
                    <a:pt x="168" y="17"/>
                  </a:lnTo>
                  <a:cubicBezTo>
                    <a:pt x="168" y="1"/>
                    <a:pt x="168" y="1"/>
                    <a:pt x="15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34"/>
            <p:cNvSpPr/>
            <p:nvPr/>
          </p:nvSpPr>
          <p:spPr>
            <a:xfrm>
              <a:off x="4418600" y="3164300"/>
              <a:ext cx="3375" cy="2525"/>
            </a:xfrm>
            <a:custGeom>
              <a:rect b="b" l="l" r="r" t="t"/>
              <a:pathLst>
                <a:path extrusionOk="0" h="101" w="135">
                  <a:moveTo>
                    <a:pt x="84" y="0"/>
                  </a:moveTo>
                  <a:cubicBezTo>
                    <a:pt x="0" y="0"/>
                    <a:pt x="0" y="101"/>
                    <a:pt x="84" y="101"/>
                  </a:cubicBezTo>
                  <a:cubicBezTo>
                    <a:pt x="134" y="101"/>
                    <a:pt x="134"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34"/>
            <p:cNvSpPr/>
            <p:nvPr/>
          </p:nvSpPr>
          <p:spPr>
            <a:xfrm>
              <a:off x="4637050" y="2632125"/>
              <a:ext cx="27200" cy="2950"/>
            </a:xfrm>
            <a:custGeom>
              <a:rect b="b" l="l" r="r" t="t"/>
              <a:pathLst>
                <a:path extrusionOk="0" h="118" w="1088">
                  <a:moveTo>
                    <a:pt x="201" y="1"/>
                  </a:moveTo>
                  <a:cubicBezTo>
                    <a:pt x="151" y="1"/>
                    <a:pt x="118" y="17"/>
                    <a:pt x="68" y="17"/>
                  </a:cubicBezTo>
                  <a:cubicBezTo>
                    <a:pt x="1" y="17"/>
                    <a:pt x="1" y="101"/>
                    <a:pt x="68" y="101"/>
                  </a:cubicBezTo>
                  <a:cubicBezTo>
                    <a:pt x="118" y="101"/>
                    <a:pt x="151" y="118"/>
                    <a:pt x="201" y="118"/>
                  </a:cubicBezTo>
                  <a:lnTo>
                    <a:pt x="1037" y="118"/>
                  </a:lnTo>
                  <a:cubicBezTo>
                    <a:pt x="1087" y="118"/>
                    <a:pt x="1087" y="1"/>
                    <a:pt x="100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34"/>
            <p:cNvSpPr/>
            <p:nvPr/>
          </p:nvSpPr>
          <p:spPr>
            <a:xfrm>
              <a:off x="4631225" y="2645075"/>
              <a:ext cx="30500" cy="3375"/>
            </a:xfrm>
            <a:custGeom>
              <a:rect b="b" l="l" r="r" t="t"/>
              <a:pathLst>
                <a:path extrusionOk="0" h="135" w="1220">
                  <a:moveTo>
                    <a:pt x="602" y="1"/>
                  </a:moveTo>
                  <a:cubicBezTo>
                    <a:pt x="401" y="1"/>
                    <a:pt x="234" y="1"/>
                    <a:pt x="50" y="17"/>
                  </a:cubicBezTo>
                  <a:cubicBezTo>
                    <a:pt x="0" y="17"/>
                    <a:pt x="0" y="101"/>
                    <a:pt x="50" y="101"/>
                  </a:cubicBezTo>
                  <a:cubicBezTo>
                    <a:pt x="234" y="134"/>
                    <a:pt x="401" y="134"/>
                    <a:pt x="602" y="134"/>
                  </a:cubicBezTo>
                  <a:lnTo>
                    <a:pt x="1136" y="134"/>
                  </a:lnTo>
                  <a:cubicBezTo>
                    <a:pt x="1220" y="134"/>
                    <a:pt x="1220" y="1"/>
                    <a:pt x="113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34"/>
            <p:cNvSpPr/>
            <p:nvPr/>
          </p:nvSpPr>
          <p:spPr>
            <a:xfrm>
              <a:off x="4623700" y="2659175"/>
              <a:ext cx="38025" cy="3900"/>
            </a:xfrm>
            <a:custGeom>
              <a:rect b="b" l="l" r="r" t="t"/>
              <a:pathLst>
                <a:path extrusionOk="0" h="156" w="1521">
                  <a:moveTo>
                    <a:pt x="201" y="1"/>
                  </a:moveTo>
                  <a:cubicBezTo>
                    <a:pt x="142" y="1"/>
                    <a:pt x="84" y="5"/>
                    <a:pt x="34" y="22"/>
                  </a:cubicBezTo>
                  <a:cubicBezTo>
                    <a:pt x="0" y="38"/>
                    <a:pt x="0" y="105"/>
                    <a:pt x="34" y="122"/>
                  </a:cubicBezTo>
                  <a:cubicBezTo>
                    <a:pt x="134" y="155"/>
                    <a:pt x="268" y="155"/>
                    <a:pt x="368" y="155"/>
                  </a:cubicBezTo>
                  <a:lnTo>
                    <a:pt x="1437" y="155"/>
                  </a:lnTo>
                  <a:cubicBezTo>
                    <a:pt x="1521" y="105"/>
                    <a:pt x="1521" y="5"/>
                    <a:pt x="1437" y="5"/>
                  </a:cubicBezTo>
                  <a:lnTo>
                    <a:pt x="368" y="5"/>
                  </a:lnTo>
                  <a:cubicBezTo>
                    <a:pt x="318" y="5"/>
                    <a:pt x="259" y="1"/>
                    <a:pt x="2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34"/>
            <p:cNvSpPr/>
            <p:nvPr/>
          </p:nvSpPr>
          <p:spPr>
            <a:xfrm>
              <a:off x="4625775" y="2675875"/>
              <a:ext cx="29700" cy="3900"/>
            </a:xfrm>
            <a:custGeom>
              <a:rect b="b" l="l" r="r" t="t"/>
              <a:pathLst>
                <a:path extrusionOk="0" h="156" w="1188">
                  <a:moveTo>
                    <a:pt x="327" y="1"/>
                  </a:moveTo>
                  <a:cubicBezTo>
                    <a:pt x="239" y="1"/>
                    <a:pt x="151" y="5"/>
                    <a:pt x="68" y="22"/>
                  </a:cubicBezTo>
                  <a:cubicBezTo>
                    <a:pt x="1" y="22"/>
                    <a:pt x="1" y="105"/>
                    <a:pt x="68" y="122"/>
                  </a:cubicBezTo>
                  <a:cubicBezTo>
                    <a:pt x="235" y="156"/>
                    <a:pt x="419" y="156"/>
                    <a:pt x="586" y="156"/>
                  </a:cubicBezTo>
                  <a:lnTo>
                    <a:pt x="1104" y="156"/>
                  </a:lnTo>
                  <a:cubicBezTo>
                    <a:pt x="1187" y="122"/>
                    <a:pt x="1187" y="5"/>
                    <a:pt x="1104" y="5"/>
                  </a:cubicBezTo>
                  <a:lnTo>
                    <a:pt x="586" y="5"/>
                  </a:lnTo>
                  <a:cubicBezTo>
                    <a:pt x="502" y="5"/>
                    <a:pt x="414" y="1"/>
                    <a:pt x="3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34"/>
            <p:cNvSpPr/>
            <p:nvPr/>
          </p:nvSpPr>
          <p:spPr>
            <a:xfrm>
              <a:off x="4625375" y="2691025"/>
              <a:ext cx="17150" cy="3800"/>
            </a:xfrm>
            <a:custGeom>
              <a:rect b="b" l="l" r="r" t="t"/>
              <a:pathLst>
                <a:path extrusionOk="0" h="152" w="686">
                  <a:moveTo>
                    <a:pt x="334" y="1"/>
                  </a:moveTo>
                  <a:cubicBezTo>
                    <a:pt x="217" y="1"/>
                    <a:pt x="134" y="1"/>
                    <a:pt x="34" y="17"/>
                  </a:cubicBezTo>
                  <a:cubicBezTo>
                    <a:pt x="0" y="17"/>
                    <a:pt x="0" y="101"/>
                    <a:pt x="34" y="134"/>
                  </a:cubicBezTo>
                  <a:cubicBezTo>
                    <a:pt x="117" y="151"/>
                    <a:pt x="217" y="151"/>
                    <a:pt x="334" y="151"/>
                  </a:cubicBezTo>
                  <a:lnTo>
                    <a:pt x="602" y="151"/>
                  </a:lnTo>
                  <a:cubicBezTo>
                    <a:pt x="685" y="151"/>
                    <a:pt x="685" y="1"/>
                    <a:pt x="6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34"/>
            <p:cNvSpPr/>
            <p:nvPr/>
          </p:nvSpPr>
          <p:spPr>
            <a:xfrm>
              <a:off x="4624525" y="2706900"/>
              <a:ext cx="7125" cy="2950"/>
            </a:xfrm>
            <a:custGeom>
              <a:rect b="b" l="l" r="r" t="t"/>
              <a:pathLst>
                <a:path extrusionOk="0" h="118" w="285">
                  <a:moveTo>
                    <a:pt x="134" y="1"/>
                  </a:moveTo>
                  <a:cubicBezTo>
                    <a:pt x="101" y="1"/>
                    <a:pt x="68" y="17"/>
                    <a:pt x="51" y="17"/>
                  </a:cubicBezTo>
                  <a:cubicBezTo>
                    <a:pt x="34" y="17"/>
                    <a:pt x="1" y="34"/>
                    <a:pt x="1" y="51"/>
                  </a:cubicBezTo>
                  <a:cubicBezTo>
                    <a:pt x="1" y="84"/>
                    <a:pt x="34" y="101"/>
                    <a:pt x="51" y="101"/>
                  </a:cubicBezTo>
                  <a:cubicBezTo>
                    <a:pt x="68" y="101"/>
                    <a:pt x="101" y="118"/>
                    <a:pt x="134" y="118"/>
                  </a:cubicBezTo>
                  <a:lnTo>
                    <a:pt x="218" y="118"/>
                  </a:lnTo>
                  <a:cubicBezTo>
                    <a:pt x="251" y="118"/>
                    <a:pt x="285" y="101"/>
                    <a:pt x="285" y="51"/>
                  </a:cubicBezTo>
                  <a:cubicBezTo>
                    <a:pt x="285" y="34"/>
                    <a:pt x="251"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34"/>
            <p:cNvSpPr/>
            <p:nvPr/>
          </p:nvSpPr>
          <p:spPr>
            <a:xfrm>
              <a:off x="4622450" y="2719750"/>
              <a:ext cx="9200" cy="3050"/>
            </a:xfrm>
            <a:custGeom>
              <a:rect b="b" l="l" r="r" t="t"/>
              <a:pathLst>
                <a:path extrusionOk="0" h="122" w="368">
                  <a:moveTo>
                    <a:pt x="319" y="0"/>
                  </a:moveTo>
                  <a:cubicBezTo>
                    <a:pt x="313" y="0"/>
                    <a:pt x="307" y="2"/>
                    <a:pt x="301" y="5"/>
                  </a:cubicBezTo>
                  <a:lnTo>
                    <a:pt x="67" y="5"/>
                  </a:lnTo>
                  <a:cubicBezTo>
                    <a:pt x="50" y="5"/>
                    <a:pt x="0" y="21"/>
                    <a:pt x="0" y="71"/>
                  </a:cubicBezTo>
                  <a:cubicBezTo>
                    <a:pt x="0" y="105"/>
                    <a:pt x="34" y="122"/>
                    <a:pt x="67" y="122"/>
                  </a:cubicBezTo>
                  <a:lnTo>
                    <a:pt x="301" y="122"/>
                  </a:lnTo>
                  <a:cubicBezTo>
                    <a:pt x="334" y="122"/>
                    <a:pt x="368" y="105"/>
                    <a:pt x="368" y="71"/>
                  </a:cubicBezTo>
                  <a:cubicBezTo>
                    <a:pt x="368" y="30"/>
                    <a:pt x="345" y="0"/>
                    <a:pt x="31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34"/>
            <p:cNvSpPr/>
            <p:nvPr/>
          </p:nvSpPr>
          <p:spPr>
            <a:xfrm>
              <a:off x="5085275" y="3173375"/>
              <a:ext cx="62250" cy="4000"/>
            </a:xfrm>
            <a:custGeom>
              <a:rect b="b" l="l" r="r" t="t"/>
              <a:pathLst>
                <a:path extrusionOk="0" h="160" w="2490">
                  <a:moveTo>
                    <a:pt x="1844" y="1"/>
                  </a:moveTo>
                  <a:cubicBezTo>
                    <a:pt x="1650" y="1"/>
                    <a:pt x="1454" y="5"/>
                    <a:pt x="1253" y="5"/>
                  </a:cubicBezTo>
                  <a:lnTo>
                    <a:pt x="84" y="5"/>
                  </a:lnTo>
                  <a:cubicBezTo>
                    <a:pt x="0" y="22"/>
                    <a:pt x="0" y="155"/>
                    <a:pt x="84" y="155"/>
                  </a:cubicBezTo>
                  <a:lnTo>
                    <a:pt x="1253" y="155"/>
                  </a:lnTo>
                  <a:cubicBezTo>
                    <a:pt x="1437" y="155"/>
                    <a:pt x="1629" y="160"/>
                    <a:pt x="1826" y="160"/>
                  </a:cubicBezTo>
                  <a:cubicBezTo>
                    <a:pt x="2022" y="160"/>
                    <a:pt x="2223" y="155"/>
                    <a:pt x="2423" y="139"/>
                  </a:cubicBezTo>
                  <a:cubicBezTo>
                    <a:pt x="2490" y="139"/>
                    <a:pt x="2490" y="22"/>
                    <a:pt x="2423" y="22"/>
                  </a:cubicBezTo>
                  <a:cubicBezTo>
                    <a:pt x="2231" y="5"/>
                    <a:pt x="2039" y="1"/>
                    <a:pt x="184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34"/>
            <p:cNvSpPr/>
            <p:nvPr/>
          </p:nvSpPr>
          <p:spPr>
            <a:xfrm>
              <a:off x="5089025" y="3150925"/>
              <a:ext cx="67275" cy="3900"/>
            </a:xfrm>
            <a:custGeom>
              <a:rect b="b" l="l" r="r" t="t"/>
              <a:pathLst>
                <a:path extrusionOk="0" h="156" w="2691">
                  <a:moveTo>
                    <a:pt x="84" y="1"/>
                  </a:moveTo>
                  <a:cubicBezTo>
                    <a:pt x="1" y="1"/>
                    <a:pt x="1" y="151"/>
                    <a:pt x="84" y="151"/>
                  </a:cubicBezTo>
                  <a:lnTo>
                    <a:pt x="1972" y="151"/>
                  </a:lnTo>
                  <a:cubicBezTo>
                    <a:pt x="2081" y="151"/>
                    <a:pt x="2194" y="155"/>
                    <a:pt x="2304" y="155"/>
                  </a:cubicBezTo>
                  <a:cubicBezTo>
                    <a:pt x="2415" y="155"/>
                    <a:pt x="2524" y="151"/>
                    <a:pt x="2624" y="134"/>
                  </a:cubicBezTo>
                  <a:cubicBezTo>
                    <a:pt x="2691" y="134"/>
                    <a:pt x="2691" y="51"/>
                    <a:pt x="2624" y="17"/>
                  </a:cubicBezTo>
                  <a:cubicBezTo>
                    <a:pt x="2423" y="1"/>
                    <a:pt x="2189" y="1"/>
                    <a:pt x="19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34"/>
            <p:cNvSpPr/>
            <p:nvPr/>
          </p:nvSpPr>
          <p:spPr>
            <a:xfrm>
              <a:off x="5111175" y="3135800"/>
              <a:ext cx="99850" cy="3975"/>
            </a:xfrm>
            <a:custGeom>
              <a:rect b="b" l="l" r="r" t="t"/>
              <a:pathLst>
                <a:path extrusionOk="0" h="159" w="3994">
                  <a:moveTo>
                    <a:pt x="3480" y="0"/>
                  </a:moveTo>
                  <a:cubicBezTo>
                    <a:pt x="3325" y="0"/>
                    <a:pt x="3166" y="4"/>
                    <a:pt x="3008" y="4"/>
                  </a:cubicBezTo>
                  <a:lnTo>
                    <a:pt x="84" y="4"/>
                  </a:lnTo>
                  <a:cubicBezTo>
                    <a:pt x="0" y="21"/>
                    <a:pt x="0" y="155"/>
                    <a:pt x="84" y="155"/>
                  </a:cubicBezTo>
                  <a:lnTo>
                    <a:pt x="3008" y="155"/>
                  </a:lnTo>
                  <a:cubicBezTo>
                    <a:pt x="3158" y="155"/>
                    <a:pt x="3317" y="159"/>
                    <a:pt x="3474" y="159"/>
                  </a:cubicBezTo>
                  <a:cubicBezTo>
                    <a:pt x="3630" y="159"/>
                    <a:pt x="3785" y="155"/>
                    <a:pt x="3927" y="138"/>
                  </a:cubicBezTo>
                  <a:cubicBezTo>
                    <a:pt x="3994" y="138"/>
                    <a:pt x="3994" y="21"/>
                    <a:pt x="3927" y="21"/>
                  </a:cubicBezTo>
                  <a:cubicBezTo>
                    <a:pt x="3785" y="4"/>
                    <a:pt x="3634" y="0"/>
                    <a:pt x="34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34"/>
            <p:cNvSpPr/>
            <p:nvPr/>
          </p:nvSpPr>
          <p:spPr>
            <a:xfrm>
              <a:off x="5115350" y="3115000"/>
              <a:ext cx="71025" cy="3900"/>
            </a:xfrm>
            <a:custGeom>
              <a:rect b="b" l="l" r="r" t="t"/>
              <a:pathLst>
                <a:path extrusionOk="0" h="156" w="2841">
                  <a:moveTo>
                    <a:pt x="84" y="1"/>
                  </a:moveTo>
                  <a:cubicBezTo>
                    <a:pt x="0" y="51"/>
                    <a:pt x="0" y="151"/>
                    <a:pt x="67" y="151"/>
                  </a:cubicBezTo>
                  <a:lnTo>
                    <a:pt x="2072" y="151"/>
                  </a:lnTo>
                  <a:cubicBezTo>
                    <a:pt x="2189" y="151"/>
                    <a:pt x="2310" y="155"/>
                    <a:pt x="2431" y="155"/>
                  </a:cubicBezTo>
                  <a:cubicBezTo>
                    <a:pt x="2553" y="155"/>
                    <a:pt x="2674" y="151"/>
                    <a:pt x="2791" y="134"/>
                  </a:cubicBezTo>
                  <a:cubicBezTo>
                    <a:pt x="2841" y="134"/>
                    <a:pt x="2841" y="18"/>
                    <a:pt x="2791" y="18"/>
                  </a:cubicBezTo>
                  <a:cubicBezTo>
                    <a:pt x="2557" y="1"/>
                    <a:pt x="2323" y="1"/>
                    <a:pt x="2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34"/>
            <p:cNvSpPr/>
            <p:nvPr/>
          </p:nvSpPr>
          <p:spPr>
            <a:xfrm>
              <a:off x="5119125" y="3097225"/>
              <a:ext cx="43450" cy="3375"/>
            </a:xfrm>
            <a:custGeom>
              <a:rect b="b" l="l" r="r" t="t"/>
              <a:pathLst>
                <a:path extrusionOk="0" h="135" w="1738">
                  <a:moveTo>
                    <a:pt x="1369" y="0"/>
                  </a:moveTo>
                  <a:cubicBezTo>
                    <a:pt x="1210" y="0"/>
                    <a:pt x="1048" y="17"/>
                    <a:pt x="885" y="27"/>
                  </a:cubicBezTo>
                  <a:lnTo>
                    <a:pt x="83" y="27"/>
                  </a:lnTo>
                  <a:cubicBezTo>
                    <a:pt x="78" y="26"/>
                    <a:pt x="72" y="25"/>
                    <a:pt x="68" y="25"/>
                  </a:cubicBezTo>
                  <a:cubicBezTo>
                    <a:pt x="0" y="25"/>
                    <a:pt x="5" y="127"/>
                    <a:pt x="83" y="127"/>
                  </a:cubicBezTo>
                  <a:lnTo>
                    <a:pt x="885" y="127"/>
                  </a:lnTo>
                  <a:cubicBezTo>
                    <a:pt x="1052" y="127"/>
                    <a:pt x="1227" y="134"/>
                    <a:pt x="1404" y="134"/>
                  </a:cubicBezTo>
                  <a:cubicBezTo>
                    <a:pt x="1492" y="134"/>
                    <a:pt x="1581" y="133"/>
                    <a:pt x="1671" y="127"/>
                  </a:cubicBezTo>
                  <a:cubicBezTo>
                    <a:pt x="1737" y="127"/>
                    <a:pt x="1737" y="27"/>
                    <a:pt x="1671" y="27"/>
                  </a:cubicBezTo>
                  <a:cubicBezTo>
                    <a:pt x="1572" y="7"/>
                    <a:pt x="1471" y="0"/>
                    <a:pt x="13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34"/>
            <p:cNvSpPr/>
            <p:nvPr/>
          </p:nvSpPr>
          <p:spPr>
            <a:xfrm>
              <a:off x="5119100" y="3072400"/>
              <a:ext cx="33875" cy="3375"/>
            </a:xfrm>
            <a:custGeom>
              <a:rect b="b" l="l" r="r" t="t"/>
              <a:pathLst>
                <a:path extrusionOk="0" h="135" w="1355">
                  <a:moveTo>
                    <a:pt x="84" y="1"/>
                  </a:moveTo>
                  <a:cubicBezTo>
                    <a:pt x="1" y="17"/>
                    <a:pt x="1" y="134"/>
                    <a:pt x="84" y="134"/>
                  </a:cubicBezTo>
                  <a:lnTo>
                    <a:pt x="686" y="134"/>
                  </a:lnTo>
                  <a:cubicBezTo>
                    <a:pt x="903" y="134"/>
                    <a:pt x="1087" y="134"/>
                    <a:pt x="1304" y="117"/>
                  </a:cubicBezTo>
                  <a:cubicBezTo>
                    <a:pt x="1354" y="117"/>
                    <a:pt x="1354" y="17"/>
                    <a:pt x="1304" y="17"/>
                  </a:cubicBezTo>
                  <a:cubicBezTo>
                    <a:pt x="1087" y="1"/>
                    <a:pt x="903" y="1"/>
                    <a:pt x="6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34"/>
            <p:cNvSpPr/>
            <p:nvPr/>
          </p:nvSpPr>
          <p:spPr>
            <a:xfrm>
              <a:off x="5188450" y="3072400"/>
              <a:ext cx="23825" cy="3375"/>
            </a:xfrm>
            <a:custGeom>
              <a:rect b="b" l="l" r="r" t="t"/>
              <a:pathLst>
                <a:path extrusionOk="0" h="135" w="953">
                  <a:moveTo>
                    <a:pt x="67" y="1"/>
                  </a:moveTo>
                  <a:cubicBezTo>
                    <a:pt x="0" y="17"/>
                    <a:pt x="0" y="134"/>
                    <a:pt x="67" y="134"/>
                  </a:cubicBezTo>
                  <a:lnTo>
                    <a:pt x="485" y="134"/>
                  </a:lnTo>
                  <a:cubicBezTo>
                    <a:pt x="635" y="134"/>
                    <a:pt x="752" y="134"/>
                    <a:pt x="903" y="117"/>
                  </a:cubicBezTo>
                  <a:cubicBezTo>
                    <a:pt x="953" y="117"/>
                    <a:pt x="953" y="34"/>
                    <a:pt x="903" y="17"/>
                  </a:cubicBezTo>
                  <a:cubicBezTo>
                    <a:pt x="752" y="1"/>
                    <a:pt x="635" y="1"/>
                    <a:pt x="48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34"/>
            <p:cNvSpPr/>
            <p:nvPr/>
          </p:nvSpPr>
          <p:spPr>
            <a:xfrm>
              <a:off x="5199725" y="3090775"/>
              <a:ext cx="25925" cy="4050"/>
            </a:xfrm>
            <a:custGeom>
              <a:rect b="b" l="l" r="r" t="t"/>
              <a:pathLst>
                <a:path extrusionOk="0" h="162" w="1037">
                  <a:moveTo>
                    <a:pt x="84" y="1"/>
                  </a:moveTo>
                  <a:cubicBezTo>
                    <a:pt x="0" y="34"/>
                    <a:pt x="0" y="151"/>
                    <a:pt x="84" y="151"/>
                  </a:cubicBezTo>
                  <a:lnTo>
                    <a:pt x="535" y="151"/>
                  </a:lnTo>
                  <a:cubicBezTo>
                    <a:pt x="621" y="151"/>
                    <a:pt x="712" y="162"/>
                    <a:pt x="803" y="162"/>
                  </a:cubicBezTo>
                  <a:cubicBezTo>
                    <a:pt x="871" y="162"/>
                    <a:pt x="938" y="156"/>
                    <a:pt x="1003" y="134"/>
                  </a:cubicBezTo>
                  <a:cubicBezTo>
                    <a:pt x="1036" y="134"/>
                    <a:pt x="1036" y="34"/>
                    <a:pt x="1003" y="34"/>
                  </a:cubicBezTo>
                  <a:cubicBezTo>
                    <a:pt x="853" y="1"/>
                    <a:pt x="685" y="1"/>
                    <a:pt x="53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34"/>
            <p:cNvSpPr/>
            <p:nvPr/>
          </p:nvSpPr>
          <p:spPr>
            <a:xfrm>
              <a:off x="5214775" y="3108700"/>
              <a:ext cx="21725" cy="2850"/>
            </a:xfrm>
            <a:custGeom>
              <a:rect b="b" l="l" r="r" t="t"/>
              <a:pathLst>
                <a:path extrusionOk="0" h="114" w="869">
                  <a:moveTo>
                    <a:pt x="54" y="1"/>
                  </a:moveTo>
                  <a:cubicBezTo>
                    <a:pt x="0" y="1"/>
                    <a:pt x="6" y="102"/>
                    <a:pt x="83" y="102"/>
                  </a:cubicBezTo>
                  <a:lnTo>
                    <a:pt x="668" y="102"/>
                  </a:lnTo>
                  <a:cubicBezTo>
                    <a:pt x="697" y="102"/>
                    <a:pt x="742" y="113"/>
                    <a:pt x="781" y="113"/>
                  </a:cubicBezTo>
                  <a:cubicBezTo>
                    <a:pt x="811" y="113"/>
                    <a:pt x="838" y="107"/>
                    <a:pt x="852" y="86"/>
                  </a:cubicBezTo>
                  <a:cubicBezTo>
                    <a:pt x="869" y="69"/>
                    <a:pt x="869" y="19"/>
                    <a:pt x="852" y="19"/>
                  </a:cubicBezTo>
                  <a:cubicBezTo>
                    <a:pt x="835" y="2"/>
                    <a:pt x="785" y="2"/>
                    <a:pt x="752" y="2"/>
                  </a:cubicBezTo>
                  <a:lnTo>
                    <a:pt x="67" y="2"/>
                  </a:lnTo>
                  <a:cubicBezTo>
                    <a:pt x="62" y="1"/>
                    <a:pt x="58" y="1"/>
                    <a:pt x="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34"/>
            <p:cNvSpPr/>
            <p:nvPr/>
          </p:nvSpPr>
          <p:spPr>
            <a:xfrm>
              <a:off x="5218525" y="3138375"/>
              <a:ext cx="16725" cy="3400"/>
            </a:xfrm>
            <a:custGeom>
              <a:rect b="b" l="l" r="r" t="t"/>
              <a:pathLst>
                <a:path extrusionOk="0" h="136" w="669">
                  <a:moveTo>
                    <a:pt x="71" y="0"/>
                  </a:moveTo>
                  <a:cubicBezTo>
                    <a:pt x="1" y="0"/>
                    <a:pt x="5" y="135"/>
                    <a:pt x="84" y="135"/>
                  </a:cubicBezTo>
                  <a:lnTo>
                    <a:pt x="468" y="135"/>
                  </a:lnTo>
                  <a:cubicBezTo>
                    <a:pt x="518" y="135"/>
                    <a:pt x="552" y="102"/>
                    <a:pt x="602" y="102"/>
                  </a:cubicBezTo>
                  <a:cubicBezTo>
                    <a:pt x="669" y="102"/>
                    <a:pt x="669" y="35"/>
                    <a:pt x="602" y="35"/>
                  </a:cubicBezTo>
                  <a:cubicBezTo>
                    <a:pt x="552" y="35"/>
                    <a:pt x="518" y="1"/>
                    <a:pt x="468" y="1"/>
                  </a:cubicBezTo>
                  <a:lnTo>
                    <a:pt x="84" y="1"/>
                  </a:lnTo>
                  <a:cubicBezTo>
                    <a:pt x="79" y="1"/>
                    <a:pt x="75"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34"/>
            <p:cNvSpPr/>
            <p:nvPr/>
          </p:nvSpPr>
          <p:spPr>
            <a:xfrm>
              <a:off x="5182175" y="3173475"/>
              <a:ext cx="27175" cy="3800"/>
            </a:xfrm>
            <a:custGeom>
              <a:rect b="b" l="l" r="r" t="t"/>
              <a:pathLst>
                <a:path extrusionOk="0" h="152" w="1087">
                  <a:moveTo>
                    <a:pt x="118" y="1"/>
                  </a:moveTo>
                  <a:cubicBezTo>
                    <a:pt x="34" y="1"/>
                    <a:pt x="1" y="151"/>
                    <a:pt x="118" y="151"/>
                  </a:cubicBezTo>
                  <a:lnTo>
                    <a:pt x="569" y="151"/>
                  </a:lnTo>
                  <a:cubicBezTo>
                    <a:pt x="719" y="151"/>
                    <a:pt x="870" y="151"/>
                    <a:pt x="1037" y="135"/>
                  </a:cubicBezTo>
                  <a:cubicBezTo>
                    <a:pt x="1087" y="135"/>
                    <a:pt x="1087" y="51"/>
                    <a:pt x="1037" y="18"/>
                  </a:cubicBezTo>
                  <a:cubicBezTo>
                    <a:pt x="886" y="1"/>
                    <a:pt x="736" y="1"/>
                    <a:pt x="56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34"/>
            <p:cNvSpPr/>
            <p:nvPr/>
          </p:nvSpPr>
          <p:spPr>
            <a:xfrm>
              <a:off x="5158375" y="3192675"/>
              <a:ext cx="31775" cy="3400"/>
            </a:xfrm>
            <a:custGeom>
              <a:rect b="b" l="l" r="r" t="t"/>
              <a:pathLst>
                <a:path extrusionOk="0" h="136" w="1271">
                  <a:moveTo>
                    <a:pt x="71" y="0"/>
                  </a:moveTo>
                  <a:cubicBezTo>
                    <a:pt x="1" y="0"/>
                    <a:pt x="5" y="135"/>
                    <a:pt x="84" y="135"/>
                  </a:cubicBezTo>
                  <a:lnTo>
                    <a:pt x="919" y="135"/>
                  </a:lnTo>
                  <a:cubicBezTo>
                    <a:pt x="1020" y="135"/>
                    <a:pt x="1103" y="135"/>
                    <a:pt x="1203" y="119"/>
                  </a:cubicBezTo>
                  <a:cubicBezTo>
                    <a:pt x="1270" y="119"/>
                    <a:pt x="1270" y="35"/>
                    <a:pt x="1203" y="35"/>
                  </a:cubicBezTo>
                  <a:cubicBezTo>
                    <a:pt x="1103" y="2"/>
                    <a:pt x="1020" y="2"/>
                    <a:pt x="919" y="2"/>
                  </a:cubicBezTo>
                  <a:lnTo>
                    <a:pt x="84" y="2"/>
                  </a:lnTo>
                  <a:cubicBezTo>
                    <a:pt x="79" y="1"/>
                    <a:pt x="75"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34"/>
            <p:cNvSpPr/>
            <p:nvPr/>
          </p:nvSpPr>
          <p:spPr>
            <a:xfrm>
              <a:off x="5120775" y="3199850"/>
              <a:ext cx="24675" cy="3325"/>
            </a:xfrm>
            <a:custGeom>
              <a:rect b="b" l="l" r="r" t="t"/>
              <a:pathLst>
                <a:path extrusionOk="0" h="133" w="987">
                  <a:moveTo>
                    <a:pt x="624" y="0"/>
                  </a:moveTo>
                  <a:cubicBezTo>
                    <a:pt x="440" y="0"/>
                    <a:pt x="262" y="15"/>
                    <a:pt x="84" y="15"/>
                  </a:cubicBezTo>
                  <a:cubicBezTo>
                    <a:pt x="1" y="15"/>
                    <a:pt x="1" y="132"/>
                    <a:pt x="84" y="132"/>
                  </a:cubicBezTo>
                  <a:lnTo>
                    <a:pt x="903" y="132"/>
                  </a:lnTo>
                  <a:cubicBezTo>
                    <a:pt x="986" y="132"/>
                    <a:pt x="986" y="15"/>
                    <a:pt x="903" y="15"/>
                  </a:cubicBezTo>
                  <a:cubicBezTo>
                    <a:pt x="808" y="4"/>
                    <a:pt x="715" y="0"/>
                    <a:pt x="62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34"/>
            <p:cNvSpPr/>
            <p:nvPr/>
          </p:nvSpPr>
          <p:spPr>
            <a:xfrm>
              <a:off x="5075650" y="3201900"/>
              <a:ext cx="30100" cy="3350"/>
            </a:xfrm>
            <a:custGeom>
              <a:rect b="b" l="l" r="r" t="t"/>
              <a:pathLst>
                <a:path extrusionOk="0" h="134" w="1204">
                  <a:moveTo>
                    <a:pt x="85" y="0"/>
                  </a:moveTo>
                  <a:cubicBezTo>
                    <a:pt x="1" y="0"/>
                    <a:pt x="1" y="134"/>
                    <a:pt x="85" y="134"/>
                  </a:cubicBezTo>
                  <a:cubicBezTo>
                    <a:pt x="452" y="134"/>
                    <a:pt x="803" y="134"/>
                    <a:pt x="1137" y="117"/>
                  </a:cubicBezTo>
                  <a:cubicBezTo>
                    <a:pt x="1204" y="117"/>
                    <a:pt x="1204" y="17"/>
                    <a:pt x="1137" y="17"/>
                  </a:cubicBezTo>
                  <a:cubicBezTo>
                    <a:pt x="786" y="0"/>
                    <a:pt x="452" y="0"/>
                    <a:pt x="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34"/>
            <p:cNvSpPr/>
            <p:nvPr/>
          </p:nvSpPr>
          <p:spPr>
            <a:xfrm>
              <a:off x="5113250" y="3061125"/>
              <a:ext cx="18825" cy="3375"/>
            </a:xfrm>
            <a:custGeom>
              <a:rect b="b" l="l" r="r" t="t"/>
              <a:pathLst>
                <a:path extrusionOk="0" h="135" w="753">
                  <a:moveTo>
                    <a:pt x="84" y="0"/>
                  </a:moveTo>
                  <a:cubicBezTo>
                    <a:pt x="1" y="0"/>
                    <a:pt x="1" y="134"/>
                    <a:pt x="84" y="134"/>
                  </a:cubicBezTo>
                  <a:lnTo>
                    <a:pt x="669" y="134"/>
                  </a:lnTo>
                  <a:cubicBezTo>
                    <a:pt x="703" y="134"/>
                    <a:pt x="719" y="134"/>
                    <a:pt x="719" y="117"/>
                  </a:cubicBezTo>
                  <a:cubicBezTo>
                    <a:pt x="753" y="84"/>
                    <a:pt x="753" y="34"/>
                    <a:pt x="719" y="34"/>
                  </a:cubicBezTo>
                  <a:cubicBezTo>
                    <a:pt x="703" y="0"/>
                    <a:pt x="652" y="0"/>
                    <a:pt x="63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34"/>
            <p:cNvSpPr/>
            <p:nvPr/>
          </p:nvSpPr>
          <p:spPr>
            <a:xfrm>
              <a:off x="5126625" y="3048175"/>
              <a:ext cx="21750" cy="3375"/>
            </a:xfrm>
            <a:custGeom>
              <a:rect b="b" l="l" r="r" t="t"/>
              <a:pathLst>
                <a:path extrusionOk="0" h="135" w="870">
                  <a:moveTo>
                    <a:pt x="84" y="0"/>
                  </a:moveTo>
                  <a:cubicBezTo>
                    <a:pt x="0" y="0"/>
                    <a:pt x="0" y="134"/>
                    <a:pt x="84" y="134"/>
                  </a:cubicBezTo>
                  <a:lnTo>
                    <a:pt x="635" y="134"/>
                  </a:lnTo>
                  <a:cubicBezTo>
                    <a:pt x="702" y="134"/>
                    <a:pt x="769" y="134"/>
                    <a:pt x="836" y="101"/>
                  </a:cubicBezTo>
                  <a:cubicBezTo>
                    <a:pt x="869" y="84"/>
                    <a:pt x="869" y="51"/>
                    <a:pt x="836" y="17"/>
                  </a:cubicBezTo>
                  <a:cubicBezTo>
                    <a:pt x="769" y="0"/>
                    <a:pt x="702" y="0"/>
                    <a:pt x="6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34"/>
            <p:cNvSpPr/>
            <p:nvPr/>
          </p:nvSpPr>
          <p:spPr>
            <a:xfrm>
              <a:off x="3358450" y="3143000"/>
              <a:ext cx="50150" cy="4050"/>
            </a:xfrm>
            <a:custGeom>
              <a:rect b="b" l="l" r="r" t="t"/>
              <a:pathLst>
                <a:path extrusionOk="0" h="162" w="2006">
                  <a:moveTo>
                    <a:pt x="67" y="0"/>
                  </a:moveTo>
                  <a:cubicBezTo>
                    <a:pt x="0" y="34"/>
                    <a:pt x="0" y="151"/>
                    <a:pt x="67" y="151"/>
                  </a:cubicBezTo>
                  <a:lnTo>
                    <a:pt x="1003" y="151"/>
                  </a:lnTo>
                  <a:cubicBezTo>
                    <a:pt x="1184" y="151"/>
                    <a:pt x="1365" y="162"/>
                    <a:pt x="1544" y="162"/>
                  </a:cubicBezTo>
                  <a:cubicBezTo>
                    <a:pt x="1677" y="162"/>
                    <a:pt x="1809" y="155"/>
                    <a:pt x="1938" y="134"/>
                  </a:cubicBezTo>
                  <a:cubicBezTo>
                    <a:pt x="2005" y="134"/>
                    <a:pt x="2005" y="34"/>
                    <a:pt x="1938" y="34"/>
                  </a:cubicBezTo>
                  <a:cubicBezTo>
                    <a:pt x="1637" y="0"/>
                    <a:pt x="1320" y="0"/>
                    <a:pt x="10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34"/>
            <p:cNvSpPr/>
            <p:nvPr/>
          </p:nvSpPr>
          <p:spPr>
            <a:xfrm>
              <a:off x="3294950" y="3099750"/>
              <a:ext cx="106125" cy="5050"/>
            </a:xfrm>
            <a:custGeom>
              <a:rect b="b" l="l" r="r" t="t"/>
              <a:pathLst>
                <a:path extrusionOk="0" h="202" w="4245">
                  <a:moveTo>
                    <a:pt x="2615" y="1"/>
                  </a:moveTo>
                  <a:cubicBezTo>
                    <a:pt x="1766" y="1"/>
                    <a:pt x="910" y="26"/>
                    <a:pt x="67" y="26"/>
                  </a:cubicBezTo>
                  <a:cubicBezTo>
                    <a:pt x="0" y="43"/>
                    <a:pt x="0" y="176"/>
                    <a:pt x="67" y="176"/>
                  </a:cubicBezTo>
                  <a:cubicBezTo>
                    <a:pt x="921" y="176"/>
                    <a:pt x="1774" y="202"/>
                    <a:pt x="2620" y="202"/>
                  </a:cubicBezTo>
                  <a:cubicBezTo>
                    <a:pt x="3148" y="202"/>
                    <a:pt x="3674" y="192"/>
                    <a:pt x="4194" y="160"/>
                  </a:cubicBezTo>
                  <a:cubicBezTo>
                    <a:pt x="4244" y="160"/>
                    <a:pt x="4244" y="76"/>
                    <a:pt x="4194" y="43"/>
                  </a:cubicBezTo>
                  <a:cubicBezTo>
                    <a:pt x="3674" y="11"/>
                    <a:pt x="3146" y="1"/>
                    <a:pt x="261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34"/>
            <p:cNvSpPr/>
            <p:nvPr/>
          </p:nvSpPr>
          <p:spPr>
            <a:xfrm>
              <a:off x="3285350" y="3075675"/>
              <a:ext cx="101100" cy="3950"/>
            </a:xfrm>
            <a:custGeom>
              <a:rect b="b" l="l" r="r" t="t"/>
              <a:pathLst>
                <a:path extrusionOk="0" h="158" w="4044">
                  <a:moveTo>
                    <a:pt x="3397" y="1"/>
                  </a:moveTo>
                  <a:cubicBezTo>
                    <a:pt x="3261" y="1"/>
                    <a:pt x="3125" y="3"/>
                    <a:pt x="2991" y="3"/>
                  </a:cubicBezTo>
                  <a:lnTo>
                    <a:pt x="84" y="3"/>
                  </a:lnTo>
                  <a:cubicBezTo>
                    <a:pt x="0" y="37"/>
                    <a:pt x="0" y="154"/>
                    <a:pt x="84" y="154"/>
                  </a:cubicBezTo>
                  <a:lnTo>
                    <a:pt x="2991" y="154"/>
                  </a:lnTo>
                  <a:cubicBezTo>
                    <a:pt x="3158" y="154"/>
                    <a:pt x="3325" y="158"/>
                    <a:pt x="3492" y="158"/>
                  </a:cubicBezTo>
                  <a:cubicBezTo>
                    <a:pt x="3659" y="158"/>
                    <a:pt x="3826" y="154"/>
                    <a:pt x="3993" y="137"/>
                  </a:cubicBezTo>
                  <a:cubicBezTo>
                    <a:pt x="4044" y="137"/>
                    <a:pt x="4044" y="37"/>
                    <a:pt x="3993" y="37"/>
                  </a:cubicBezTo>
                  <a:cubicBezTo>
                    <a:pt x="3803" y="7"/>
                    <a:pt x="3600" y="1"/>
                    <a:pt x="339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34"/>
            <p:cNvSpPr/>
            <p:nvPr/>
          </p:nvSpPr>
          <p:spPr>
            <a:xfrm>
              <a:off x="3277400" y="3047900"/>
              <a:ext cx="104875" cy="3850"/>
            </a:xfrm>
            <a:custGeom>
              <a:rect b="b" l="l" r="r" t="t"/>
              <a:pathLst>
                <a:path extrusionOk="0" h="154" w="4195">
                  <a:moveTo>
                    <a:pt x="2417" y="1"/>
                  </a:moveTo>
                  <a:cubicBezTo>
                    <a:pt x="1644" y="1"/>
                    <a:pt x="867" y="11"/>
                    <a:pt x="84" y="11"/>
                  </a:cubicBezTo>
                  <a:cubicBezTo>
                    <a:pt x="1" y="11"/>
                    <a:pt x="1" y="145"/>
                    <a:pt x="84" y="145"/>
                  </a:cubicBezTo>
                  <a:cubicBezTo>
                    <a:pt x="752" y="145"/>
                    <a:pt x="1429" y="153"/>
                    <a:pt x="2108" y="153"/>
                  </a:cubicBezTo>
                  <a:cubicBezTo>
                    <a:pt x="2787" y="153"/>
                    <a:pt x="3468" y="145"/>
                    <a:pt x="4144" y="112"/>
                  </a:cubicBezTo>
                  <a:cubicBezTo>
                    <a:pt x="4194" y="112"/>
                    <a:pt x="4194" y="28"/>
                    <a:pt x="4144" y="28"/>
                  </a:cubicBezTo>
                  <a:cubicBezTo>
                    <a:pt x="3571" y="7"/>
                    <a:pt x="2996" y="1"/>
                    <a:pt x="24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34"/>
            <p:cNvSpPr/>
            <p:nvPr/>
          </p:nvSpPr>
          <p:spPr>
            <a:xfrm>
              <a:off x="3292850" y="3029300"/>
              <a:ext cx="76475" cy="3625"/>
            </a:xfrm>
            <a:custGeom>
              <a:rect b="b" l="l" r="r" t="t"/>
              <a:pathLst>
                <a:path extrusionOk="0" h="145" w="3059">
                  <a:moveTo>
                    <a:pt x="2388" y="1"/>
                  </a:moveTo>
                  <a:cubicBezTo>
                    <a:pt x="2103" y="1"/>
                    <a:pt x="1818" y="11"/>
                    <a:pt x="1538" y="20"/>
                  </a:cubicBezTo>
                  <a:lnTo>
                    <a:pt x="84" y="20"/>
                  </a:lnTo>
                  <a:cubicBezTo>
                    <a:pt x="1" y="20"/>
                    <a:pt x="1" y="137"/>
                    <a:pt x="84" y="137"/>
                  </a:cubicBezTo>
                  <a:lnTo>
                    <a:pt x="1538" y="137"/>
                  </a:lnTo>
                  <a:cubicBezTo>
                    <a:pt x="1861" y="137"/>
                    <a:pt x="2191" y="145"/>
                    <a:pt x="2519" y="145"/>
                  </a:cubicBezTo>
                  <a:cubicBezTo>
                    <a:pt x="2683" y="145"/>
                    <a:pt x="2847" y="143"/>
                    <a:pt x="3008" y="137"/>
                  </a:cubicBezTo>
                  <a:cubicBezTo>
                    <a:pt x="3058" y="137"/>
                    <a:pt x="3058" y="20"/>
                    <a:pt x="3008" y="20"/>
                  </a:cubicBezTo>
                  <a:cubicBezTo>
                    <a:pt x="2804" y="6"/>
                    <a:pt x="2596" y="1"/>
                    <a:pt x="23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34"/>
            <p:cNvSpPr/>
            <p:nvPr/>
          </p:nvSpPr>
          <p:spPr>
            <a:xfrm>
              <a:off x="3309575" y="3012250"/>
              <a:ext cx="69350" cy="3850"/>
            </a:xfrm>
            <a:custGeom>
              <a:rect b="b" l="l" r="r" t="t"/>
              <a:pathLst>
                <a:path extrusionOk="0" h="154" w="2774">
                  <a:moveTo>
                    <a:pt x="84" y="1"/>
                  </a:moveTo>
                  <a:cubicBezTo>
                    <a:pt x="0" y="17"/>
                    <a:pt x="0" y="151"/>
                    <a:pt x="84" y="151"/>
                  </a:cubicBezTo>
                  <a:lnTo>
                    <a:pt x="1387" y="151"/>
                  </a:lnTo>
                  <a:cubicBezTo>
                    <a:pt x="1567" y="151"/>
                    <a:pt x="1745" y="154"/>
                    <a:pt x="1921" y="154"/>
                  </a:cubicBezTo>
                  <a:cubicBezTo>
                    <a:pt x="2186" y="154"/>
                    <a:pt x="2446" y="148"/>
                    <a:pt x="2707" y="117"/>
                  </a:cubicBezTo>
                  <a:cubicBezTo>
                    <a:pt x="2774" y="117"/>
                    <a:pt x="2774" y="17"/>
                    <a:pt x="2707" y="17"/>
                  </a:cubicBezTo>
                  <a:cubicBezTo>
                    <a:pt x="2273" y="1"/>
                    <a:pt x="1821" y="1"/>
                    <a:pt x="13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34"/>
            <p:cNvSpPr/>
            <p:nvPr/>
          </p:nvSpPr>
          <p:spPr>
            <a:xfrm>
              <a:off x="3315000" y="2987950"/>
              <a:ext cx="50975" cy="3550"/>
            </a:xfrm>
            <a:custGeom>
              <a:rect b="b" l="l" r="r" t="t"/>
              <a:pathLst>
                <a:path extrusionOk="0" h="142" w="2039">
                  <a:moveTo>
                    <a:pt x="840" y="1"/>
                  </a:moveTo>
                  <a:cubicBezTo>
                    <a:pt x="589" y="1"/>
                    <a:pt x="338" y="3"/>
                    <a:pt x="84" y="3"/>
                  </a:cubicBezTo>
                  <a:cubicBezTo>
                    <a:pt x="0" y="37"/>
                    <a:pt x="0" y="137"/>
                    <a:pt x="84" y="137"/>
                  </a:cubicBezTo>
                  <a:cubicBezTo>
                    <a:pt x="401" y="137"/>
                    <a:pt x="715" y="141"/>
                    <a:pt x="1028" y="141"/>
                  </a:cubicBezTo>
                  <a:cubicBezTo>
                    <a:pt x="1341" y="141"/>
                    <a:pt x="1654" y="137"/>
                    <a:pt x="1972" y="120"/>
                  </a:cubicBezTo>
                  <a:cubicBezTo>
                    <a:pt x="2039" y="120"/>
                    <a:pt x="2039" y="37"/>
                    <a:pt x="1972" y="37"/>
                  </a:cubicBezTo>
                  <a:cubicBezTo>
                    <a:pt x="1591" y="7"/>
                    <a:pt x="1216" y="1"/>
                    <a:pt x="84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34"/>
            <p:cNvSpPr/>
            <p:nvPr/>
          </p:nvSpPr>
          <p:spPr>
            <a:xfrm>
              <a:off x="3331700" y="2970050"/>
              <a:ext cx="32600" cy="2950"/>
            </a:xfrm>
            <a:custGeom>
              <a:rect b="b" l="l" r="r" t="t"/>
              <a:pathLst>
                <a:path extrusionOk="0" h="118" w="1304">
                  <a:moveTo>
                    <a:pt x="84" y="1"/>
                  </a:moveTo>
                  <a:cubicBezTo>
                    <a:pt x="1" y="1"/>
                    <a:pt x="1" y="118"/>
                    <a:pt x="84" y="118"/>
                  </a:cubicBezTo>
                  <a:lnTo>
                    <a:pt x="1220" y="118"/>
                  </a:lnTo>
                  <a:cubicBezTo>
                    <a:pt x="1304" y="118"/>
                    <a:pt x="1304" y="1"/>
                    <a:pt x="122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34"/>
            <p:cNvSpPr/>
            <p:nvPr/>
          </p:nvSpPr>
          <p:spPr>
            <a:xfrm>
              <a:off x="3247750" y="2998025"/>
              <a:ext cx="29250" cy="3400"/>
            </a:xfrm>
            <a:custGeom>
              <a:rect b="b" l="l" r="r" t="t"/>
              <a:pathLst>
                <a:path extrusionOk="0" h="136" w="1170">
                  <a:moveTo>
                    <a:pt x="71" y="0"/>
                  </a:moveTo>
                  <a:cubicBezTo>
                    <a:pt x="0" y="0"/>
                    <a:pt x="5" y="135"/>
                    <a:pt x="84" y="135"/>
                  </a:cubicBezTo>
                  <a:lnTo>
                    <a:pt x="1086" y="135"/>
                  </a:lnTo>
                  <a:cubicBezTo>
                    <a:pt x="1103" y="135"/>
                    <a:pt x="1120" y="102"/>
                    <a:pt x="1153" y="102"/>
                  </a:cubicBezTo>
                  <a:cubicBezTo>
                    <a:pt x="1170" y="85"/>
                    <a:pt x="1170" y="52"/>
                    <a:pt x="1153" y="18"/>
                  </a:cubicBezTo>
                  <a:cubicBezTo>
                    <a:pt x="1120" y="18"/>
                    <a:pt x="1103" y="1"/>
                    <a:pt x="1086" y="1"/>
                  </a:cubicBezTo>
                  <a:lnTo>
                    <a:pt x="84" y="1"/>
                  </a:lnTo>
                  <a:cubicBezTo>
                    <a:pt x="79" y="1"/>
                    <a:pt x="75"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34"/>
            <p:cNvSpPr/>
            <p:nvPr/>
          </p:nvSpPr>
          <p:spPr>
            <a:xfrm>
              <a:off x="3225200" y="3034800"/>
              <a:ext cx="24250" cy="3375"/>
            </a:xfrm>
            <a:custGeom>
              <a:rect b="b" l="l" r="r" t="t"/>
              <a:pathLst>
                <a:path extrusionOk="0" h="135" w="970">
                  <a:moveTo>
                    <a:pt x="84" y="1"/>
                  </a:moveTo>
                  <a:cubicBezTo>
                    <a:pt x="0" y="17"/>
                    <a:pt x="0" y="134"/>
                    <a:pt x="84" y="134"/>
                  </a:cubicBezTo>
                  <a:lnTo>
                    <a:pt x="501" y="134"/>
                  </a:lnTo>
                  <a:cubicBezTo>
                    <a:pt x="652" y="134"/>
                    <a:pt x="769" y="134"/>
                    <a:pt x="919" y="118"/>
                  </a:cubicBezTo>
                  <a:cubicBezTo>
                    <a:pt x="969" y="118"/>
                    <a:pt x="969" y="34"/>
                    <a:pt x="919" y="17"/>
                  </a:cubicBezTo>
                  <a:cubicBezTo>
                    <a:pt x="769" y="1"/>
                    <a:pt x="652" y="1"/>
                    <a:pt x="5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34"/>
            <p:cNvSpPr/>
            <p:nvPr/>
          </p:nvSpPr>
          <p:spPr>
            <a:xfrm>
              <a:off x="3219750" y="3069900"/>
              <a:ext cx="23850" cy="3775"/>
            </a:xfrm>
            <a:custGeom>
              <a:rect b="b" l="l" r="r" t="t"/>
              <a:pathLst>
                <a:path extrusionOk="0" h="151" w="954">
                  <a:moveTo>
                    <a:pt x="84" y="0"/>
                  </a:moveTo>
                  <a:cubicBezTo>
                    <a:pt x="1" y="34"/>
                    <a:pt x="1" y="151"/>
                    <a:pt x="84" y="151"/>
                  </a:cubicBezTo>
                  <a:lnTo>
                    <a:pt x="502" y="151"/>
                  </a:lnTo>
                  <a:cubicBezTo>
                    <a:pt x="636" y="151"/>
                    <a:pt x="769" y="151"/>
                    <a:pt x="920" y="134"/>
                  </a:cubicBezTo>
                  <a:cubicBezTo>
                    <a:pt x="953" y="134"/>
                    <a:pt x="953" y="34"/>
                    <a:pt x="920" y="34"/>
                  </a:cubicBezTo>
                  <a:cubicBezTo>
                    <a:pt x="769" y="0"/>
                    <a:pt x="636" y="0"/>
                    <a:pt x="50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34"/>
            <p:cNvSpPr/>
            <p:nvPr/>
          </p:nvSpPr>
          <p:spPr>
            <a:xfrm>
              <a:off x="3221850" y="3090775"/>
              <a:ext cx="22150" cy="3800"/>
            </a:xfrm>
            <a:custGeom>
              <a:rect b="b" l="l" r="r" t="t"/>
              <a:pathLst>
                <a:path extrusionOk="0" h="152" w="886">
                  <a:moveTo>
                    <a:pt x="67" y="1"/>
                  </a:moveTo>
                  <a:cubicBezTo>
                    <a:pt x="0" y="34"/>
                    <a:pt x="0" y="151"/>
                    <a:pt x="67" y="151"/>
                  </a:cubicBezTo>
                  <a:cubicBezTo>
                    <a:pt x="335" y="151"/>
                    <a:pt x="568" y="151"/>
                    <a:pt x="836" y="134"/>
                  </a:cubicBezTo>
                  <a:cubicBezTo>
                    <a:pt x="886" y="134"/>
                    <a:pt x="886" y="34"/>
                    <a:pt x="836" y="34"/>
                  </a:cubicBezTo>
                  <a:cubicBezTo>
                    <a:pt x="568" y="1"/>
                    <a:pt x="335" y="1"/>
                    <a:pt x="6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34"/>
            <p:cNvSpPr/>
            <p:nvPr/>
          </p:nvSpPr>
          <p:spPr>
            <a:xfrm>
              <a:off x="3228950" y="3123350"/>
              <a:ext cx="20500" cy="3375"/>
            </a:xfrm>
            <a:custGeom>
              <a:rect b="b" l="l" r="r" t="t"/>
              <a:pathLst>
                <a:path extrusionOk="0" h="135" w="820">
                  <a:moveTo>
                    <a:pt x="84" y="1"/>
                  </a:moveTo>
                  <a:cubicBezTo>
                    <a:pt x="0" y="1"/>
                    <a:pt x="0" y="135"/>
                    <a:pt x="84" y="135"/>
                  </a:cubicBezTo>
                  <a:lnTo>
                    <a:pt x="418" y="135"/>
                  </a:lnTo>
                  <a:cubicBezTo>
                    <a:pt x="518" y="135"/>
                    <a:pt x="652" y="101"/>
                    <a:pt x="752" y="101"/>
                  </a:cubicBezTo>
                  <a:cubicBezTo>
                    <a:pt x="819" y="101"/>
                    <a:pt x="819" y="18"/>
                    <a:pt x="752" y="18"/>
                  </a:cubicBezTo>
                  <a:cubicBezTo>
                    <a:pt x="652" y="18"/>
                    <a:pt x="518" y="1"/>
                    <a:pt x="4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34"/>
            <p:cNvSpPr/>
            <p:nvPr/>
          </p:nvSpPr>
          <p:spPr>
            <a:xfrm>
              <a:off x="3238975" y="3150925"/>
              <a:ext cx="7125" cy="7550"/>
            </a:xfrm>
            <a:custGeom>
              <a:rect b="b" l="l" r="r" t="t"/>
              <a:pathLst>
                <a:path extrusionOk="0" h="302" w="285">
                  <a:moveTo>
                    <a:pt x="84" y="1"/>
                  </a:moveTo>
                  <a:cubicBezTo>
                    <a:pt x="51" y="1"/>
                    <a:pt x="34" y="1"/>
                    <a:pt x="34" y="34"/>
                  </a:cubicBezTo>
                  <a:cubicBezTo>
                    <a:pt x="17" y="51"/>
                    <a:pt x="17" y="51"/>
                    <a:pt x="17" y="68"/>
                  </a:cubicBezTo>
                  <a:cubicBezTo>
                    <a:pt x="0" y="84"/>
                    <a:pt x="0" y="118"/>
                    <a:pt x="17" y="134"/>
                  </a:cubicBezTo>
                  <a:cubicBezTo>
                    <a:pt x="84" y="168"/>
                    <a:pt x="117" y="235"/>
                    <a:pt x="184" y="285"/>
                  </a:cubicBezTo>
                  <a:cubicBezTo>
                    <a:pt x="201" y="301"/>
                    <a:pt x="201" y="301"/>
                    <a:pt x="218" y="301"/>
                  </a:cubicBezTo>
                  <a:cubicBezTo>
                    <a:pt x="251" y="301"/>
                    <a:pt x="268" y="301"/>
                    <a:pt x="268" y="285"/>
                  </a:cubicBezTo>
                  <a:cubicBezTo>
                    <a:pt x="284" y="251"/>
                    <a:pt x="284" y="218"/>
                    <a:pt x="268" y="201"/>
                  </a:cubicBezTo>
                  <a:cubicBezTo>
                    <a:pt x="218" y="134"/>
                    <a:pt x="167" y="84"/>
                    <a:pt x="117" y="34"/>
                  </a:cubicBezTo>
                  <a:cubicBezTo>
                    <a:pt x="101" y="1"/>
                    <a:pt x="84"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34"/>
            <p:cNvSpPr/>
            <p:nvPr/>
          </p:nvSpPr>
          <p:spPr>
            <a:xfrm>
              <a:off x="3264450" y="2948350"/>
              <a:ext cx="31350" cy="3875"/>
            </a:xfrm>
            <a:custGeom>
              <a:rect b="b" l="l" r="r" t="t"/>
              <a:pathLst>
                <a:path extrusionOk="0" h="155" w="1254">
                  <a:moveTo>
                    <a:pt x="84" y="0"/>
                  </a:moveTo>
                  <a:cubicBezTo>
                    <a:pt x="1" y="34"/>
                    <a:pt x="1" y="150"/>
                    <a:pt x="84" y="150"/>
                  </a:cubicBezTo>
                  <a:lnTo>
                    <a:pt x="652" y="150"/>
                  </a:lnTo>
                  <a:cubicBezTo>
                    <a:pt x="744" y="150"/>
                    <a:pt x="836" y="155"/>
                    <a:pt x="930" y="155"/>
                  </a:cubicBezTo>
                  <a:cubicBezTo>
                    <a:pt x="1024" y="155"/>
                    <a:pt x="1120" y="150"/>
                    <a:pt x="1220" y="134"/>
                  </a:cubicBezTo>
                  <a:cubicBezTo>
                    <a:pt x="1254" y="134"/>
                    <a:pt x="1254" y="34"/>
                    <a:pt x="1220" y="34"/>
                  </a:cubicBezTo>
                  <a:cubicBezTo>
                    <a:pt x="1020" y="0"/>
                    <a:pt x="836" y="0"/>
                    <a:pt x="65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34"/>
            <p:cNvSpPr/>
            <p:nvPr/>
          </p:nvSpPr>
          <p:spPr>
            <a:xfrm>
              <a:off x="3270300" y="2924525"/>
              <a:ext cx="37200" cy="3800"/>
            </a:xfrm>
            <a:custGeom>
              <a:rect b="b" l="l" r="r" t="t"/>
              <a:pathLst>
                <a:path extrusionOk="0" h="152" w="1488">
                  <a:moveTo>
                    <a:pt x="84" y="1"/>
                  </a:moveTo>
                  <a:cubicBezTo>
                    <a:pt x="1" y="1"/>
                    <a:pt x="1" y="151"/>
                    <a:pt x="84" y="151"/>
                  </a:cubicBezTo>
                  <a:lnTo>
                    <a:pt x="752" y="151"/>
                  </a:lnTo>
                  <a:cubicBezTo>
                    <a:pt x="986" y="151"/>
                    <a:pt x="1204" y="151"/>
                    <a:pt x="1421" y="118"/>
                  </a:cubicBezTo>
                  <a:cubicBezTo>
                    <a:pt x="1488" y="118"/>
                    <a:pt x="1488" y="17"/>
                    <a:pt x="1421" y="17"/>
                  </a:cubicBezTo>
                  <a:cubicBezTo>
                    <a:pt x="1187" y="1"/>
                    <a:pt x="953" y="1"/>
                    <a:pt x="75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34"/>
            <p:cNvSpPr/>
            <p:nvPr/>
          </p:nvSpPr>
          <p:spPr>
            <a:xfrm>
              <a:off x="5194300" y="2825125"/>
              <a:ext cx="4200" cy="3350"/>
            </a:xfrm>
            <a:custGeom>
              <a:rect b="b" l="l" r="r" t="t"/>
              <a:pathLst>
                <a:path extrusionOk="0" h="134" w="168">
                  <a:moveTo>
                    <a:pt x="84" y="0"/>
                  </a:moveTo>
                  <a:cubicBezTo>
                    <a:pt x="0" y="0"/>
                    <a:pt x="0" y="134"/>
                    <a:pt x="84" y="134"/>
                  </a:cubicBezTo>
                  <a:cubicBezTo>
                    <a:pt x="167" y="134"/>
                    <a:pt x="167"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34"/>
            <p:cNvSpPr/>
            <p:nvPr/>
          </p:nvSpPr>
          <p:spPr>
            <a:xfrm>
              <a:off x="5196800" y="2859775"/>
              <a:ext cx="10050" cy="2950"/>
            </a:xfrm>
            <a:custGeom>
              <a:rect b="b" l="l" r="r" t="t"/>
              <a:pathLst>
                <a:path extrusionOk="0" h="118" w="402">
                  <a:moveTo>
                    <a:pt x="335" y="1"/>
                  </a:moveTo>
                  <a:cubicBezTo>
                    <a:pt x="234" y="1"/>
                    <a:pt x="151" y="18"/>
                    <a:pt x="51" y="18"/>
                  </a:cubicBezTo>
                  <a:cubicBezTo>
                    <a:pt x="34" y="18"/>
                    <a:pt x="0" y="34"/>
                    <a:pt x="0" y="68"/>
                  </a:cubicBezTo>
                  <a:cubicBezTo>
                    <a:pt x="0" y="84"/>
                    <a:pt x="34" y="101"/>
                    <a:pt x="51" y="101"/>
                  </a:cubicBezTo>
                  <a:cubicBezTo>
                    <a:pt x="151" y="101"/>
                    <a:pt x="234" y="118"/>
                    <a:pt x="335" y="118"/>
                  </a:cubicBezTo>
                  <a:cubicBezTo>
                    <a:pt x="385" y="118"/>
                    <a:pt x="401" y="84"/>
                    <a:pt x="401" y="68"/>
                  </a:cubicBezTo>
                  <a:cubicBezTo>
                    <a:pt x="401" y="18"/>
                    <a:pt x="385" y="1"/>
                    <a:pt x="33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34"/>
            <p:cNvSpPr/>
            <p:nvPr/>
          </p:nvSpPr>
          <p:spPr>
            <a:xfrm>
              <a:off x="3502550" y="2731975"/>
              <a:ext cx="8800" cy="8675"/>
            </a:xfrm>
            <a:custGeom>
              <a:rect b="b" l="l" r="r" t="t"/>
              <a:pathLst>
                <a:path extrusionOk="0" h="347" w="352">
                  <a:moveTo>
                    <a:pt x="268" y="0"/>
                  </a:moveTo>
                  <a:lnTo>
                    <a:pt x="151" y="117"/>
                  </a:lnTo>
                  <a:lnTo>
                    <a:pt x="84" y="184"/>
                  </a:lnTo>
                  <a:lnTo>
                    <a:pt x="51" y="217"/>
                  </a:lnTo>
                  <a:cubicBezTo>
                    <a:pt x="51" y="251"/>
                    <a:pt x="17" y="251"/>
                    <a:pt x="17" y="267"/>
                  </a:cubicBezTo>
                  <a:cubicBezTo>
                    <a:pt x="0" y="284"/>
                    <a:pt x="17" y="301"/>
                    <a:pt x="17" y="334"/>
                  </a:cubicBezTo>
                  <a:cubicBezTo>
                    <a:pt x="34" y="343"/>
                    <a:pt x="46" y="347"/>
                    <a:pt x="57" y="347"/>
                  </a:cubicBezTo>
                  <a:cubicBezTo>
                    <a:pt x="67" y="347"/>
                    <a:pt x="76" y="343"/>
                    <a:pt x="84" y="334"/>
                  </a:cubicBezTo>
                  <a:lnTo>
                    <a:pt x="151" y="267"/>
                  </a:lnTo>
                  <a:lnTo>
                    <a:pt x="201" y="201"/>
                  </a:lnTo>
                  <a:lnTo>
                    <a:pt x="335" y="67"/>
                  </a:lnTo>
                  <a:cubicBezTo>
                    <a:pt x="351" y="50"/>
                    <a:pt x="335" y="34"/>
                    <a:pt x="335" y="17"/>
                  </a:cubicBezTo>
                  <a:cubicBezTo>
                    <a:pt x="335" y="0"/>
                    <a:pt x="301" y="0"/>
                    <a:pt x="2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34"/>
            <p:cNvSpPr/>
            <p:nvPr/>
          </p:nvSpPr>
          <p:spPr>
            <a:xfrm>
              <a:off x="3317075" y="2790750"/>
              <a:ext cx="85250" cy="3325"/>
            </a:xfrm>
            <a:custGeom>
              <a:rect b="b" l="l" r="r" t="t"/>
              <a:pathLst>
                <a:path extrusionOk="0" h="133" w="3410">
                  <a:moveTo>
                    <a:pt x="886" y="1"/>
                  </a:moveTo>
                  <a:cubicBezTo>
                    <a:pt x="615" y="1"/>
                    <a:pt x="343" y="5"/>
                    <a:pt x="68" y="22"/>
                  </a:cubicBezTo>
                  <a:cubicBezTo>
                    <a:pt x="1" y="22"/>
                    <a:pt x="1" y="105"/>
                    <a:pt x="68" y="105"/>
                  </a:cubicBezTo>
                  <a:cubicBezTo>
                    <a:pt x="304" y="127"/>
                    <a:pt x="537" y="133"/>
                    <a:pt x="770" y="133"/>
                  </a:cubicBezTo>
                  <a:cubicBezTo>
                    <a:pt x="1080" y="133"/>
                    <a:pt x="1390" y="122"/>
                    <a:pt x="1705" y="122"/>
                  </a:cubicBezTo>
                  <a:lnTo>
                    <a:pt x="3326" y="122"/>
                  </a:lnTo>
                  <a:cubicBezTo>
                    <a:pt x="3409" y="122"/>
                    <a:pt x="3409" y="5"/>
                    <a:pt x="3326" y="5"/>
                  </a:cubicBezTo>
                  <a:lnTo>
                    <a:pt x="1705" y="5"/>
                  </a:lnTo>
                  <a:cubicBezTo>
                    <a:pt x="1429" y="5"/>
                    <a:pt x="1158" y="1"/>
                    <a:pt x="8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34"/>
            <p:cNvSpPr/>
            <p:nvPr/>
          </p:nvSpPr>
          <p:spPr>
            <a:xfrm>
              <a:off x="3347575" y="2816250"/>
              <a:ext cx="47650" cy="3875"/>
            </a:xfrm>
            <a:custGeom>
              <a:rect b="b" l="l" r="r" t="t"/>
              <a:pathLst>
                <a:path extrusionOk="0" h="155" w="1906">
                  <a:moveTo>
                    <a:pt x="500" y="0"/>
                  </a:moveTo>
                  <a:cubicBezTo>
                    <a:pt x="351" y="0"/>
                    <a:pt x="201" y="4"/>
                    <a:pt x="51" y="21"/>
                  </a:cubicBezTo>
                  <a:cubicBezTo>
                    <a:pt x="1" y="21"/>
                    <a:pt x="1" y="138"/>
                    <a:pt x="51" y="138"/>
                  </a:cubicBezTo>
                  <a:cubicBezTo>
                    <a:pt x="351" y="155"/>
                    <a:pt x="636" y="155"/>
                    <a:pt x="936" y="155"/>
                  </a:cubicBezTo>
                  <a:lnTo>
                    <a:pt x="1822" y="155"/>
                  </a:lnTo>
                  <a:cubicBezTo>
                    <a:pt x="1905" y="138"/>
                    <a:pt x="1905" y="4"/>
                    <a:pt x="1822" y="4"/>
                  </a:cubicBezTo>
                  <a:lnTo>
                    <a:pt x="936" y="4"/>
                  </a:lnTo>
                  <a:cubicBezTo>
                    <a:pt x="794" y="4"/>
                    <a:pt x="648" y="0"/>
                    <a:pt x="5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34"/>
            <p:cNvSpPr/>
            <p:nvPr/>
          </p:nvSpPr>
          <p:spPr>
            <a:xfrm>
              <a:off x="3365950" y="2848925"/>
              <a:ext cx="22175" cy="3375"/>
            </a:xfrm>
            <a:custGeom>
              <a:rect b="b" l="l" r="r" t="t"/>
              <a:pathLst>
                <a:path extrusionOk="0" h="135" w="887">
                  <a:moveTo>
                    <a:pt x="435" y="0"/>
                  </a:moveTo>
                  <a:cubicBezTo>
                    <a:pt x="302" y="0"/>
                    <a:pt x="185" y="0"/>
                    <a:pt x="51" y="17"/>
                  </a:cubicBezTo>
                  <a:cubicBezTo>
                    <a:pt x="1" y="17"/>
                    <a:pt x="1" y="117"/>
                    <a:pt x="51" y="117"/>
                  </a:cubicBezTo>
                  <a:cubicBezTo>
                    <a:pt x="185" y="134"/>
                    <a:pt x="302" y="134"/>
                    <a:pt x="435" y="134"/>
                  </a:cubicBezTo>
                  <a:lnTo>
                    <a:pt x="803" y="134"/>
                  </a:lnTo>
                  <a:cubicBezTo>
                    <a:pt x="886" y="117"/>
                    <a:pt x="886" y="0"/>
                    <a:pt x="8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6" name="Shape 1786"/>
        <p:cNvGrpSpPr/>
        <p:nvPr/>
      </p:nvGrpSpPr>
      <p:grpSpPr>
        <a:xfrm>
          <a:off x="0" y="0"/>
          <a:ext cx="0" cy="0"/>
          <a:chOff x="0" y="0"/>
          <a:chExt cx="0" cy="0"/>
        </a:xfrm>
      </p:grpSpPr>
      <p:sp>
        <p:nvSpPr>
          <p:cNvPr id="1787" name="Google Shape;1787;p35"/>
          <p:cNvSpPr txBox="1"/>
          <p:nvPr>
            <p:ph type="title"/>
          </p:nvPr>
        </p:nvSpPr>
        <p:spPr>
          <a:xfrm>
            <a:off x="720075" y="117400"/>
            <a:ext cx="7704000" cy="612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References</a:t>
            </a:r>
            <a:endParaRPr sz="3000"/>
          </a:p>
        </p:txBody>
      </p:sp>
      <p:sp>
        <p:nvSpPr>
          <p:cNvPr id="1788" name="Google Shape;1788;p35"/>
          <p:cNvSpPr txBox="1"/>
          <p:nvPr>
            <p:ph idx="2" type="subTitle"/>
          </p:nvPr>
        </p:nvSpPr>
        <p:spPr>
          <a:xfrm>
            <a:off x="3455875" y="879225"/>
            <a:ext cx="5688000" cy="426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b="1" lang="en-GB" sz="1300">
                <a:solidFill>
                  <a:srgbClr val="212121"/>
                </a:solidFill>
                <a:highlight>
                  <a:srgbClr val="FFFFFF"/>
                </a:highlight>
                <a:latin typeface="Times New Roman"/>
                <a:ea typeface="Times New Roman"/>
                <a:cs typeface="Times New Roman"/>
                <a:sym typeface="Times New Roman"/>
              </a:rPr>
              <a:t>6.</a:t>
            </a:r>
            <a:r>
              <a:rPr lang="en-GB" sz="1300">
                <a:solidFill>
                  <a:srgbClr val="212121"/>
                </a:solidFill>
                <a:highlight>
                  <a:srgbClr val="FFFFFF"/>
                </a:highlight>
                <a:latin typeface="Times New Roman"/>
                <a:ea typeface="Times New Roman"/>
                <a:cs typeface="Times New Roman"/>
                <a:sym typeface="Times New Roman"/>
              </a:rPr>
              <a:t>  Ha S. The Changing Climate and Pregnancy Health. Curr Environ Health Rep. 2022 Jun;9(2):263-275. doi: 10.1007/s40572-022-00345-9. Epub 2022 Feb 22. PMID: 35194749; PMCID: PMC9090695.</a:t>
            </a:r>
            <a:endParaRPr sz="1300">
              <a:solidFill>
                <a:srgbClr val="212121"/>
              </a:solidFill>
              <a:highlight>
                <a:srgbClr val="FFFFFF"/>
              </a:highlight>
              <a:latin typeface="Times New Roman"/>
              <a:ea typeface="Times New Roman"/>
              <a:cs typeface="Times New Roman"/>
              <a:sym typeface="Times New Roman"/>
            </a:endParaRPr>
          </a:p>
          <a:p>
            <a:pPr indent="0" lvl="0" marL="0" marR="952500" rtl="0" algn="l">
              <a:lnSpc>
                <a:spcPct val="109615"/>
              </a:lnSpc>
              <a:spcBef>
                <a:spcPts val="0"/>
              </a:spcBef>
              <a:spcAft>
                <a:spcPts val="0"/>
              </a:spcAft>
              <a:buSzPts val="1400"/>
              <a:buNone/>
            </a:pPr>
            <a:r>
              <a:rPr b="1" lang="en-GB" sz="1300">
                <a:solidFill>
                  <a:srgbClr val="212121"/>
                </a:solidFill>
                <a:highlight>
                  <a:srgbClr val="FFFFFF"/>
                </a:highlight>
                <a:latin typeface="Times New Roman"/>
                <a:ea typeface="Times New Roman"/>
                <a:cs typeface="Times New Roman"/>
                <a:sym typeface="Times New Roman"/>
              </a:rPr>
              <a:t>7.  </a:t>
            </a:r>
            <a:r>
              <a:rPr b="1" lang="en-GB" sz="1200">
                <a:solidFill>
                  <a:schemeClr val="hlink"/>
                </a:solidFill>
                <a:highlight>
                  <a:srgbClr val="FFFFFF"/>
                </a:highlight>
                <a:uFill>
                  <a:noFill/>
                </a:uFill>
                <a:latin typeface="Times New Roman"/>
                <a:ea typeface="Times New Roman"/>
                <a:cs typeface="Times New Roman"/>
                <a:sym typeface="Times New Roman"/>
                <a:hlinkClick r:id="rId3"/>
              </a:rPr>
              <a:t>Effects of air pollution on adverse birth outcomes and pregnancy  complications in the US state of Kansas (2000–2015)</a:t>
            </a:r>
            <a:endParaRPr sz="1200">
              <a:latin typeface="Times New Roman"/>
              <a:ea typeface="Times New Roman"/>
              <a:cs typeface="Times New Roman"/>
              <a:sym typeface="Times New Roman"/>
            </a:endParaRPr>
          </a:p>
          <a:p>
            <a:pPr indent="0" lvl="0" marL="457200" marR="952500" rtl="0" algn="l">
              <a:lnSpc>
                <a:spcPct val="109615"/>
              </a:lnSpc>
              <a:spcBef>
                <a:spcPts val="200"/>
              </a:spcBef>
              <a:spcAft>
                <a:spcPts val="0"/>
              </a:spcAft>
              <a:buSzPts val="1400"/>
              <a:buNone/>
            </a:pPr>
            <a:r>
              <a:rPr lang="en-GB" sz="1200">
                <a:latin typeface="Times New Roman"/>
                <a:ea typeface="Times New Roman"/>
                <a:cs typeface="Times New Roman"/>
                <a:sym typeface="Times New Roman"/>
              </a:rPr>
              <a:t>Hao, H., Yoo, S.R., Strickland, M.J., Darrow, L.A., D’Souza, R.R., Warren, J.L., Moss, S., Wang, H., Zhang, H. and Chang, H.H., 2023. Effects of air pollution on adverse birth outcomes and pregnancy complications in the US state of Kansas (2000–2015). Scientific Reports, 13(1), p.21476.</a:t>
            </a:r>
            <a:endParaRPr sz="1200">
              <a:solidFill>
                <a:srgbClr val="212121"/>
              </a:solidFill>
              <a:highlight>
                <a:srgbClr val="FFFFFF"/>
              </a:highlight>
              <a:latin typeface="Times New Roman"/>
              <a:ea typeface="Times New Roman"/>
              <a:cs typeface="Times New Roman"/>
              <a:sym typeface="Times New Roman"/>
            </a:endParaRPr>
          </a:p>
          <a:p>
            <a:pPr indent="0" lvl="0" marL="0" rtl="0" algn="l">
              <a:lnSpc>
                <a:spcPct val="115000"/>
              </a:lnSpc>
              <a:spcBef>
                <a:spcPts val="200"/>
              </a:spcBef>
              <a:spcAft>
                <a:spcPts val="0"/>
              </a:spcAft>
              <a:buSzPts val="1400"/>
              <a:buNone/>
            </a:pPr>
            <a:r>
              <a:rPr b="1" lang="en-GB" sz="1200">
                <a:solidFill>
                  <a:srgbClr val="212121"/>
                </a:solidFill>
                <a:highlight>
                  <a:srgbClr val="FFFFFF"/>
                </a:highlight>
                <a:latin typeface="Times New Roman"/>
                <a:ea typeface="Times New Roman"/>
                <a:cs typeface="Times New Roman"/>
                <a:sym typeface="Times New Roman"/>
              </a:rPr>
              <a:t>8.</a:t>
            </a:r>
            <a:r>
              <a:rPr lang="en-GB" sz="1500" u="sng">
                <a:solidFill>
                  <a:schemeClr val="hlink"/>
                </a:solidFill>
                <a:latin typeface="Times New Roman"/>
                <a:ea typeface="Times New Roman"/>
                <a:cs typeface="Times New Roman"/>
                <a:sym typeface="Times New Roman"/>
                <a:hlinkClick r:id="rId4"/>
              </a:rPr>
              <a:t>https://health2016.globalchange.gov/populations-concern#narrative-134</a:t>
            </a:r>
            <a:endParaRPr b="1" sz="1500">
              <a:latin typeface="Times New Roman"/>
              <a:ea typeface="Times New Roman"/>
              <a:cs typeface="Times New Roman"/>
              <a:sym typeface="Times New Roman"/>
            </a:endParaRPr>
          </a:p>
          <a:p>
            <a:pPr indent="0" lvl="0" marL="0" rtl="0" algn="l">
              <a:lnSpc>
                <a:spcPct val="115000"/>
              </a:lnSpc>
              <a:spcBef>
                <a:spcPts val="0"/>
              </a:spcBef>
              <a:spcAft>
                <a:spcPts val="0"/>
              </a:spcAft>
              <a:buSzPts val="1400"/>
              <a:buNone/>
            </a:pPr>
            <a:r>
              <a:rPr b="1" lang="en-GB" sz="1300">
                <a:solidFill>
                  <a:srgbClr val="000000"/>
                </a:solidFill>
                <a:latin typeface="Times New Roman"/>
                <a:ea typeface="Times New Roman"/>
                <a:cs typeface="Times New Roman"/>
                <a:sym typeface="Times New Roman"/>
              </a:rPr>
              <a:t>9. Real-time data for the air pollution from EPA</a:t>
            </a:r>
            <a:endParaRPr b="1" sz="13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1400"/>
              <a:buNone/>
            </a:pPr>
            <a:r>
              <a:rPr lang="en-GB" sz="1300" u="sng">
                <a:solidFill>
                  <a:schemeClr val="hlink"/>
                </a:solidFill>
                <a:latin typeface="Times New Roman"/>
                <a:ea typeface="Times New Roman"/>
                <a:cs typeface="Times New Roman"/>
                <a:sym typeface="Times New Roman"/>
                <a:hlinkClick r:id="rId5"/>
              </a:rPr>
              <a:t>https://www.epa.gov/outdoor-air-quality-data/download-daily-data</a:t>
            </a:r>
            <a:endParaRPr sz="1300">
              <a:latin typeface="Times New Roman"/>
              <a:ea typeface="Times New Roman"/>
              <a:cs typeface="Times New Roman"/>
              <a:sym typeface="Times New Roman"/>
            </a:endParaRPr>
          </a:p>
          <a:p>
            <a:pPr indent="0" lvl="0" marL="0" rtl="0" algn="l">
              <a:lnSpc>
                <a:spcPct val="115000"/>
              </a:lnSpc>
              <a:spcBef>
                <a:spcPts val="0"/>
              </a:spcBef>
              <a:spcAft>
                <a:spcPts val="0"/>
              </a:spcAft>
              <a:buSzPts val="1400"/>
              <a:buNone/>
            </a:pPr>
            <a:r>
              <a:t/>
            </a:r>
            <a:endParaRPr/>
          </a:p>
          <a:p>
            <a:pPr indent="0" lvl="0" marL="0" rtl="0" algn="l">
              <a:lnSpc>
                <a:spcPct val="115000"/>
              </a:lnSpc>
              <a:spcBef>
                <a:spcPts val="0"/>
              </a:spcBef>
              <a:spcAft>
                <a:spcPts val="0"/>
              </a:spcAft>
              <a:buSzPts val="1400"/>
              <a:buNone/>
            </a:pPr>
            <a:r>
              <a:t/>
            </a:r>
            <a:endParaRPr sz="1300">
              <a:solidFill>
                <a:srgbClr val="212121"/>
              </a:solidFill>
              <a:highlight>
                <a:srgbClr val="FFFFFF"/>
              </a:highlight>
              <a:latin typeface="Times New Roman"/>
              <a:ea typeface="Times New Roman"/>
              <a:cs typeface="Times New Roman"/>
              <a:sym typeface="Times New Roman"/>
            </a:endParaRPr>
          </a:p>
        </p:txBody>
      </p:sp>
      <p:grpSp>
        <p:nvGrpSpPr>
          <p:cNvPr id="1789" name="Google Shape;1789;p35"/>
          <p:cNvGrpSpPr/>
          <p:nvPr/>
        </p:nvGrpSpPr>
        <p:grpSpPr>
          <a:xfrm flipH="1">
            <a:off x="-81578" y="1657595"/>
            <a:ext cx="3537463" cy="2971462"/>
            <a:chOff x="3145641" y="1619275"/>
            <a:chExt cx="2378766" cy="1998293"/>
          </a:xfrm>
        </p:grpSpPr>
        <p:sp>
          <p:nvSpPr>
            <p:cNvPr id="1790" name="Google Shape;1790;p35"/>
            <p:cNvSpPr/>
            <p:nvPr/>
          </p:nvSpPr>
          <p:spPr>
            <a:xfrm>
              <a:off x="3145641" y="2580250"/>
              <a:ext cx="2378766" cy="1037318"/>
            </a:xfrm>
            <a:custGeom>
              <a:rect b="b" l="l" r="r" t="t"/>
              <a:pathLst>
                <a:path extrusionOk="0" h="55890" w="121676">
                  <a:moveTo>
                    <a:pt x="34480" y="3157"/>
                  </a:moveTo>
                  <a:cubicBezTo>
                    <a:pt x="22603" y="4736"/>
                    <a:pt x="11745" y="4012"/>
                    <a:pt x="6645" y="10461"/>
                  </a:cubicBezTo>
                  <a:cubicBezTo>
                    <a:pt x="1545" y="16910"/>
                    <a:pt x="-3818" y="34282"/>
                    <a:pt x="3881" y="41849"/>
                  </a:cubicBezTo>
                  <a:cubicBezTo>
                    <a:pt x="11580" y="49416"/>
                    <a:pt x="35072" y="55668"/>
                    <a:pt x="52839" y="55865"/>
                  </a:cubicBezTo>
                  <a:cubicBezTo>
                    <a:pt x="70606" y="56062"/>
                    <a:pt x="99460" y="49251"/>
                    <a:pt x="110482" y="43033"/>
                  </a:cubicBezTo>
                  <a:cubicBezTo>
                    <a:pt x="121504" y="36815"/>
                    <a:pt x="124400" y="25563"/>
                    <a:pt x="118971" y="18555"/>
                  </a:cubicBezTo>
                  <a:cubicBezTo>
                    <a:pt x="113542" y="11547"/>
                    <a:pt x="91992" y="3551"/>
                    <a:pt x="77910" y="985"/>
                  </a:cubicBezTo>
                  <a:cubicBezTo>
                    <a:pt x="63828" y="-1581"/>
                    <a:pt x="46358" y="1578"/>
                    <a:pt x="34480" y="3157"/>
                  </a:cubicBezTo>
                  <a:close/>
                </a:path>
              </a:pathLst>
            </a:custGeom>
            <a:solidFill>
              <a:srgbClr val="6BE8E4">
                <a:alpha val="2000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35"/>
            <p:cNvSpPr/>
            <p:nvPr/>
          </p:nvSpPr>
          <p:spPr>
            <a:xfrm>
              <a:off x="3366800" y="2739075"/>
              <a:ext cx="1776975" cy="562050"/>
            </a:xfrm>
            <a:custGeom>
              <a:rect b="b" l="l" r="r" t="t"/>
              <a:pathLst>
                <a:path extrusionOk="0" h="22482" w="71079">
                  <a:moveTo>
                    <a:pt x="69642" y="0"/>
                  </a:moveTo>
                  <a:cubicBezTo>
                    <a:pt x="56967" y="1247"/>
                    <a:pt x="44280" y="2481"/>
                    <a:pt x="31558" y="2481"/>
                  </a:cubicBezTo>
                  <a:cubicBezTo>
                    <a:pt x="29789" y="2481"/>
                    <a:pt x="28020" y="2457"/>
                    <a:pt x="26249" y="2406"/>
                  </a:cubicBezTo>
                  <a:cubicBezTo>
                    <a:pt x="21888" y="2272"/>
                    <a:pt x="17544" y="1988"/>
                    <a:pt x="13200" y="1704"/>
                  </a:cubicBezTo>
                  <a:cubicBezTo>
                    <a:pt x="10994" y="1587"/>
                    <a:pt x="8789" y="1454"/>
                    <a:pt x="6583" y="1370"/>
                  </a:cubicBezTo>
                  <a:cubicBezTo>
                    <a:pt x="5481" y="1337"/>
                    <a:pt x="4361" y="1287"/>
                    <a:pt x="3275" y="1270"/>
                  </a:cubicBezTo>
                  <a:cubicBezTo>
                    <a:pt x="3103" y="1267"/>
                    <a:pt x="2956" y="1264"/>
                    <a:pt x="2830" y="1264"/>
                  </a:cubicBezTo>
                  <a:cubicBezTo>
                    <a:pt x="2145" y="1264"/>
                    <a:pt x="2097" y="1364"/>
                    <a:pt x="2323" y="2239"/>
                  </a:cubicBezTo>
                  <a:cubicBezTo>
                    <a:pt x="2824" y="4060"/>
                    <a:pt x="2139" y="6099"/>
                    <a:pt x="602" y="7252"/>
                  </a:cubicBezTo>
                  <a:cubicBezTo>
                    <a:pt x="401" y="7402"/>
                    <a:pt x="184" y="7536"/>
                    <a:pt x="84" y="7786"/>
                  </a:cubicBezTo>
                  <a:cubicBezTo>
                    <a:pt x="0" y="8004"/>
                    <a:pt x="17" y="8204"/>
                    <a:pt x="50" y="8421"/>
                  </a:cubicBezTo>
                  <a:cubicBezTo>
                    <a:pt x="301" y="10410"/>
                    <a:pt x="518" y="12364"/>
                    <a:pt x="769" y="14353"/>
                  </a:cubicBezTo>
                  <a:cubicBezTo>
                    <a:pt x="836" y="14837"/>
                    <a:pt x="902" y="15339"/>
                    <a:pt x="1170" y="15723"/>
                  </a:cubicBezTo>
                  <a:cubicBezTo>
                    <a:pt x="1420" y="16124"/>
                    <a:pt x="1838" y="16374"/>
                    <a:pt x="2256" y="16608"/>
                  </a:cubicBezTo>
                  <a:cubicBezTo>
                    <a:pt x="6867" y="19182"/>
                    <a:pt x="12197" y="20100"/>
                    <a:pt x="17394" y="20902"/>
                  </a:cubicBezTo>
                  <a:cubicBezTo>
                    <a:pt x="22635" y="21737"/>
                    <a:pt x="27920" y="22482"/>
                    <a:pt x="33207" y="22482"/>
                  </a:cubicBezTo>
                  <a:cubicBezTo>
                    <a:pt x="33534" y="22482"/>
                    <a:pt x="33860" y="22479"/>
                    <a:pt x="34186" y="22473"/>
                  </a:cubicBezTo>
                  <a:cubicBezTo>
                    <a:pt x="35556" y="22456"/>
                    <a:pt x="36909" y="22373"/>
                    <a:pt x="38196" y="22055"/>
                  </a:cubicBezTo>
                  <a:cubicBezTo>
                    <a:pt x="39533" y="21738"/>
                    <a:pt x="40836" y="21203"/>
                    <a:pt x="42189" y="21053"/>
                  </a:cubicBezTo>
                  <a:cubicBezTo>
                    <a:pt x="42453" y="21026"/>
                    <a:pt x="42715" y="21013"/>
                    <a:pt x="42976" y="21013"/>
                  </a:cubicBezTo>
                  <a:cubicBezTo>
                    <a:pt x="44957" y="21013"/>
                    <a:pt x="46897" y="21717"/>
                    <a:pt x="48889" y="21938"/>
                  </a:cubicBezTo>
                  <a:cubicBezTo>
                    <a:pt x="49415" y="21998"/>
                    <a:pt x="49940" y="22026"/>
                    <a:pt x="50465" y="22026"/>
                  </a:cubicBezTo>
                  <a:cubicBezTo>
                    <a:pt x="53308" y="22026"/>
                    <a:pt x="56130" y="21219"/>
                    <a:pt x="58881" y="20401"/>
                  </a:cubicBezTo>
                  <a:cubicBezTo>
                    <a:pt x="61738" y="19566"/>
                    <a:pt x="64629" y="18730"/>
                    <a:pt x="67486" y="17895"/>
                  </a:cubicBezTo>
                  <a:cubicBezTo>
                    <a:pt x="67971" y="17761"/>
                    <a:pt x="68439" y="17611"/>
                    <a:pt x="68806" y="17277"/>
                  </a:cubicBezTo>
                  <a:cubicBezTo>
                    <a:pt x="69241" y="16842"/>
                    <a:pt x="69357" y="16174"/>
                    <a:pt x="69474" y="15539"/>
                  </a:cubicBezTo>
                  <a:cubicBezTo>
                    <a:pt x="70143" y="11178"/>
                    <a:pt x="70677" y="6817"/>
                    <a:pt x="71078" y="2423"/>
                  </a:cubicBezTo>
                  <a:cubicBezTo>
                    <a:pt x="70494" y="2323"/>
                    <a:pt x="69926" y="2055"/>
                    <a:pt x="69491" y="1671"/>
                  </a:cubicBezTo>
                  <a:cubicBezTo>
                    <a:pt x="69525" y="1103"/>
                    <a:pt x="69591" y="568"/>
                    <a:pt x="696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35"/>
            <p:cNvSpPr/>
            <p:nvPr/>
          </p:nvSpPr>
          <p:spPr>
            <a:xfrm>
              <a:off x="3354250" y="2610125"/>
              <a:ext cx="1798300" cy="526125"/>
            </a:xfrm>
            <a:custGeom>
              <a:rect b="b" l="l" r="r" t="t"/>
              <a:pathLst>
                <a:path extrusionOk="0" h="21045" w="71932">
                  <a:moveTo>
                    <a:pt x="53157" y="1"/>
                  </a:moveTo>
                  <a:cubicBezTo>
                    <a:pt x="51705" y="1"/>
                    <a:pt x="50521" y="1341"/>
                    <a:pt x="49208" y="2067"/>
                  </a:cubicBezTo>
                  <a:cubicBezTo>
                    <a:pt x="47938" y="2786"/>
                    <a:pt x="46417" y="2969"/>
                    <a:pt x="44947" y="3086"/>
                  </a:cubicBezTo>
                  <a:cubicBezTo>
                    <a:pt x="42130" y="3331"/>
                    <a:pt x="39304" y="3453"/>
                    <a:pt x="36476" y="3453"/>
                  </a:cubicBezTo>
                  <a:cubicBezTo>
                    <a:pt x="33902" y="3453"/>
                    <a:pt x="31328" y="3352"/>
                    <a:pt x="28756" y="3153"/>
                  </a:cubicBezTo>
                  <a:cubicBezTo>
                    <a:pt x="27222" y="3035"/>
                    <a:pt x="25681" y="2882"/>
                    <a:pt x="24152" y="2882"/>
                  </a:cubicBezTo>
                  <a:cubicBezTo>
                    <a:pt x="23084" y="2882"/>
                    <a:pt x="22022" y="2957"/>
                    <a:pt x="20970" y="3170"/>
                  </a:cubicBezTo>
                  <a:cubicBezTo>
                    <a:pt x="19684" y="3454"/>
                    <a:pt x="18447" y="3922"/>
                    <a:pt x="17144" y="4156"/>
                  </a:cubicBezTo>
                  <a:cubicBezTo>
                    <a:pt x="14955" y="4557"/>
                    <a:pt x="12699" y="4256"/>
                    <a:pt x="10494" y="4507"/>
                  </a:cubicBezTo>
                  <a:cubicBezTo>
                    <a:pt x="9291" y="4640"/>
                    <a:pt x="8155" y="4908"/>
                    <a:pt x="7002" y="5292"/>
                  </a:cubicBezTo>
                  <a:cubicBezTo>
                    <a:pt x="6417" y="5476"/>
                    <a:pt x="4412" y="5843"/>
                    <a:pt x="4178" y="6495"/>
                  </a:cubicBezTo>
                  <a:cubicBezTo>
                    <a:pt x="3927" y="7213"/>
                    <a:pt x="6033" y="7581"/>
                    <a:pt x="6618" y="7765"/>
                  </a:cubicBezTo>
                  <a:cubicBezTo>
                    <a:pt x="7002" y="7898"/>
                    <a:pt x="7353" y="8015"/>
                    <a:pt x="7737" y="8166"/>
                  </a:cubicBezTo>
                  <a:cubicBezTo>
                    <a:pt x="6684" y="8650"/>
                    <a:pt x="5598" y="9486"/>
                    <a:pt x="4830" y="9920"/>
                  </a:cubicBezTo>
                  <a:cubicBezTo>
                    <a:pt x="3226" y="10822"/>
                    <a:pt x="1605" y="11725"/>
                    <a:pt x="1" y="12644"/>
                  </a:cubicBezTo>
                  <a:cubicBezTo>
                    <a:pt x="3159" y="16019"/>
                    <a:pt x="7871" y="17506"/>
                    <a:pt x="12466" y="18141"/>
                  </a:cubicBezTo>
                  <a:cubicBezTo>
                    <a:pt x="17060" y="18792"/>
                    <a:pt x="21739" y="18725"/>
                    <a:pt x="26284" y="19695"/>
                  </a:cubicBezTo>
                  <a:cubicBezTo>
                    <a:pt x="28744" y="20226"/>
                    <a:pt x="31236" y="21044"/>
                    <a:pt x="33725" y="21044"/>
                  </a:cubicBezTo>
                  <a:cubicBezTo>
                    <a:pt x="34364" y="21044"/>
                    <a:pt x="35003" y="20990"/>
                    <a:pt x="35640" y="20864"/>
                  </a:cubicBezTo>
                  <a:cubicBezTo>
                    <a:pt x="37946" y="20396"/>
                    <a:pt x="39951" y="19010"/>
                    <a:pt x="42190" y="18258"/>
                  </a:cubicBezTo>
                  <a:cubicBezTo>
                    <a:pt x="46752" y="16720"/>
                    <a:pt x="51814" y="17974"/>
                    <a:pt x="56493" y="16854"/>
                  </a:cubicBezTo>
                  <a:cubicBezTo>
                    <a:pt x="60235" y="15952"/>
                    <a:pt x="63510" y="13546"/>
                    <a:pt x="67303" y="12861"/>
                  </a:cubicBezTo>
                  <a:cubicBezTo>
                    <a:pt x="67971" y="12744"/>
                    <a:pt x="68673" y="12660"/>
                    <a:pt x="69225" y="12276"/>
                  </a:cubicBezTo>
                  <a:cubicBezTo>
                    <a:pt x="69659" y="11992"/>
                    <a:pt x="69943" y="11524"/>
                    <a:pt x="70227" y="11090"/>
                  </a:cubicBezTo>
                  <a:cubicBezTo>
                    <a:pt x="70895" y="10004"/>
                    <a:pt x="71447" y="8867"/>
                    <a:pt x="71931" y="7698"/>
                  </a:cubicBezTo>
                  <a:cubicBezTo>
                    <a:pt x="70678" y="7631"/>
                    <a:pt x="69559" y="7063"/>
                    <a:pt x="68389" y="6628"/>
                  </a:cubicBezTo>
                  <a:cubicBezTo>
                    <a:pt x="68907" y="6177"/>
                    <a:pt x="69408" y="5710"/>
                    <a:pt x="69893" y="5208"/>
                  </a:cubicBezTo>
                  <a:cubicBezTo>
                    <a:pt x="68666" y="3790"/>
                    <a:pt x="66694" y="3463"/>
                    <a:pt x="64775" y="3463"/>
                  </a:cubicBezTo>
                  <a:cubicBezTo>
                    <a:pt x="64342" y="3463"/>
                    <a:pt x="63912" y="3479"/>
                    <a:pt x="63494" y="3504"/>
                  </a:cubicBezTo>
                  <a:cubicBezTo>
                    <a:pt x="62715" y="3556"/>
                    <a:pt x="61907" y="3615"/>
                    <a:pt x="61107" y="3615"/>
                  </a:cubicBezTo>
                  <a:cubicBezTo>
                    <a:pt x="59573" y="3615"/>
                    <a:pt x="58068" y="3396"/>
                    <a:pt x="56860" y="2485"/>
                  </a:cubicBezTo>
                  <a:cubicBezTo>
                    <a:pt x="55724" y="1649"/>
                    <a:pt x="54889" y="229"/>
                    <a:pt x="53519" y="29"/>
                  </a:cubicBezTo>
                  <a:cubicBezTo>
                    <a:pt x="53396" y="10"/>
                    <a:pt x="53276" y="1"/>
                    <a:pt x="531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35"/>
            <p:cNvSpPr/>
            <p:nvPr/>
          </p:nvSpPr>
          <p:spPr>
            <a:xfrm>
              <a:off x="3896875" y="1622350"/>
              <a:ext cx="721425" cy="1340550"/>
            </a:xfrm>
            <a:custGeom>
              <a:rect b="b" l="l" r="r" t="t"/>
              <a:pathLst>
                <a:path extrusionOk="0" h="53622" w="28857">
                  <a:moveTo>
                    <a:pt x="16358" y="0"/>
                  </a:moveTo>
                  <a:cubicBezTo>
                    <a:pt x="15338" y="0"/>
                    <a:pt x="14366" y="643"/>
                    <a:pt x="13752" y="1494"/>
                  </a:cubicBezTo>
                  <a:cubicBezTo>
                    <a:pt x="13568" y="1762"/>
                    <a:pt x="13401" y="2062"/>
                    <a:pt x="13133" y="2213"/>
                  </a:cubicBezTo>
                  <a:cubicBezTo>
                    <a:pt x="12916" y="2330"/>
                    <a:pt x="12699" y="2346"/>
                    <a:pt x="12465" y="2397"/>
                  </a:cubicBezTo>
                  <a:cubicBezTo>
                    <a:pt x="11295" y="2547"/>
                    <a:pt x="10126" y="2647"/>
                    <a:pt x="8990" y="2981"/>
                  </a:cubicBezTo>
                  <a:cubicBezTo>
                    <a:pt x="7870" y="3332"/>
                    <a:pt x="6784" y="3967"/>
                    <a:pt x="6183" y="4986"/>
                  </a:cubicBezTo>
                  <a:cubicBezTo>
                    <a:pt x="5731" y="5688"/>
                    <a:pt x="5564" y="6574"/>
                    <a:pt x="5046" y="7225"/>
                  </a:cubicBezTo>
                  <a:cubicBezTo>
                    <a:pt x="4061" y="8428"/>
                    <a:pt x="2256" y="8428"/>
                    <a:pt x="836" y="9030"/>
                  </a:cubicBezTo>
                  <a:cubicBezTo>
                    <a:pt x="552" y="9147"/>
                    <a:pt x="301" y="9314"/>
                    <a:pt x="167" y="9531"/>
                  </a:cubicBezTo>
                  <a:cubicBezTo>
                    <a:pt x="17" y="9765"/>
                    <a:pt x="0" y="10066"/>
                    <a:pt x="0" y="10333"/>
                  </a:cubicBezTo>
                  <a:cubicBezTo>
                    <a:pt x="17" y="12021"/>
                    <a:pt x="719" y="13708"/>
                    <a:pt x="1939" y="14911"/>
                  </a:cubicBezTo>
                  <a:cubicBezTo>
                    <a:pt x="2139" y="15112"/>
                    <a:pt x="2390" y="15329"/>
                    <a:pt x="2690" y="15413"/>
                  </a:cubicBezTo>
                  <a:cubicBezTo>
                    <a:pt x="2796" y="15440"/>
                    <a:pt x="2906" y="15452"/>
                    <a:pt x="3017" y="15452"/>
                  </a:cubicBezTo>
                  <a:cubicBezTo>
                    <a:pt x="3238" y="15452"/>
                    <a:pt x="3465" y="15407"/>
                    <a:pt x="3676" y="15362"/>
                  </a:cubicBezTo>
                  <a:cubicBezTo>
                    <a:pt x="4265" y="15255"/>
                    <a:pt x="4893" y="15176"/>
                    <a:pt x="5511" y="15176"/>
                  </a:cubicBezTo>
                  <a:cubicBezTo>
                    <a:pt x="6524" y="15176"/>
                    <a:pt x="7514" y="15387"/>
                    <a:pt x="8271" y="16031"/>
                  </a:cubicBezTo>
                  <a:cubicBezTo>
                    <a:pt x="8639" y="16348"/>
                    <a:pt x="8906" y="16749"/>
                    <a:pt x="9157" y="17184"/>
                  </a:cubicBezTo>
                  <a:cubicBezTo>
                    <a:pt x="8321" y="19189"/>
                    <a:pt x="7770" y="21344"/>
                    <a:pt x="7218" y="23382"/>
                  </a:cubicBezTo>
                  <a:cubicBezTo>
                    <a:pt x="6300" y="26774"/>
                    <a:pt x="5397" y="30517"/>
                    <a:pt x="5397" y="34043"/>
                  </a:cubicBezTo>
                  <a:cubicBezTo>
                    <a:pt x="5364" y="34644"/>
                    <a:pt x="5314" y="35262"/>
                    <a:pt x="4946" y="35780"/>
                  </a:cubicBezTo>
                  <a:cubicBezTo>
                    <a:pt x="4679" y="36131"/>
                    <a:pt x="4261" y="36365"/>
                    <a:pt x="3893" y="36616"/>
                  </a:cubicBezTo>
                  <a:cubicBezTo>
                    <a:pt x="2256" y="37752"/>
                    <a:pt x="1387" y="39807"/>
                    <a:pt x="1270" y="41812"/>
                  </a:cubicBezTo>
                  <a:cubicBezTo>
                    <a:pt x="1137" y="43817"/>
                    <a:pt x="1688" y="45805"/>
                    <a:pt x="2373" y="47693"/>
                  </a:cubicBezTo>
                  <a:cubicBezTo>
                    <a:pt x="1805" y="47844"/>
                    <a:pt x="1254" y="48028"/>
                    <a:pt x="853" y="48445"/>
                  </a:cubicBezTo>
                  <a:cubicBezTo>
                    <a:pt x="435" y="48846"/>
                    <a:pt x="201" y="49498"/>
                    <a:pt x="435" y="50016"/>
                  </a:cubicBezTo>
                  <a:cubicBezTo>
                    <a:pt x="601" y="50383"/>
                    <a:pt x="1010" y="50641"/>
                    <a:pt x="1401" y="50641"/>
                  </a:cubicBezTo>
                  <a:cubicBezTo>
                    <a:pt x="1562" y="50641"/>
                    <a:pt x="1719" y="50598"/>
                    <a:pt x="1855" y="50500"/>
                  </a:cubicBezTo>
                  <a:lnTo>
                    <a:pt x="1855" y="50500"/>
                  </a:lnTo>
                  <a:cubicBezTo>
                    <a:pt x="1538" y="51403"/>
                    <a:pt x="2122" y="52372"/>
                    <a:pt x="2941" y="52856"/>
                  </a:cubicBezTo>
                  <a:cubicBezTo>
                    <a:pt x="3760" y="53341"/>
                    <a:pt x="4712" y="53424"/>
                    <a:pt x="5648" y="53491"/>
                  </a:cubicBezTo>
                  <a:cubicBezTo>
                    <a:pt x="6536" y="53554"/>
                    <a:pt x="7429" y="53622"/>
                    <a:pt x="8319" y="53622"/>
                  </a:cubicBezTo>
                  <a:cubicBezTo>
                    <a:pt x="9087" y="53622"/>
                    <a:pt x="9852" y="53571"/>
                    <a:pt x="10610" y="53424"/>
                  </a:cubicBezTo>
                  <a:cubicBezTo>
                    <a:pt x="11830" y="53190"/>
                    <a:pt x="13000" y="52739"/>
                    <a:pt x="14219" y="52489"/>
                  </a:cubicBezTo>
                  <a:cubicBezTo>
                    <a:pt x="15261" y="52270"/>
                    <a:pt x="16323" y="52217"/>
                    <a:pt x="17393" y="52217"/>
                  </a:cubicBezTo>
                  <a:cubicBezTo>
                    <a:pt x="18398" y="52217"/>
                    <a:pt x="19409" y="52264"/>
                    <a:pt x="20415" y="52264"/>
                  </a:cubicBezTo>
                  <a:cubicBezTo>
                    <a:pt x="21037" y="52264"/>
                    <a:pt x="21657" y="52246"/>
                    <a:pt x="22273" y="52188"/>
                  </a:cubicBezTo>
                  <a:cubicBezTo>
                    <a:pt x="24980" y="51937"/>
                    <a:pt x="27904" y="50584"/>
                    <a:pt x="28589" y="47994"/>
                  </a:cubicBezTo>
                  <a:cubicBezTo>
                    <a:pt x="28856" y="47025"/>
                    <a:pt x="28773" y="46006"/>
                    <a:pt x="28722" y="45003"/>
                  </a:cubicBezTo>
                  <a:cubicBezTo>
                    <a:pt x="28639" y="43099"/>
                    <a:pt x="28672" y="41227"/>
                    <a:pt x="28672" y="39322"/>
                  </a:cubicBezTo>
                  <a:cubicBezTo>
                    <a:pt x="28689" y="33558"/>
                    <a:pt x="28221" y="27610"/>
                    <a:pt x="25598" y="22447"/>
                  </a:cubicBezTo>
                  <a:cubicBezTo>
                    <a:pt x="24879" y="21027"/>
                    <a:pt x="24311" y="19172"/>
                    <a:pt x="23493" y="17768"/>
                  </a:cubicBezTo>
                  <a:cubicBezTo>
                    <a:pt x="21454" y="14276"/>
                    <a:pt x="19650" y="10868"/>
                    <a:pt x="18547" y="7075"/>
                  </a:cubicBezTo>
                  <a:cubicBezTo>
                    <a:pt x="18564" y="6891"/>
                    <a:pt x="18597" y="6674"/>
                    <a:pt x="18647" y="6490"/>
                  </a:cubicBezTo>
                  <a:cubicBezTo>
                    <a:pt x="19165" y="4569"/>
                    <a:pt x="20017" y="2564"/>
                    <a:pt x="18346" y="893"/>
                  </a:cubicBezTo>
                  <a:cubicBezTo>
                    <a:pt x="17879" y="408"/>
                    <a:pt x="17227" y="57"/>
                    <a:pt x="16542" y="7"/>
                  </a:cubicBezTo>
                  <a:cubicBezTo>
                    <a:pt x="16480" y="3"/>
                    <a:pt x="16419" y="0"/>
                    <a:pt x="1635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35"/>
            <p:cNvSpPr/>
            <p:nvPr/>
          </p:nvSpPr>
          <p:spPr>
            <a:xfrm>
              <a:off x="3903975" y="1844700"/>
              <a:ext cx="36375" cy="42100"/>
            </a:xfrm>
            <a:custGeom>
              <a:rect b="b" l="l" r="r" t="t"/>
              <a:pathLst>
                <a:path extrusionOk="0" h="1684" w="1455">
                  <a:moveTo>
                    <a:pt x="843" y="0"/>
                  </a:moveTo>
                  <a:cubicBezTo>
                    <a:pt x="531" y="0"/>
                    <a:pt x="295" y="347"/>
                    <a:pt x="168" y="587"/>
                  </a:cubicBezTo>
                  <a:cubicBezTo>
                    <a:pt x="134" y="687"/>
                    <a:pt x="67" y="787"/>
                    <a:pt x="51" y="904"/>
                  </a:cubicBezTo>
                  <a:cubicBezTo>
                    <a:pt x="0" y="1072"/>
                    <a:pt x="34" y="1255"/>
                    <a:pt x="51" y="1422"/>
                  </a:cubicBezTo>
                  <a:cubicBezTo>
                    <a:pt x="51" y="1489"/>
                    <a:pt x="67" y="1539"/>
                    <a:pt x="101" y="1590"/>
                  </a:cubicBezTo>
                  <a:cubicBezTo>
                    <a:pt x="151" y="1623"/>
                    <a:pt x="168" y="1623"/>
                    <a:pt x="218" y="1656"/>
                  </a:cubicBezTo>
                  <a:cubicBezTo>
                    <a:pt x="290" y="1674"/>
                    <a:pt x="364" y="1684"/>
                    <a:pt x="438" y="1684"/>
                  </a:cubicBezTo>
                  <a:cubicBezTo>
                    <a:pt x="570" y="1684"/>
                    <a:pt x="701" y="1654"/>
                    <a:pt x="819" y="1590"/>
                  </a:cubicBezTo>
                  <a:cubicBezTo>
                    <a:pt x="1003" y="1506"/>
                    <a:pt x="1170" y="1339"/>
                    <a:pt x="1287" y="1172"/>
                  </a:cubicBezTo>
                  <a:cubicBezTo>
                    <a:pt x="1371" y="1021"/>
                    <a:pt x="1454" y="838"/>
                    <a:pt x="1421" y="671"/>
                  </a:cubicBezTo>
                  <a:cubicBezTo>
                    <a:pt x="1404" y="420"/>
                    <a:pt x="1153" y="36"/>
                    <a:pt x="886" y="2"/>
                  </a:cubicBezTo>
                  <a:cubicBezTo>
                    <a:pt x="872" y="1"/>
                    <a:pt x="858"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35"/>
            <p:cNvSpPr/>
            <p:nvPr/>
          </p:nvSpPr>
          <p:spPr>
            <a:xfrm>
              <a:off x="3381825" y="2865625"/>
              <a:ext cx="29275" cy="28750"/>
            </a:xfrm>
            <a:custGeom>
              <a:rect b="b" l="l" r="r" t="t"/>
              <a:pathLst>
                <a:path extrusionOk="0" h="1150" w="1171">
                  <a:moveTo>
                    <a:pt x="970" y="1"/>
                  </a:moveTo>
                  <a:cubicBezTo>
                    <a:pt x="903" y="18"/>
                    <a:pt x="870" y="34"/>
                    <a:pt x="819" y="51"/>
                  </a:cubicBezTo>
                  <a:lnTo>
                    <a:pt x="251" y="502"/>
                  </a:lnTo>
                  <a:cubicBezTo>
                    <a:pt x="151" y="586"/>
                    <a:pt x="68" y="636"/>
                    <a:pt x="51" y="769"/>
                  </a:cubicBezTo>
                  <a:cubicBezTo>
                    <a:pt x="1" y="920"/>
                    <a:pt x="84" y="1104"/>
                    <a:pt x="251" y="1137"/>
                  </a:cubicBezTo>
                  <a:cubicBezTo>
                    <a:pt x="273" y="1146"/>
                    <a:pt x="295" y="1150"/>
                    <a:pt x="316" y="1150"/>
                  </a:cubicBezTo>
                  <a:cubicBezTo>
                    <a:pt x="376" y="1150"/>
                    <a:pt x="431" y="1115"/>
                    <a:pt x="469" y="1053"/>
                  </a:cubicBezTo>
                  <a:cubicBezTo>
                    <a:pt x="497" y="1012"/>
                    <a:pt x="501" y="923"/>
                    <a:pt x="463" y="875"/>
                  </a:cubicBezTo>
                  <a:lnTo>
                    <a:pt x="463" y="875"/>
                  </a:lnTo>
                  <a:lnTo>
                    <a:pt x="502" y="836"/>
                  </a:lnTo>
                  <a:cubicBezTo>
                    <a:pt x="552" y="786"/>
                    <a:pt x="586" y="769"/>
                    <a:pt x="636" y="719"/>
                  </a:cubicBezTo>
                  <a:cubicBezTo>
                    <a:pt x="803" y="602"/>
                    <a:pt x="936" y="469"/>
                    <a:pt x="1103" y="352"/>
                  </a:cubicBezTo>
                  <a:cubicBezTo>
                    <a:pt x="1154" y="335"/>
                    <a:pt x="1170" y="251"/>
                    <a:pt x="1170" y="201"/>
                  </a:cubicBezTo>
                  <a:cubicBezTo>
                    <a:pt x="1170" y="168"/>
                    <a:pt x="1154" y="101"/>
                    <a:pt x="1103" y="51"/>
                  </a:cubicBezTo>
                  <a:cubicBezTo>
                    <a:pt x="1070" y="18"/>
                    <a:pt x="1020" y="1"/>
                    <a:pt x="97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35"/>
            <p:cNvSpPr/>
            <p:nvPr/>
          </p:nvSpPr>
          <p:spPr>
            <a:xfrm>
              <a:off x="3388975" y="2895100"/>
              <a:ext cx="400" cy="225"/>
            </a:xfrm>
            <a:custGeom>
              <a:rect b="b" l="l" r="r" t="t"/>
              <a:pathLst>
                <a:path extrusionOk="0" h="9" w="16">
                  <a:moveTo>
                    <a:pt x="4" y="1"/>
                  </a:moveTo>
                  <a:cubicBezTo>
                    <a:pt x="1" y="1"/>
                    <a:pt x="4" y="8"/>
                    <a:pt x="15" y="8"/>
                  </a:cubicBezTo>
                  <a:cubicBezTo>
                    <a:pt x="10" y="3"/>
                    <a:pt x="6" y="1"/>
                    <a:pt x="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35"/>
            <p:cNvSpPr/>
            <p:nvPr/>
          </p:nvSpPr>
          <p:spPr>
            <a:xfrm>
              <a:off x="3358850" y="3111250"/>
              <a:ext cx="13825" cy="12550"/>
            </a:xfrm>
            <a:custGeom>
              <a:rect b="b" l="l" r="r" t="t"/>
              <a:pathLst>
                <a:path extrusionOk="0" h="502" w="553">
                  <a:moveTo>
                    <a:pt x="285" y="0"/>
                  </a:moveTo>
                  <a:cubicBezTo>
                    <a:pt x="235" y="34"/>
                    <a:pt x="201" y="51"/>
                    <a:pt x="168" y="67"/>
                  </a:cubicBezTo>
                  <a:lnTo>
                    <a:pt x="118" y="134"/>
                  </a:lnTo>
                  <a:cubicBezTo>
                    <a:pt x="118" y="151"/>
                    <a:pt x="84" y="151"/>
                    <a:pt x="84" y="168"/>
                  </a:cubicBezTo>
                  <a:cubicBezTo>
                    <a:pt x="84" y="168"/>
                    <a:pt x="84" y="201"/>
                    <a:pt x="68" y="201"/>
                  </a:cubicBezTo>
                  <a:lnTo>
                    <a:pt x="51" y="218"/>
                  </a:lnTo>
                  <a:lnTo>
                    <a:pt x="17" y="234"/>
                  </a:lnTo>
                  <a:cubicBezTo>
                    <a:pt x="17" y="251"/>
                    <a:pt x="1" y="284"/>
                    <a:pt x="1" y="284"/>
                  </a:cubicBezTo>
                  <a:lnTo>
                    <a:pt x="1" y="368"/>
                  </a:lnTo>
                  <a:cubicBezTo>
                    <a:pt x="1" y="385"/>
                    <a:pt x="1" y="401"/>
                    <a:pt x="17" y="401"/>
                  </a:cubicBezTo>
                  <a:cubicBezTo>
                    <a:pt x="17" y="418"/>
                    <a:pt x="51" y="452"/>
                    <a:pt x="68" y="468"/>
                  </a:cubicBezTo>
                  <a:cubicBezTo>
                    <a:pt x="84" y="468"/>
                    <a:pt x="84" y="485"/>
                    <a:pt x="118" y="485"/>
                  </a:cubicBezTo>
                  <a:cubicBezTo>
                    <a:pt x="134" y="485"/>
                    <a:pt x="151" y="502"/>
                    <a:pt x="151" y="502"/>
                  </a:cubicBezTo>
                  <a:lnTo>
                    <a:pt x="235" y="502"/>
                  </a:lnTo>
                  <a:cubicBezTo>
                    <a:pt x="251" y="502"/>
                    <a:pt x="285" y="502"/>
                    <a:pt x="318" y="485"/>
                  </a:cubicBezTo>
                  <a:cubicBezTo>
                    <a:pt x="335" y="485"/>
                    <a:pt x="335" y="468"/>
                    <a:pt x="368" y="468"/>
                  </a:cubicBezTo>
                  <a:cubicBezTo>
                    <a:pt x="368" y="468"/>
                    <a:pt x="385" y="468"/>
                    <a:pt x="385" y="452"/>
                  </a:cubicBezTo>
                  <a:cubicBezTo>
                    <a:pt x="402" y="452"/>
                    <a:pt x="402" y="418"/>
                    <a:pt x="418" y="418"/>
                  </a:cubicBezTo>
                  <a:lnTo>
                    <a:pt x="485" y="351"/>
                  </a:lnTo>
                  <a:cubicBezTo>
                    <a:pt x="502" y="335"/>
                    <a:pt x="535" y="318"/>
                    <a:pt x="535" y="301"/>
                  </a:cubicBezTo>
                  <a:cubicBezTo>
                    <a:pt x="552" y="268"/>
                    <a:pt x="552" y="234"/>
                    <a:pt x="552" y="218"/>
                  </a:cubicBezTo>
                  <a:cubicBezTo>
                    <a:pt x="552" y="184"/>
                    <a:pt x="552" y="151"/>
                    <a:pt x="535" y="134"/>
                  </a:cubicBezTo>
                  <a:cubicBezTo>
                    <a:pt x="535" y="117"/>
                    <a:pt x="502" y="84"/>
                    <a:pt x="485" y="67"/>
                  </a:cubicBezTo>
                  <a:lnTo>
                    <a:pt x="452" y="34"/>
                  </a:lnTo>
                  <a:cubicBezTo>
                    <a:pt x="402" y="0"/>
                    <a:pt x="385" y="0"/>
                    <a:pt x="3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35"/>
            <p:cNvSpPr/>
            <p:nvPr/>
          </p:nvSpPr>
          <p:spPr>
            <a:xfrm>
              <a:off x="3400125" y="3185500"/>
              <a:ext cx="220275" cy="81275"/>
            </a:xfrm>
            <a:custGeom>
              <a:rect b="b" l="l" r="r" t="t"/>
              <a:pathLst>
                <a:path extrusionOk="0" h="3251" w="8811">
                  <a:moveTo>
                    <a:pt x="237" y="1"/>
                  </a:moveTo>
                  <a:cubicBezTo>
                    <a:pt x="52" y="1"/>
                    <a:pt x="1" y="332"/>
                    <a:pt x="221" y="406"/>
                  </a:cubicBezTo>
                  <a:cubicBezTo>
                    <a:pt x="2945" y="1375"/>
                    <a:pt x="5685" y="2427"/>
                    <a:pt x="8492" y="3246"/>
                  </a:cubicBezTo>
                  <a:cubicBezTo>
                    <a:pt x="8506" y="3249"/>
                    <a:pt x="8520" y="3251"/>
                    <a:pt x="8534" y="3251"/>
                  </a:cubicBezTo>
                  <a:cubicBezTo>
                    <a:pt x="8723" y="3251"/>
                    <a:pt x="8811" y="2941"/>
                    <a:pt x="8592" y="2878"/>
                  </a:cubicBezTo>
                  <a:cubicBezTo>
                    <a:pt x="5818" y="2010"/>
                    <a:pt x="3062" y="1040"/>
                    <a:pt x="321" y="21"/>
                  </a:cubicBezTo>
                  <a:cubicBezTo>
                    <a:pt x="291" y="7"/>
                    <a:pt x="263" y="1"/>
                    <a:pt x="2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35"/>
            <p:cNvSpPr/>
            <p:nvPr/>
          </p:nvSpPr>
          <p:spPr>
            <a:xfrm>
              <a:off x="3669225" y="3270850"/>
              <a:ext cx="36350" cy="17125"/>
            </a:xfrm>
            <a:custGeom>
              <a:rect b="b" l="l" r="r" t="t"/>
              <a:pathLst>
                <a:path extrusionOk="0" h="685" w="1454">
                  <a:moveTo>
                    <a:pt x="224" y="1"/>
                  </a:moveTo>
                  <a:cubicBezTo>
                    <a:pt x="145" y="1"/>
                    <a:pt x="74" y="73"/>
                    <a:pt x="34" y="166"/>
                  </a:cubicBezTo>
                  <a:cubicBezTo>
                    <a:pt x="0" y="250"/>
                    <a:pt x="34" y="350"/>
                    <a:pt x="167" y="383"/>
                  </a:cubicBezTo>
                  <a:cubicBezTo>
                    <a:pt x="351" y="434"/>
                    <a:pt x="518" y="500"/>
                    <a:pt x="702" y="534"/>
                  </a:cubicBezTo>
                  <a:cubicBezTo>
                    <a:pt x="786" y="550"/>
                    <a:pt x="869" y="584"/>
                    <a:pt x="986" y="617"/>
                  </a:cubicBezTo>
                  <a:cubicBezTo>
                    <a:pt x="1019" y="634"/>
                    <a:pt x="1070" y="634"/>
                    <a:pt x="1120" y="651"/>
                  </a:cubicBezTo>
                  <a:cubicBezTo>
                    <a:pt x="1187" y="684"/>
                    <a:pt x="1237" y="684"/>
                    <a:pt x="1287" y="684"/>
                  </a:cubicBezTo>
                  <a:cubicBezTo>
                    <a:pt x="1354" y="684"/>
                    <a:pt x="1420" y="634"/>
                    <a:pt x="1437" y="584"/>
                  </a:cubicBezTo>
                  <a:cubicBezTo>
                    <a:pt x="1454" y="517"/>
                    <a:pt x="1420" y="450"/>
                    <a:pt x="1370" y="417"/>
                  </a:cubicBezTo>
                  <a:cubicBezTo>
                    <a:pt x="1337" y="367"/>
                    <a:pt x="1287" y="350"/>
                    <a:pt x="1237" y="333"/>
                  </a:cubicBezTo>
                  <a:cubicBezTo>
                    <a:pt x="1187" y="300"/>
                    <a:pt x="1153" y="300"/>
                    <a:pt x="1086" y="283"/>
                  </a:cubicBezTo>
                  <a:cubicBezTo>
                    <a:pt x="1003" y="266"/>
                    <a:pt x="919" y="216"/>
                    <a:pt x="836" y="200"/>
                  </a:cubicBezTo>
                  <a:cubicBezTo>
                    <a:pt x="652" y="133"/>
                    <a:pt x="468" y="83"/>
                    <a:pt x="284" y="16"/>
                  </a:cubicBezTo>
                  <a:cubicBezTo>
                    <a:pt x="264" y="6"/>
                    <a:pt x="244" y="1"/>
                    <a:pt x="22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35"/>
            <p:cNvSpPr/>
            <p:nvPr/>
          </p:nvSpPr>
          <p:spPr>
            <a:xfrm>
              <a:off x="3758625" y="3294100"/>
              <a:ext cx="336675" cy="42400"/>
            </a:xfrm>
            <a:custGeom>
              <a:rect b="b" l="l" r="r" t="t"/>
              <a:pathLst>
                <a:path extrusionOk="0" h="1696" w="13467">
                  <a:moveTo>
                    <a:pt x="180" y="0"/>
                  </a:moveTo>
                  <a:cubicBezTo>
                    <a:pt x="1" y="0"/>
                    <a:pt x="13" y="340"/>
                    <a:pt x="217" y="356"/>
                  </a:cubicBezTo>
                  <a:cubicBezTo>
                    <a:pt x="2389" y="456"/>
                    <a:pt x="4561" y="623"/>
                    <a:pt x="6733" y="857"/>
                  </a:cubicBezTo>
                  <a:cubicBezTo>
                    <a:pt x="7819" y="991"/>
                    <a:pt x="8906" y="1108"/>
                    <a:pt x="9992" y="1258"/>
                  </a:cubicBezTo>
                  <a:cubicBezTo>
                    <a:pt x="10543" y="1341"/>
                    <a:pt x="11078" y="1392"/>
                    <a:pt x="11629" y="1492"/>
                  </a:cubicBezTo>
                  <a:lnTo>
                    <a:pt x="12448" y="1609"/>
                  </a:lnTo>
                  <a:cubicBezTo>
                    <a:pt x="12665" y="1652"/>
                    <a:pt x="12894" y="1696"/>
                    <a:pt x="13115" y="1696"/>
                  </a:cubicBezTo>
                  <a:cubicBezTo>
                    <a:pt x="13149" y="1696"/>
                    <a:pt x="13183" y="1695"/>
                    <a:pt x="13216" y="1692"/>
                  </a:cubicBezTo>
                  <a:cubicBezTo>
                    <a:pt x="13367" y="1676"/>
                    <a:pt x="13467" y="1458"/>
                    <a:pt x="13300" y="1375"/>
                  </a:cubicBezTo>
                  <a:cubicBezTo>
                    <a:pt x="12916" y="1208"/>
                    <a:pt x="12481" y="1191"/>
                    <a:pt x="12114" y="1158"/>
                  </a:cubicBezTo>
                  <a:cubicBezTo>
                    <a:pt x="11696" y="1091"/>
                    <a:pt x="11245" y="1024"/>
                    <a:pt x="10827" y="957"/>
                  </a:cubicBezTo>
                  <a:cubicBezTo>
                    <a:pt x="9992" y="840"/>
                    <a:pt x="9156" y="740"/>
                    <a:pt x="8321" y="656"/>
                  </a:cubicBezTo>
                  <a:cubicBezTo>
                    <a:pt x="6616" y="439"/>
                    <a:pt x="4879" y="272"/>
                    <a:pt x="3141" y="172"/>
                  </a:cubicBezTo>
                  <a:cubicBezTo>
                    <a:pt x="2155" y="105"/>
                    <a:pt x="1203" y="38"/>
                    <a:pt x="217" y="5"/>
                  </a:cubicBezTo>
                  <a:cubicBezTo>
                    <a:pt x="204" y="2"/>
                    <a:pt x="191" y="0"/>
                    <a:pt x="1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35"/>
            <p:cNvSpPr/>
            <p:nvPr/>
          </p:nvSpPr>
          <p:spPr>
            <a:xfrm>
              <a:off x="4139575" y="3333350"/>
              <a:ext cx="84800" cy="13100"/>
            </a:xfrm>
            <a:custGeom>
              <a:rect b="b" l="l" r="r" t="t"/>
              <a:pathLst>
                <a:path extrusionOk="0" h="524" w="3392">
                  <a:moveTo>
                    <a:pt x="3011" y="0"/>
                  </a:moveTo>
                  <a:cubicBezTo>
                    <a:pt x="2841" y="0"/>
                    <a:pt x="2666" y="27"/>
                    <a:pt x="2506" y="39"/>
                  </a:cubicBezTo>
                  <a:cubicBezTo>
                    <a:pt x="2256" y="55"/>
                    <a:pt x="2005" y="89"/>
                    <a:pt x="1754" y="89"/>
                  </a:cubicBezTo>
                  <a:cubicBezTo>
                    <a:pt x="1504" y="97"/>
                    <a:pt x="1253" y="101"/>
                    <a:pt x="1003" y="101"/>
                  </a:cubicBezTo>
                  <a:cubicBezTo>
                    <a:pt x="752" y="101"/>
                    <a:pt x="501" y="97"/>
                    <a:pt x="251" y="89"/>
                  </a:cubicBezTo>
                  <a:cubicBezTo>
                    <a:pt x="0" y="89"/>
                    <a:pt x="0" y="523"/>
                    <a:pt x="267" y="523"/>
                  </a:cubicBezTo>
                  <a:cubicBezTo>
                    <a:pt x="769" y="523"/>
                    <a:pt x="1303" y="507"/>
                    <a:pt x="1805" y="473"/>
                  </a:cubicBezTo>
                  <a:cubicBezTo>
                    <a:pt x="2055" y="456"/>
                    <a:pt x="2306" y="456"/>
                    <a:pt x="2556" y="423"/>
                  </a:cubicBezTo>
                  <a:cubicBezTo>
                    <a:pt x="2774" y="390"/>
                    <a:pt x="3074" y="390"/>
                    <a:pt x="3275" y="289"/>
                  </a:cubicBezTo>
                  <a:cubicBezTo>
                    <a:pt x="3392" y="223"/>
                    <a:pt x="3358" y="39"/>
                    <a:pt x="3242" y="22"/>
                  </a:cubicBezTo>
                  <a:cubicBezTo>
                    <a:pt x="3167" y="6"/>
                    <a:pt x="3090" y="0"/>
                    <a:pt x="301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35"/>
            <p:cNvSpPr/>
            <p:nvPr/>
          </p:nvSpPr>
          <p:spPr>
            <a:xfrm>
              <a:off x="4250250" y="3323450"/>
              <a:ext cx="48500" cy="10475"/>
            </a:xfrm>
            <a:custGeom>
              <a:rect b="b" l="l" r="r" t="t"/>
              <a:pathLst>
                <a:path extrusionOk="0" h="419" w="1940">
                  <a:moveTo>
                    <a:pt x="268" y="0"/>
                  </a:moveTo>
                  <a:cubicBezTo>
                    <a:pt x="1" y="17"/>
                    <a:pt x="1" y="418"/>
                    <a:pt x="268" y="418"/>
                  </a:cubicBezTo>
                  <a:lnTo>
                    <a:pt x="1488" y="418"/>
                  </a:lnTo>
                  <a:cubicBezTo>
                    <a:pt x="1571" y="418"/>
                    <a:pt x="1655" y="418"/>
                    <a:pt x="1722" y="401"/>
                  </a:cubicBezTo>
                  <a:cubicBezTo>
                    <a:pt x="1805" y="368"/>
                    <a:pt x="1839" y="351"/>
                    <a:pt x="1906" y="284"/>
                  </a:cubicBezTo>
                  <a:cubicBezTo>
                    <a:pt x="1939" y="251"/>
                    <a:pt x="1939" y="167"/>
                    <a:pt x="1906" y="117"/>
                  </a:cubicBezTo>
                  <a:cubicBezTo>
                    <a:pt x="1839" y="84"/>
                    <a:pt x="1805" y="34"/>
                    <a:pt x="1722" y="17"/>
                  </a:cubicBezTo>
                  <a:cubicBezTo>
                    <a:pt x="1680" y="9"/>
                    <a:pt x="1638" y="9"/>
                    <a:pt x="1599" y="9"/>
                  </a:cubicBezTo>
                  <a:cubicBezTo>
                    <a:pt x="1559" y="9"/>
                    <a:pt x="1521" y="9"/>
                    <a:pt x="14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35"/>
            <p:cNvSpPr/>
            <p:nvPr/>
          </p:nvSpPr>
          <p:spPr>
            <a:xfrm>
              <a:off x="4328850" y="3279425"/>
              <a:ext cx="178325" cy="39250"/>
            </a:xfrm>
            <a:custGeom>
              <a:rect b="b" l="l" r="r" t="t"/>
              <a:pathLst>
                <a:path extrusionOk="0" h="1570" w="7133">
                  <a:moveTo>
                    <a:pt x="5572" y="0"/>
                  </a:moveTo>
                  <a:cubicBezTo>
                    <a:pt x="5486" y="0"/>
                    <a:pt x="5399" y="2"/>
                    <a:pt x="5311" y="7"/>
                  </a:cubicBezTo>
                  <a:cubicBezTo>
                    <a:pt x="4727" y="7"/>
                    <a:pt x="4142" y="74"/>
                    <a:pt x="3557" y="157"/>
                  </a:cubicBezTo>
                  <a:cubicBezTo>
                    <a:pt x="2387" y="341"/>
                    <a:pt x="1268" y="709"/>
                    <a:pt x="199" y="1243"/>
                  </a:cubicBezTo>
                  <a:cubicBezTo>
                    <a:pt x="0" y="1328"/>
                    <a:pt x="126" y="1570"/>
                    <a:pt x="291" y="1570"/>
                  </a:cubicBezTo>
                  <a:cubicBezTo>
                    <a:pt x="321" y="1570"/>
                    <a:pt x="352" y="1562"/>
                    <a:pt x="382" y="1544"/>
                  </a:cubicBezTo>
                  <a:cubicBezTo>
                    <a:pt x="1418" y="1043"/>
                    <a:pt x="2504" y="709"/>
                    <a:pt x="3624" y="542"/>
                  </a:cubicBezTo>
                  <a:cubicBezTo>
                    <a:pt x="4192" y="458"/>
                    <a:pt x="4760" y="425"/>
                    <a:pt x="5311" y="425"/>
                  </a:cubicBezTo>
                  <a:cubicBezTo>
                    <a:pt x="5595" y="425"/>
                    <a:pt x="5863" y="425"/>
                    <a:pt x="6147" y="441"/>
                  </a:cubicBezTo>
                  <a:cubicBezTo>
                    <a:pt x="6340" y="453"/>
                    <a:pt x="6533" y="487"/>
                    <a:pt x="6715" y="487"/>
                  </a:cubicBezTo>
                  <a:cubicBezTo>
                    <a:pt x="6801" y="487"/>
                    <a:pt x="6885" y="480"/>
                    <a:pt x="6966" y="458"/>
                  </a:cubicBezTo>
                  <a:cubicBezTo>
                    <a:pt x="7099" y="441"/>
                    <a:pt x="7133" y="241"/>
                    <a:pt x="7016" y="174"/>
                  </a:cubicBezTo>
                  <a:cubicBezTo>
                    <a:pt x="6782" y="40"/>
                    <a:pt x="6464" y="40"/>
                    <a:pt x="6197" y="24"/>
                  </a:cubicBezTo>
                  <a:cubicBezTo>
                    <a:pt x="5984" y="12"/>
                    <a:pt x="5780" y="0"/>
                    <a:pt x="557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35"/>
            <p:cNvSpPr/>
            <p:nvPr/>
          </p:nvSpPr>
          <p:spPr>
            <a:xfrm>
              <a:off x="4546825" y="3296300"/>
              <a:ext cx="450" cy="25"/>
            </a:xfrm>
            <a:custGeom>
              <a:rect b="b" l="l" r="r" t="t"/>
              <a:pathLst>
                <a:path extrusionOk="0" h="1" w="18">
                  <a:moveTo>
                    <a:pt x="1" y="0"/>
                  </a:moveTo>
                  <a:cubicBezTo>
                    <a:pt x="18" y="0"/>
                    <a:pt x="18"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35"/>
            <p:cNvSpPr/>
            <p:nvPr/>
          </p:nvSpPr>
          <p:spPr>
            <a:xfrm>
              <a:off x="4592925" y="3282475"/>
              <a:ext cx="196100" cy="35125"/>
            </a:xfrm>
            <a:custGeom>
              <a:rect b="b" l="l" r="r" t="t"/>
              <a:pathLst>
                <a:path extrusionOk="0" h="1405" w="7844">
                  <a:moveTo>
                    <a:pt x="7679" y="0"/>
                  </a:moveTo>
                  <a:cubicBezTo>
                    <a:pt x="7674" y="0"/>
                    <a:pt x="7669" y="1"/>
                    <a:pt x="7664" y="2"/>
                  </a:cubicBezTo>
                  <a:cubicBezTo>
                    <a:pt x="7063" y="119"/>
                    <a:pt x="6511" y="370"/>
                    <a:pt x="5910" y="453"/>
                  </a:cubicBezTo>
                  <a:cubicBezTo>
                    <a:pt x="5584" y="503"/>
                    <a:pt x="5258" y="516"/>
                    <a:pt x="4934" y="516"/>
                  </a:cubicBezTo>
                  <a:cubicBezTo>
                    <a:pt x="4611" y="516"/>
                    <a:pt x="4289" y="503"/>
                    <a:pt x="3972" y="503"/>
                  </a:cubicBezTo>
                  <a:cubicBezTo>
                    <a:pt x="3387" y="503"/>
                    <a:pt x="2802" y="637"/>
                    <a:pt x="2234" y="787"/>
                  </a:cubicBezTo>
                  <a:cubicBezTo>
                    <a:pt x="1760" y="892"/>
                    <a:pt x="1266" y="1018"/>
                    <a:pt x="760" y="1018"/>
                  </a:cubicBezTo>
                  <a:cubicBezTo>
                    <a:pt x="623" y="1018"/>
                    <a:pt x="485" y="1009"/>
                    <a:pt x="346" y="988"/>
                  </a:cubicBezTo>
                  <a:cubicBezTo>
                    <a:pt x="340" y="987"/>
                    <a:pt x="334" y="987"/>
                    <a:pt x="329" y="987"/>
                  </a:cubicBezTo>
                  <a:cubicBezTo>
                    <a:pt x="91" y="987"/>
                    <a:pt x="1" y="1323"/>
                    <a:pt x="246" y="1372"/>
                  </a:cubicBezTo>
                  <a:cubicBezTo>
                    <a:pt x="403" y="1394"/>
                    <a:pt x="560" y="1404"/>
                    <a:pt x="715" y="1404"/>
                  </a:cubicBezTo>
                  <a:cubicBezTo>
                    <a:pt x="1829" y="1404"/>
                    <a:pt x="2896" y="904"/>
                    <a:pt x="4023" y="904"/>
                  </a:cubicBezTo>
                  <a:cubicBezTo>
                    <a:pt x="4040" y="904"/>
                    <a:pt x="4056" y="904"/>
                    <a:pt x="4072" y="904"/>
                  </a:cubicBezTo>
                  <a:cubicBezTo>
                    <a:pt x="4380" y="904"/>
                    <a:pt x="4678" y="915"/>
                    <a:pt x="4973" y="915"/>
                  </a:cubicBezTo>
                  <a:cubicBezTo>
                    <a:pt x="5318" y="915"/>
                    <a:pt x="5659" y="900"/>
                    <a:pt x="6010" y="837"/>
                  </a:cubicBezTo>
                  <a:cubicBezTo>
                    <a:pt x="6611" y="737"/>
                    <a:pt x="7280" y="587"/>
                    <a:pt x="7764" y="186"/>
                  </a:cubicBezTo>
                  <a:cubicBezTo>
                    <a:pt x="7843" y="123"/>
                    <a:pt x="7759" y="0"/>
                    <a:pt x="767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35"/>
            <p:cNvSpPr/>
            <p:nvPr/>
          </p:nvSpPr>
          <p:spPr>
            <a:xfrm>
              <a:off x="4824200" y="3270550"/>
              <a:ext cx="28000" cy="15575"/>
            </a:xfrm>
            <a:custGeom>
              <a:rect b="b" l="l" r="r" t="t"/>
              <a:pathLst>
                <a:path extrusionOk="0" h="623" w="1120">
                  <a:moveTo>
                    <a:pt x="922" y="1"/>
                  </a:moveTo>
                  <a:cubicBezTo>
                    <a:pt x="905" y="1"/>
                    <a:pt x="887" y="4"/>
                    <a:pt x="869" y="11"/>
                  </a:cubicBezTo>
                  <a:cubicBezTo>
                    <a:pt x="752" y="28"/>
                    <a:pt x="619" y="78"/>
                    <a:pt x="518" y="128"/>
                  </a:cubicBezTo>
                  <a:cubicBezTo>
                    <a:pt x="385" y="178"/>
                    <a:pt x="284" y="212"/>
                    <a:pt x="168" y="262"/>
                  </a:cubicBezTo>
                  <a:cubicBezTo>
                    <a:pt x="84" y="278"/>
                    <a:pt x="0" y="379"/>
                    <a:pt x="34" y="479"/>
                  </a:cubicBezTo>
                  <a:cubicBezTo>
                    <a:pt x="34" y="572"/>
                    <a:pt x="108" y="623"/>
                    <a:pt x="189" y="623"/>
                  </a:cubicBezTo>
                  <a:cubicBezTo>
                    <a:pt x="209" y="623"/>
                    <a:pt x="231" y="619"/>
                    <a:pt x="251" y="613"/>
                  </a:cubicBezTo>
                  <a:lnTo>
                    <a:pt x="619" y="479"/>
                  </a:lnTo>
                  <a:cubicBezTo>
                    <a:pt x="752" y="446"/>
                    <a:pt x="886" y="395"/>
                    <a:pt x="1020" y="345"/>
                  </a:cubicBezTo>
                  <a:cubicBezTo>
                    <a:pt x="1103" y="295"/>
                    <a:pt x="1120" y="195"/>
                    <a:pt x="1086" y="111"/>
                  </a:cubicBezTo>
                  <a:cubicBezTo>
                    <a:pt x="1047" y="46"/>
                    <a:pt x="987" y="1"/>
                    <a:pt x="9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35"/>
            <p:cNvSpPr/>
            <p:nvPr/>
          </p:nvSpPr>
          <p:spPr>
            <a:xfrm>
              <a:off x="4868050" y="3269550"/>
              <a:ext cx="25" cy="25"/>
            </a:xfrm>
            <a:custGeom>
              <a:rect b="b" l="l" r="r" t="t"/>
              <a:pathLst>
                <a:path extrusionOk="0" h="1" w="1">
                  <a:moveTo>
                    <a:pt x="1" y="1"/>
                  </a:move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35"/>
            <p:cNvSpPr/>
            <p:nvPr/>
          </p:nvSpPr>
          <p:spPr>
            <a:xfrm>
              <a:off x="4874825" y="3210675"/>
              <a:ext cx="220675" cy="63100"/>
            </a:xfrm>
            <a:custGeom>
              <a:rect b="b" l="l" r="r" t="t"/>
              <a:pathLst>
                <a:path extrusionOk="0" h="2524" w="8827">
                  <a:moveTo>
                    <a:pt x="8540" y="1"/>
                  </a:moveTo>
                  <a:cubicBezTo>
                    <a:pt x="8493" y="1"/>
                    <a:pt x="8445" y="20"/>
                    <a:pt x="8402" y="67"/>
                  </a:cubicBezTo>
                  <a:cubicBezTo>
                    <a:pt x="6196" y="2105"/>
                    <a:pt x="2904" y="1370"/>
                    <a:pt x="231" y="2005"/>
                  </a:cubicBezTo>
                  <a:cubicBezTo>
                    <a:pt x="0" y="2036"/>
                    <a:pt x="67" y="2364"/>
                    <a:pt x="261" y="2364"/>
                  </a:cubicBezTo>
                  <a:cubicBezTo>
                    <a:pt x="278" y="2364"/>
                    <a:pt x="296" y="2361"/>
                    <a:pt x="315" y="2356"/>
                  </a:cubicBezTo>
                  <a:cubicBezTo>
                    <a:pt x="3072" y="1738"/>
                    <a:pt x="6480" y="2523"/>
                    <a:pt x="8686" y="351"/>
                  </a:cubicBezTo>
                  <a:cubicBezTo>
                    <a:pt x="8826" y="210"/>
                    <a:pt x="8693" y="1"/>
                    <a:pt x="854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35"/>
            <p:cNvSpPr/>
            <p:nvPr/>
          </p:nvSpPr>
          <p:spPr>
            <a:xfrm>
              <a:off x="5112000" y="3169775"/>
              <a:ext cx="14650" cy="24875"/>
            </a:xfrm>
            <a:custGeom>
              <a:rect b="b" l="l" r="r" t="t"/>
              <a:pathLst>
                <a:path extrusionOk="0" h="995" w="586">
                  <a:moveTo>
                    <a:pt x="177" y="302"/>
                  </a:moveTo>
                  <a:lnTo>
                    <a:pt x="177" y="302"/>
                  </a:lnTo>
                  <a:cubicBezTo>
                    <a:pt x="178" y="309"/>
                    <a:pt x="182" y="320"/>
                    <a:pt x="184" y="320"/>
                  </a:cubicBezTo>
                  <a:cubicBezTo>
                    <a:pt x="184" y="320"/>
                    <a:pt x="184" y="319"/>
                    <a:pt x="184" y="316"/>
                  </a:cubicBezTo>
                  <a:cubicBezTo>
                    <a:pt x="182" y="312"/>
                    <a:pt x="180" y="307"/>
                    <a:pt x="177" y="302"/>
                  </a:cubicBezTo>
                  <a:close/>
                  <a:moveTo>
                    <a:pt x="308" y="0"/>
                  </a:moveTo>
                  <a:cubicBezTo>
                    <a:pt x="278" y="0"/>
                    <a:pt x="248" y="9"/>
                    <a:pt x="218" y="32"/>
                  </a:cubicBezTo>
                  <a:cubicBezTo>
                    <a:pt x="168" y="65"/>
                    <a:pt x="134" y="99"/>
                    <a:pt x="134" y="199"/>
                  </a:cubicBezTo>
                  <a:cubicBezTo>
                    <a:pt x="134" y="228"/>
                    <a:pt x="160" y="270"/>
                    <a:pt x="177" y="302"/>
                  </a:cubicBezTo>
                  <a:lnTo>
                    <a:pt x="177" y="302"/>
                  </a:lnTo>
                  <a:cubicBezTo>
                    <a:pt x="177" y="299"/>
                    <a:pt x="177" y="296"/>
                    <a:pt x="179" y="296"/>
                  </a:cubicBezTo>
                  <a:lnTo>
                    <a:pt x="179" y="296"/>
                  </a:lnTo>
                  <a:cubicBezTo>
                    <a:pt x="180" y="296"/>
                    <a:pt x="182" y="297"/>
                    <a:pt x="184" y="299"/>
                  </a:cubicBezTo>
                  <a:lnTo>
                    <a:pt x="184" y="316"/>
                  </a:lnTo>
                  <a:cubicBezTo>
                    <a:pt x="184" y="333"/>
                    <a:pt x="201" y="383"/>
                    <a:pt x="201" y="416"/>
                  </a:cubicBezTo>
                  <a:lnTo>
                    <a:pt x="201" y="483"/>
                  </a:lnTo>
                  <a:cubicBezTo>
                    <a:pt x="201" y="531"/>
                    <a:pt x="186" y="563"/>
                    <a:pt x="170" y="623"/>
                  </a:cubicBezTo>
                  <a:lnTo>
                    <a:pt x="170" y="623"/>
                  </a:lnTo>
                  <a:cubicBezTo>
                    <a:pt x="171" y="622"/>
                    <a:pt x="172" y="621"/>
                    <a:pt x="173" y="619"/>
                  </a:cubicBezTo>
                  <a:lnTo>
                    <a:pt x="173" y="619"/>
                  </a:lnTo>
                  <a:cubicBezTo>
                    <a:pt x="171" y="624"/>
                    <a:pt x="170" y="629"/>
                    <a:pt x="168" y="633"/>
                  </a:cubicBezTo>
                  <a:lnTo>
                    <a:pt x="168" y="633"/>
                  </a:lnTo>
                  <a:cubicBezTo>
                    <a:pt x="169" y="630"/>
                    <a:pt x="170" y="626"/>
                    <a:pt x="170" y="623"/>
                  </a:cubicBezTo>
                  <a:lnTo>
                    <a:pt x="170" y="623"/>
                  </a:lnTo>
                  <a:cubicBezTo>
                    <a:pt x="169" y="626"/>
                    <a:pt x="168" y="629"/>
                    <a:pt x="168" y="633"/>
                  </a:cubicBezTo>
                  <a:lnTo>
                    <a:pt x="168" y="633"/>
                  </a:lnTo>
                  <a:cubicBezTo>
                    <a:pt x="168" y="633"/>
                    <a:pt x="168" y="633"/>
                    <a:pt x="168" y="633"/>
                  </a:cubicBezTo>
                  <a:lnTo>
                    <a:pt x="168" y="633"/>
                  </a:lnTo>
                  <a:cubicBezTo>
                    <a:pt x="168" y="633"/>
                    <a:pt x="168" y="633"/>
                    <a:pt x="168" y="634"/>
                  </a:cubicBezTo>
                  <a:cubicBezTo>
                    <a:pt x="168" y="633"/>
                    <a:pt x="168" y="633"/>
                    <a:pt x="168" y="633"/>
                  </a:cubicBezTo>
                  <a:lnTo>
                    <a:pt x="168" y="633"/>
                  </a:lnTo>
                  <a:cubicBezTo>
                    <a:pt x="161" y="648"/>
                    <a:pt x="153" y="658"/>
                    <a:pt x="134" y="667"/>
                  </a:cubicBezTo>
                  <a:cubicBezTo>
                    <a:pt x="134" y="682"/>
                    <a:pt x="131" y="690"/>
                    <a:pt x="129" y="690"/>
                  </a:cubicBezTo>
                  <a:cubicBezTo>
                    <a:pt x="126" y="690"/>
                    <a:pt x="125" y="678"/>
                    <a:pt x="134" y="650"/>
                  </a:cubicBezTo>
                  <a:lnTo>
                    <a:pt x="134" y="650"/>
                  </a:lnTo>
                  <a:lnTo>
                    <a:pt x="118" y="667"/>
                  </a:lnTo>
                  <a:lnTo>
                    <a:pt x="84" y="717"/>
                  </a:lnTo>
                  <a:cubicBezTo>
                    <a:pt x="1" y="784"/>
                    <a:pt x="1" y="918"/>
                    <a:pt x="84" y="984"/>
                  </a:cubicBezTo>
                  <a:cubicBezTo>
                    <a:pt x="103" y="991"/>
                    <a:pt x="132" y="994"/>
                    <a:pt x="166" y="994"/>
                  </a:cubicBezTo>
                  <a:cubicBezTo>
                    <a:pt x="225" y="994"/>
                    <a:pt x="299" y="983"/>
                    <a:pt x="352" y="951"/>
                  </a:cubicBezTo>
                  <a:cubicBezTo>
                    <a:pt x="468" y="834"/>
                    <a:pt x="535" y="667"/>
                    <a:pt x="552" y="533"/>
                  </a:cubicBezTo>
                  <a:cubicBezTo>
                    <a:pt x="585" y="450"/>
                    <a:pt x="585" y="366"/>
                    <a:pt x="552" y="283"/>
                  </a:cubicBezTo>
                  <a:cubicBezTo>
                    <a:pt x="552" y="233"/>
                    <a:pt x="535" y="199"/>
                    <a:pt x="519" y="149"/>
                  </a:cubicBezTo>
                  <a:cubicBezTo>
                    <a:pt x="502" y="116"/>
                    <a:pt x="468" y="49"/>
                    <a:pt x="418" y="32"/>
                  </a:cubicBezTo>
                  <a:cubicBezTo>
                    <a:pt x="382" y="14"/>
                    <a:pt x="345" y="0"/>
                    <a:pt x="30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35"/>
            <p:cNvSpPr/>
            <p:nvPr/>
          </p:nvSpPr>
          <p:spPr>
            <a:xfrm>
              <a:off x="5104075" y="3150525"/>
              <a:ext cx="10050" cy="12550"/>
            </a:xfrm>
            <a:custGeom>
              <a:rect b="b" l="l" r="r" t="t"/>
              <a:pathLst>
                <a:path extrusionOk="0" h="502" w="402">
                  <a:moveTo>
                    <a:pt x="167" y="0"/>
                  </a:moveTo>
                  <a:cubicBezTo>
                    <a:pt x="134" y="0"/>
                    <a:pt x="134" y="0"/>
                    <a:pt x="117" y="17"/>
                  </a:cubicBezTo>
                  <a:cubicBezTo>
                    <a:pt x="100" y="17"/>
                    <a:pt x="100" y="50"/>
                    <a:pt x="84" y="67"/>
                  </a:cubicBezTo>
                  <a:cubicBezTo>
                    <a:pt x="50" y="84"/>
                    <a:pt x="50" y="84"/>
                    <a:pt x="50" y="100"/>
                  </a:cubicBezTo>
                  <a:cubicBezTo>
                    <a:pt x="50" y="134"/>
                    <a:pt x="34" y="150"/>
                    <a:pt x="34" y="184"/>
                  </a:cubicBezTo>
                  <a:cubicBezTo>
                    <a:pt x="34" y="217"/>
                    <a:pt x="17" y="234"/>
                    <a:pt x="17" y="267"/>
                  </a:cubicBezTo>
                  <a:cubicBezTo>
                    <a:pt x="0" y="334"/>
                    <a:pt x="17" y="418"/>
                    <a:pt x="50" y="451"/>
                  </a:cubicBezTo>
                  <a:cubicBezTo>
                    <a:pt x="84" y="451"/>
                    <a:pt x="84" y="485"/>
                    <a:pt x="100" y="485"/>
                  </a:cubicBezTo>
                  <a:cubicBezTo>
                    <a:pt x="117" y="501"/>
                    <a:pt x="167" y="501"/>
                    <a:pt x="201" y="501"/>
                  </a:cubicBezTo>
                  <a:cubicBezTo>
                    <a:pt x="217" y="501"/>
                    <a:pt x="251" y="501"/>
                    <a:pt x="268" y="485"/>
                  </a:cubicBezTo>
                  <a:cubicBezTo>
                    <a:pt x="284" y="485"/>
                    <a:pt x="301" y="451"/>
                    <a:pt x="334" y="434"/>
                  </a:cubicBezTo>
                  <a:cubicBezTo>
                    <a:pt x="368" y="434"/>
                    <a:pt x="401" y="351"/>
                    <a:pt x="368" y="301"/>
                  </a:cubicBezTo>
                  <a:cubicBezTo>
                    <a:pt x="368" y="267"/>
                    <a:pt x="351" y="251"/>
                    <a:pt x="351" y="217"/>
                  </a:cubicBezTo>
                  <a:cubicBezTo>
                    <a:pt x="351" y="184"/>
                    <a:pt x="334" y="167"/>
                    <a:pt x="334" y="134"/>
                  </a:cubicBezTo>
                  <a:cubicBezTo>
                    <a:pt x="334" y="100"/>
                    <a:pt x="334" y="100"/>
                    <a:pt x="318" y="84"/>
                  </a:cubicBezTo>
                  <a:cubicBezTo>
                    <a:pt x="318" y="67"/>
                    <a:pt x="284" y="67"/>
                    <a:pt x="268" y="50"/>
                  </a:cubicBezTo>
                  <a:lnTo>
                    <a:pt x="251" y="17"/>
                  </a:lnTo>
                  <a:cubicBezTo>
                    <a:pt x="217" y="17"/>
                    <a:pt x="201" y="0"/>
                    <a:pt x="2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35"/>
            <p:cNvSpPr/>
            <p:nvPr/>
          </p:nvSpPr>
          <p:spPr>
            <a:xfrm>
              <a:off x="3293700" y="3093175"/>
              <a:ext cx="20075" cy="26875"/>
            </a:xfrm>
            <a:custGeom>
              <a:rect b="b" l="l" r="r" t="t"/>
              <a:pathLst>
                <a:path extrusionOk="0" h="1075" w="803">
                  <a:moveTo>
                    <a:pt x="587" y="0"/>
                  </a:moveTo>
                  <a:cubicBezTo>
                    <a:pt x="557" y="0"/>
                    <a:pt x="527" y="6"/>
                    <a:pt x="501" y="22"/>
                  </a:cubicBezTo>
                  <a:cubicBezTo>
                    <a:pt x="217" y="222"/>
                    <a:pt x="17" y="540"/>
                    <a:pt x="0" y="891"/>
                  </a:cubicBezTo>
                  <a:cubicBezTo>
                    <a:pt x="0" y="974"/>
                    <a:pt x="67" y="1058"/>
                    <a:pt x="151" y="1074"/>
                  </a:cubicBezTo>
                  <a:lnTo>
                    <a:pt x="184" y="1074"/>
                  </a:lnTo>
                  <a:cubicBezTo>
                    <a:pt x="234" y="1074"/>
                    <a:pt x="301" y="1058"/>
                    <a:pt x="318" y="1024"/>
                  </a:cubicBezTo>
                  <a:cubicBezTo>
                    <a:pt x="351" y="974"/>
                    <a:pt x="351" y="941"/>
                    <a:pt x="385" y="891"/>
                  </a:cubicBezTo>
                  <a:lnTo>
                    <a:pt x="385" y="857"/>
                  </a:lnTo>
                  <a:cubicBezTo>
                    <a:pt x="385" y="807"/>
                    <a:pt x="401" y="790"/>
                    <a:pt x="401" y="740"/>
                  </a:cubicBezTo>
                  <a:cubicBezTo>
                    <a:pt x="401" y="723"/>
                    <a:pt x="418" y="707"/>
                    <a:pt x="418" y="707"/>
                  </a:cubicBezTo>
                  <a:lnTo>
                    <a:pt x="418" y="690"/>
                  </a:lnTo>
                  <a:cubicBezTo>
                    <a:pt x="435" y="657"/>
                    <a:pt x="435" y="623"/>
                    <a:pt x="468" y="606"/>
                  </a:cubicBezTo>
                  <a:cubicBezTo>
                    <a:pt x="485" y="573"/>
                    <a:pt x="501" y="540"/>
                    <a:pt x="501" y="523"/>
                  </a:cubicBezTo>
                  <a:cubicBezTo>
                    <a:pt x="501" y="523"/>
                    <a:pt x="501" y="490"/>
                    <a:pt x="518" y="490"/>
                  </a:cubicBezTo>
                  <a:lnTo>
                    <a:pt x="568" y="456"/>
                  </a:lnTo>
                  <a:lnTo>
                    <a:pt x="635" y="389"/>
                  </a:lnTo>
                  <a:lnTo>
                    <a:pt x="669" y="356"/>
                  </a:lnTo>
                  <a:lnTo>
                    <a:pt x="669" y="356"/>
                  </a:lnTo>
                  <a:cubicBezTo>
                    <a:pt x="669" y="356"/>
                    <a:pt x="654" y="363"/>
                    <a:pt x="649" y="363"/>
                  </a:cubicBezTo>
                  <a:cubicBezTo>
                    <a:pt x="646" y="363"/>
                    <a:pt x="646" y="361"/>
                    <a:pt x="652" y="356"/>
                  </a:cubicBezTo>
                  <a:lnTo>
                    <a:pt x="669" y="322"/>
                  </a:lnTo>
                  <a:cubicBezTo>
                    <a:pt x="752" y="272"/>
                    <a:pt x="802" y="155"/>
                    <a:pt x="735" y="55"/>
                  </a:cubicBezTo>
                  <a:cubicBezTo>
                    <a:pt x="724" y="32"/>
                    <a:pt x="655" y="0"/>
                    <a:pt x="58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35"/>
            <p:cNvSpPr/>
            <p:nvPr/>
          </p:nvSpPr>
          <p:spPr>
            <a:xfrm>
              <a:off x="3335050" y="3177675"/>
              <a:ext cx="450" cy="25"/>
            </a:xfrm>
            <a:custGeom>
              <a:rect b="b" l="l" r="r" t="t"/>
              <a:pathLst>
                <a:path extrusionOk="0" h="1" w="18">
                  <a:moveTo>
                    <a:pt x="0" y="0"/>
                  </a:moveTo>
                  <a:cubicBezTo>
                    <a:pt x="17" y="0"/>
                    <a:pt x="17"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35"/>
            <p:cNvSpPr/>
            <p:nvPr/>
          </p:nvSpPr>
          <p:spPr>
            <a:xfrm>
              <a:off x="3394775" y="3244325"/>
              <a:ext cx="17575" cy="10650"/>
            </a:xfrm>
            <a:custGeom>
              <a:rect b="b" l="l" r="r" t="t"/>
              <a:pathLst>
                <a:path extrusionOk="0" h="426" w="703">
                  <a:moveTo>
                    <a:pt x="215" y="1"/>
                  </a:moveTo>
                  <a:cubicBezTo>
                    <a:pt x="182" y="1"/>
                    <a:pt x="141" y="12"/>
                    <a:pt x="118" y="24"/>
                  </a:cubicBezTo>
                  <a:cubicBezTo>
                    <a:pt x="68" y="41"/>
                    <a:pt x="34" y="91"/>
                    <a:pt x="34" y="124"/>
                  </a:cubicBezTo>
                  <a:cubicBezTo>
                    <a:pt x="1" y="175"/>
                    <a:pt x="34" y="241"/>
                    <a:pt x="51" y="275"/>
                  </a:cubicBezTo>
                  <a:cubicBezTo>
                    <a:pt x="101" y="325"/>
                    <a:pt x="134" y="358"/>
                    <a:pt x="184" y="392"/>
                  </a:cubicBezTo>
                  <a:cubicBezTo>
                    <a:pt x="285" y="408"/>
                    <a:pt x="402" y="425"/>
                    <a:pt x="519" y="425"/>
                  </a:cubicBezTo>
                  <a:lnTo>
                    <a:pt x="569" y="425"/>
                  </a:lnTo>
                  <a:cubicBezTo>
                    <a:pt x="602" y="425"/>
                    <a:pt x="619" y="425"/>
                    <a:pt x="636" y="408"/>
                  </a:cubicBezTo>
                  <a:cubicBezTo>
                    <a:pt x="669" y="375"/>
                    <a:pt x="702" y="342"/>
                    <a:pt x="702" y="291"/>
                  </a:cubicBezTo>
                  <a:cubicBezTo>
                    <a:pt x="702" y="258"/>
                    <a:pt x="702" y="225"/>
                    <a:pt x="669" y="175"/>
                  </a:cubicBezTo>
                  <a:cubicBezTo>
                    <a:pt x="652" y="124"/>
                    <a:pt x="619" y="108"/>
                    <a:pt x="569" y="108"/>
                  </a:cubicBezTo>
                  <a:cubicBezTo>
                    <a:pt x="469" y="74"/>
                    <a:pt x="368" y="24"/>
                    <a:pt x="251" y="7"/>
                  </a:cubicBezTo>
                  <a:cubicBezTo>
                    <a:pt x="242" y="3"/>
                    <a:pt x="229" y="1"/>
                    <a:pt x="21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35"/>
            <p:cNvSpPr/>
            <p:nvPr/>
          </p:nvSpPr>
          <p:spPr>
            <a:xfrm>
              <a:off x="3494250" y="3281900"/>
              <a:ext cx="400" cy="225"/>
            </a:xfrm>
            <a:custGeom>
              <a:rect b="b" l="l" r="r" t="t"/>
              <a:pathLst>
                <a:path extrusionOk="0" h="9" w="16">
                  <a:moveTo>
                    <a:pt x="4" y="1"/>
                  </a:moveTo>
                  <a:cubicBezTo>
                    <a:pt x="0" y="1"/>
                    <a:pt x="4" y="8"/>
                    <a:pt x="15" y="8"/>
                  </a:cubicBezTo>
                  <a:cubicBezTo>
                    <a:pt x="9" y="3"/>
                    <a:pt x="6" y="1"/>
                    <a:pt x="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35"/>
            <p:cNvSpPr/>
            <p:nvPr/>
          </p:nvSpPr>
          <p:spPr>
            <a:xfrm>
              <a:off x="3579800" y="3302025"/>
              <a:ext cx="122850" cy="40250"/>
            </a:xfrm>
            <a:custGeom>
              <a:rect b="b" l="l" r="r" t="t"/>
              <a:pathLst>
                <a:path extrusionOk="0" h="1610" w="4914">
                  <a:moveTo>
                    <a:pt x="288" y="0"/>
                  </a:moveTo>
                  <a:cubicBezTo>
                    <a:pt x="73" y="0"/>
                    <a:pt x="0" y="310"/>
                    <a:pt x="219" y="373"/>
                  </a:cubicBezTo>
                  <a:cubicBezTo>
                    <a:pt x="971" y="590"/>
                    <a:pt x="1723" y="807"/>
                    <a:pt x="2458" y="1024"/>
                  </a:cubicBezTo>
                  <a:cubicBezTo>
                    <a:pt x="2842" y="1125"/>
                    <a:pt x="3193" y="1225"/>
                    <a:pt x="3577" y="1342"/>
                  </a:cubicBezTo>
                  <a:cubicBezTo>
                    <a:pt x="3761" y="1375"/>
                    <a:pt x="3945" y="1442"/>
                    <a:pt x="4145" y="1476"/>
                  </a:cubicBezTo>
                  <a:cubicBezTo>
                    <a:pt x="4329" y="1526"/>
                    <a:pt x="4513" y="1609"/>
                    <a:pt x="4697" y="1609"/>
                  </a:cubicBezTo>
                  <a:cubicBezTo>
                    <a:pt x="4847" y="1609"/>
                    <a:pt x="4914" y="1425"/>
                    <a:pt x="4780" y="1308"/>
                  </a:cubicBezTo>
                  <a:cubicBezTo>
                    <a:pt x="4647" y="1208"/>
                    <a:pt x="4429" y="1175"/>
                    <a:pt x="4246" y="1125"/>
                  </a:cubicBezTo>
                  <a:cubicBezTo>
                    <a:pt x="4078" y="1091"/>
                    <a:pt x="3911" y="1024"/>
                    <a:pt x="3744" y="974"/>
                  </a:cubicBezTo>
                  <a:cubicBezTo>
                    <a:pt x="3360" y="874"/>
                    <a:pt x="2959" y="757"/>
                    <a:pt x="2591" y="640"/>
                  </a:cubicBezTo>
                  <a:cubicBezTo>
                    <a:pt x="1840" y="440"/>
                    <a:pt x="1088" y="222"/>
                    <a:pt x="336" y="5"/>
                  </a:cubicBezTo>
                  <a:cubicBezTo>
                    <a:pt x="319" y="2"/>
                    <a:pt x="303" y="0"/>
                    <a:pt x="2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35"/>
            <p:cNvSpPr/>
            <p:nvPr/>
          </p:nvSpPr>
          <p:spPr>
            <a:xfrm>
              <a:off x="3809150" y="3357275"/>
              <a:ext cx="284825" cy="45175"/>
            </a:xfrm>
            <a:custGeom>
              <a:rect b="b" l="l" r="r" t="t"/>
              <a:pathLst>
                <a:path extrusionOk="0" h="1807" w="11393">
                  <a:moveTo>
                    <a:pt x="220" y="0"/>
                  </a:moveTo>
                  <a:cubicBezTo>
                    <a:pt x="1" y="0"/>
                    <a:pt x="6" y="385"/>
                    <a:pt x="251" y="402"/>
                  </a:cubicBezTo>
                  <a:lnTo>
                    <a:pt x="6016" y="836"/>
                  </a:lnTo>
                  <a:cubicBezTo>
                    <a:pt x="6918" y="903"/>
                    <a:pt x="7837" y="987"/>
                    <a:pt x="8706" y="1137"/>
                  </a:cubicBezTo>
                  <a:cubicBezTo>
                    <a:pt x="9140" y="1220"/>
                    <a:pt x="9591" y="1304"/>
                    <a:pt x="10009" y="1421"/>
                  </a:cubicBezTo>
                  <a:cubicBezTo>
                    <a:pt x="10393" y="1521"/>
                    <a:pt x="10811" y="1738"/>
                    <a:pt x="11212" y="1805"/>
                  </a:cubicBezTo>
                  <a:cubicBezTo>
                    <a:pt x="11218" y="1806"/>
                    <a:pt x="11223" y="1806"/>
                    <a:pt x="11229" y="1806"/>
                  </a:cubicBezTo>
                  <a:cubicBezTo>
                    <a:pt x="11380" y="1806"/>
                    <a:pt x="11392" y="1585"/>
                    <a:pt x="11296" y="1505"/>
                  </a:cubicBezTo>
                  <a:cubicBezTo>
                    <a:pt x="10961" y="1254"/>
                    <a:pt x="10443" y="1154"/>
                    <a:pt x="10059" y="1053"/>
                  </a:cubicBezTo>
                  <a:cubicBezTo>
                    <a:pt x="9625" y="920"/>
                    <a:pt x="9174" y="836"/>
                    <a:pt x="8706" y="753"/>
                  </a:cubicBezTo>
                  <a:cubicBezTo>
                    <a:pt x="7837" y="602"/>
                    <a:pt x="6968" y="519"/>
                    <a:pt x="6099" y="469"/>
                  </a:cubicBezTo>
                  <a:cubicBezTo>
                    <a:pt x="4128" y="318"/>
                    <a:pt x="2189" y="151"/>
                    <a:pt x="235" y="1"/>
                  </a:cubicBezTo>
                  <a:cubicBezTo>
                    <a:pt x="230" y="0"/>
                    <a:pt x="225"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35"/>
            <p:cNvSpPr/>
            <p:nvPr/>
          </p:nvSpPr>
          <p:spPr>
            <a:xfrm>
              <a:off x="4174650" y="3401500"/>
              <a:ext cx="66850" cy="10175"/>
            </a:xfrm>
            <a:custGeom>
              <a:rect b="b" l="l" r="r" t="t"/>
              <a:pathLst>
                <a:path extrusionOk="0" h="407" w="2674">
                  <a:moveTo>
                    <a:pt x="2151" y="1"/>
                  </a:moveTo>
                  <a:cubicBezTo>
                    <a:pt x="2087" y="1"/>
                    <a:pt x="2022" y="3"/>
                    <a:pt x="1955" y="3"/>
                  </a:cubicBezTo>
                  <a:lnTo>
                    <a:pt x="268" y="3"/>
                  </a:lnTo>
                  <a:cubicBezTo>
                    <a:pt x="263" y="3"/>
                    <a:pt x="258" y="2"/>
                    <a:pt x="253" y="2"/>
                  </a:cubicBezTo>
                  <a:cubicBezTo>
                    <a:pt x="1" y="2"/>
                    <a:pt x="6" y="404"/>
                    <a:pt x="268" y="404"/>
                  </a:cubicBezTo>
                  <a:lnTo>
                    <a:pt x="1955" y="404"/>
                  </a:lnTo>
                  <a:cubicBezTo>
                    <a:pt x="2036" y="404"/>
                    <a:pt x="2113" y="407"/>
                    <a:pt x="2189" y="407"/>
                  </a:cubicBezTo>
                  <a:cubicBezTo>
                    <a:pt x="2303" y="407"/>
                    <a:pt x="2413" y="401"/>
                    <a:pt x="2524" y="370"/>
                  </a:cubicBezTo>
                  <a:cubicBezTo>
                    <a:pt x="2674" y="320"/>
                    <a:pt x="2674" y="120"/>
                    <a:pt x="2524" y="53"/>
                  </a:cubicBezTo>
                  <a:cubicBezTo>
                    <a:pt x="2401" y="8"/>
                    <a:pt x="2279" y="1"/>
                    <a:pt x="215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35"/>
            <p:cNvSpPr/>
            <p:nvPr/>
          </p:nvSpPr>
          <p:spPr>
            <a:xfrm>
              <a:off x="4346225" y="3350175"/>
              <a:ext cx="206075" cy="57450"/>
            </a:xfrm>
            <a:custGeom>
              <a:rect b="b" l="l" r="r" t="t"/>
              <a:pathLst>
                <a:path extrusionOk="0" h="2298" w="8243">
                  <a:moveTo>
                    <a:pt x="7006" y="17"/>
                  </a:moveTo>
                  <a:cubicBezTo>
                    <a:pt x="6672" y="17"/>
                    <a:pt x="6321" y="34"/>
                    <a:pt x="5986" y="51"/>
                  </a:cubicBezTo>
                  <a:cubicBezTo>
                    <a:pt x="5285" y="118"/>
                    <a:pt x="4583" y="168"/>
                    <a:pt x="3898" y="285"/>
                  </a:cubicBezTo>
                  <a:cubicBezTo>
                    <a:pt x="2561" y="519"/>
                    <a:pt x="1358" y="1304"/>
                    <a:pt x="172" y="1956"/>
                  </a:cubicBezTo>
                  <a:cubicBezTo>
                    <a:pt x="1" y="2041"/>
                    <a:pt x="110" y="2298"/>
                    <a:pt x="291" y="2298"/>
                  </a:cubicBezTo>
                  <a:cubicBezTo>
                    <a:pt x="322" y="2298"/>
                    <a:pt x="355" y="2290"/>
                    <a:pt x="389" y="2273"/>
                  </a:cubicBezTo>
                  <a:cubicBezTo>
                    <a:pt x="1525" y="1638"/>
                    <a:pt x="2678" y="870"/>
                    <a:pt x="3998" y="669"/>
                  </a:cubicBezTo>
                  <a:cubicBezTo>
                    <a:pt x="4667" y="552"/>
                    <a:pt x="5352" y="502"/>
                    <a:pt x="6020" y="452"/>
                  </a:cubicBezTo>
                  <a:cubicBezTo>
                    <a:pt x="6354" y="435"/>
                    <a:pt x="6705" y="418"/>
                    <a:pt x="7039" y="418"/>
                  </a:cubicBezTo>
                  <a:cubicBezTo>
                    <a:pt x="7262" y="418"/>
                    <a:pt x="7500" y="441"/>
                    <a:pt x="7732" y="441"/>
                  </a:cubicBezTo>
                  <a:cubicBezTo>
                    <a:pt x="7849" y="441"/>
                    <a:pt x="7964" y="435"/>
                    <a:pt x="8075" y="418"/>
                  </a:cubicBezTo>
                  <a:cubicBezTo>
                    <a:pt x="8242" y="368"/>
                    <a:pt x="8192" y="168"/>
                    <a:pt x="8075" y="118"/>
                  </a:cubicBezTo>
                  <a:cubicBezTo>
                    <a:pt x="7758" y="1"/>
                    <a:pt x="7340" y="34"/>
                    <a:pt x="7006" y="17"/>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35"/>
            <p:cNvSpPr/>
            <p:nvPr/>
          </p:nvSpPr>
          <p:spPr>
            <a:xfrm>
              <a:off x="4628700" y="3367725"/>
              <a:ext cx="12150" cy="10700"/>
            </a:xfrm>
            <a:custGeom>
              <a:rect b="b" l="l" r="r" t="t"/>
              <a:pathLst>
                <a:path extrusionOk="0" h="428" w="486">
                  <a:moveTo>
                    <a:pt x="134" y="0"/>
                  </a:moveTo>
                  <a:cubicBezTo>
                    <a:pt x="84" y="0"/>
                    <a:pt x="68" y="17"/>
                    <a:pt x="51" y="34"/>
                  </a:cubicBezTo>
                  <a:cubicBezTo>
                    <a:pt x="51" y="67"/>
                    <a:pt x="34" y="67"/>
                    <a:pt x="34" y="84"/>
                  </a:cubicBezTo>
                  <a:cubicBezTo>
                    <a:pt x="1" y="101"/>
                    <a:pt x="1" y="151"/>
                    <a:pt x="1" y="184"/>
                  </a:cubicBezTo>
                  <a:cubicBezTo>
                    <a:pt x="1" y="201"/>
                    <a:pt x="1" y="234"/>
                    <a:pt x="34" y="268"/>
                  </a:cubicBezTo>
                  <a:cubicBezTo>
                    <a:pt x="34" y="285"/>
                    <a:pt x="51" y="318"/>
                    <a:pt x="68" y="335"/>
                  </a:cubicBezTo>
                  <a:cubicBezTo>
                    <a:pt x="84" y="351"/>
                    <a:pt x="118" y="368"/>
                    <a:pt x="151" y="368"/>
                  </a:cubicBezTo>
                  <a:cubicBezTo>
                    <a:pt x="151" y="413"/>
                    <a:pt x="173" y="427"/>
                    <a:pt x="193" y="427"/>
                  </a:cubicBezTo>
                  <a:cubicBezTo>
                    <a:pt x="203" y="427"/>
                    <a:pt x="212" y="424"/>
                    <a:pt x="218" y="418"/>
                  </a:cubicBezTo>
                  <a:cubicBezTo>
                    <a:pt x="251" y="401"/>
                    <a:pt x="318" y="385"/>
                    <a:pt x="368" y="351"/>
                  </a:cubicBezTo>
                  <a:cubicBezTo>
                    <a:pt x="385" y="351"/>
                    <a:pt x="385" y="351"/>
                    <a:pt x="402" y="335"/>
                  </a:cubicBezTo>
                  <a:cubicBezTo>
                    <a:pt x="419" y="335"/>
                    <a:pt x="419" y="318"/>
                    <a:pt x="452" y="301"/>
                  </a:cubicBezTo>
                  <a:lnTo>
                    <a:pt x="469" y="268"/>
                  </a:lnTo>
                  <a:cubicBezTo>
                    <a:pt x="469" y="251"/>
                    <a:pt x="485" y="234"/>
                    <a:pt x="485" y="201"/>
                  </a:cubicBezTo>
                  <a:lnTo>
                    <a:pt x="485" y="168"/>
                  </a:lnTo>
                  <a:cubicBezTo>
                    <a:pt x="485" y="151"/>
                    <a:pt x="485" y="151"/>
                    <a:pt x="469" y="117"/>
                  </a:cubicBezTo>
                  <a:cubicBezTo>
                    <a:pt x="469" y="101"/>
                    <a:pt x="452" y="101"/>
                    <a:pt x="419" y="84"/>
                  </a:cubicBezTo>
                  <a:cubicBezTo>
                    <a:pt x="402" y="67"/>
                    <a:pt x="402" y="67"/>
                    <a:pt x="385" y="67"/>
                  </a:cubicBezTo>
                  <a:cubicBezTo>
                    <a:pt x="335" y="34"/>
                    <a:pt x="285" y="17"/>
                    <a:pt x="2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35"/>
            <p:cNvSpPr/>
            <p:nvPr/>
          </p:nvSpPr>
          <p:spPr>
            <a:xfrm>
              <a:off x="4873100" y="3332525"/>
              <a:ext cx="123225" cy="16450"/>
            </a:xfrm>
            <a:custGeom>
              <a:rect b="b" l="l" r="r" t="t"/>
              <a:pathLst>
                <a:path extrusionOk="0" h="658" w="4929">
                  <a:moveTo>
                    <a:pt x="4130" y="1"/>
                  </a:moveTo>
                  <a:cubicBezTo>
                    <a:pt x="3996" y="1"/>
                    <a:pt x="3864" y="5"/>
                    <a:pt x="3742" y="5"/>
                  </a:cubicBezTo>
                  <a:cubicBezTo>
                    <a:pt x="3341" y="5"/>
                    <a:pt x="2973" y="5"/>
                    <a:pt x="2572" y="38"/>
                  </a:cubicBezTo>
                  <a:cubicBezTo>
                    <a:pt x="1804" y="72"/>
                    <a:pt x="1052" y="139"/>
                    <a:pt x="283" y="239"/>
                  </a:cubicBezTo>
                  <a:cubicBezTo>
                    <a:pt x="38" y="288"/>
                    <a:pt x="1" y="657"/>
                    <a:pt x="266" y="657"/>
                  </a:cubicBezTo>
                  <a:cubicBezTo>
                    <a:pt x="271" y="657"/>
                    <a:pt x="277" y="657"/>
                    <a:pt x="283" y="657"/>
                  </a:cubicBezTo>
                  <a:cubicBezTo>
                    <a:pt x="1035" y="556"/>
                    <a:pt x="1787" y="489"/>
                    <a:pt x="2539" y="456"/>
                  </a:cubicBezTo>
                  <a:cubicBezTo>
                    <a:pt x="2907" y="423"/>
                    <a:pt x="3291" y="423"/>
                    <a:pt x="3659" y="423"/>
                  </a:cubicBezTo>
                  <a:lnTo>
                    <a:pt x="4176" y="423"/>
                  </a:lnTo>
                  <a:cubicBezTo>
                    <a:pt x="4287" y="423"/>
                    <a:pt x="4409" y="441"/>
                    <a:pt x="4525" y="441"/>
                  </a:cubicBezTo>
                  <a:cubicBezTo>
                    <a:pt x="4603" y="441"/>
                    <a:pt x="4678" y="433"/>
                    <a:pt x="4745" y="406"/>
                  </a:cubicBezTo>
                  <a:cubicBezTo>
                    <a:pt x="4878" y="373"/>
                    <a:pt x="4928" y="155"/>
                    <a:pt x="4795" y="88"/>
                  </a:cubicBezTo>
                  <a:cubicBezTo>
                    <a:pt x="4603" y="14"/>
                    <a:pt x="4365" y="1"/>
                    <a:pt x="413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35"/>
            <p:cNvSpPr/>
            <p:nvPr/>
          </p:nvSpPr>
          <p:spPr>
            <a:xfrm>
              <a:off x="5049775" y="3323025"/>
              <a:ext cx="25" cy="25"/>
            </a:xfrm>
            <a:custGeom>
              <a:rect b="b" l="l" r="r" t="t"/>
              <a:pathLst>
                <a:path extrusionOk="0" h="1" w="1">
                  <a:moveTo>
                    <a:pt x="0" y="1"/>
                  </a:move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35"/>
            <p:cNvSpPr/>
            <p:nvPr/>
          </p:nvSpPr>
          <p:spPr>
            <a:xfrm>
              <a:off x="5065000" y="3242350"/>
              <a:ext cx="103425" cy="75975"/>
            </a:xfrm>
            <a:custGeom>
              <a:rect b="b" l="l" r="r" t="t"/>
              <a:pathLst>
                <a:path extrusionOk="0" h="3039" w="4137">
                  <a:moveTo>
                    <a:pt x="3945" y="1"/>
                  </a:moveTo>
                  <a:cubicBezTo>
                    <a:pt x="3937" y="1"/>
                    <a:pt x="3928" y="1"/>
                    <a:pt x="3919" y="3"/>
                  </a:cubicBezTo>
                  <a:cubicBezTo>
                    <a:pt x="3752" y="70"/>
                    <a:pt x="3652" y="254"/>
                    <a:pt x="3518" y="387"/>
                  </a:cubicBezTo>
                  <a:cubicBezTo>
                    <a:pt x="3401" y="521"/>
                    <a:pt x="3267" y="671"/>
                    <a:pt x="3134" y="822"/>
                  </a:cubicBezTo>
                  <a:cubicBezTo>
                    <a:pt x="2850" y="1089"/>
                    <a:pt x="2582" y="1340"/>
                    <a:pt x="2265" y="1574"/>
                  </a:cubicBezTo>
                  <a:cubicBezTo>
                    <a:pt x="1647" y="2025"/>
                    <a:pt x="962" y="2392"/>
                    <a:pt x="226" y="2643"/>
                  </a:cubicBezTo>
                  <a:cubicBezTo>
                    <a:pt x="0" y="2718"/>
                    <a:pt x="60" y="3039"/>
                    <a:pt x="258" y="3039"/>
                  </a:cubicBezTo>
                  <a:cubicBezTo>
                    <a:pt x="280" y="3039"/>
                    <a:pt x="302" y="3035"/>
                    <a:pt x="327" y="3027"/>
                  </a:cubicBezTo>
                  <a:cubicBezTo>
                    <a:pt x="1095" y="2777"/>
                    <a:pt x="1831" y="2409"/>
                    <a:pt x="2499" y="1924"/>
                  </a:cubicBezTo>
                  <a:cubicBezTo>
                    <a:pt x="2816" y="1690"/>
                    <a:pt x="3134" y="1423"/>
                    <a:pt x="3401" y="1156"/>
                  </a:cubicBezTo>
                  <a:cubicBezTo>
                    <a:pt x="3551" y="1005"/>
                    <a:pt x="3668" y="855"/>
                    <a:pt x="3819" y="688"/>
                  </a:cubicBezTo>
                  <a:cubicBezTo>
                    <a:pt x="3936" y="554"/>
                    <a:pt x="4103" y="387"/>
                    <a:pt x="4136" y="170"/>
                  </a:cubicBezTo>
                  <a:cubicBezTo>
                    <a:pt x="4136" y="78"/>
                    <a:pt x="4039" y="1"/>
                    <a:pt x="394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35"/>
            <p:cNvSpPr/>
            <p:nvPr/>
          </p:nvSpPr>
          <p:spPr>
            <a:xfrm>
              <a:off x="5183025" y="3164975"/>
              <a:ext cx="11300" cy="25675"/>
            </a:xfrm>
            <a:custGeom>
              <a:rect b="b" l="l" r="r" t="t"/>
              <a:pathLst>
                <a:path extrusionOk="0" h="1027" w="452">
                  <a:moveTo>
                    <a:pt x="160" y="1"/>
                  </a:moveTo>
                  <a:cubicBezTo>
                    <a:pt x="141" y="1"/>
                    <a:pt x="121" y="3"/>
                    <a:pt x="100" y="7"/>
                  </a:cubicBezTo>
                  <a:cubicBezTo>
                    <a:pt x="34" y="24"/>
                    <a:pt x="0" y="90"/>
                    <a:pt x="0" y="174"/>
                  </a:cubicBezTo>
                  <a:cubicBezTo>
                    <a:pt x="0" y="224"/>
                    <a:pt x="17" y="257"/>
                    <a:pt x="17" y="308"/>
                  </a:cubicBezTo>
                  <a:cubicBezTo>
                    <a:pt x="17" y="324"/>
                    <a:pt x="34" y="341"/>
                    <a:pt x="34" y="391"/>
                  </a:cubicBezTo>
                  <a:cubicBezTo>
                    <a:pt x="50" y="425"/>
                    <a:pt x="50" y="491"/>
                    <a:pt x="84" y="525"/>
                  </a:cubicBezTo>
                  <a:lnTo>
                    <a:pt x="84" y="491"/>
                  </a:lnTo>
                  <a:cubicBezTo>
                    <a:pt x="100" y="592"/>
                    <a:pt x="100" y="675"/>
                    <a:pt x="84" y="775"/>
                  </a:cubicBezTo>
                  <a:lnTo>
                    <a:pt x="84" y="809"/>
                  </a:lnTo>
                  <a:cubicBezTo>
                    <a:pt x="84" y="842"/>
                    <a:pt x="84" y="909"/>
                    <a:pt x="100" y="943"/>
                  </a:cubicBezTo>
                  <a:cubicBezTo>
                    <a:pt x="117" y="993"/>
                    <a:pt x="167" y="1026"/>
                    <a:pt x="201" y="1026"/>
                  </a:cubicBezTo>
                  <a:cubicBezTo>
                    <a:pt x="267" y="1026"/>
                    <a:pt x="368" y="993"/>
                    <a:pt x="418" y="892"/>
                  </a:cubicBezTo>
                  <a:cubicBezTo>
                    <a:pt x="435" y="759"/>
                    <a:pt x="451" y="642"/>
                    <a:pt x="451" y="491"/>
                  </a:cubicBezTo>
                  <a:cubicBezTo>
                    <a:pt x="451" y="425"/>
                    <a:pt x="435" y="341"/>
                    <a:pt x="418" y="274"/>
                  </a:cubicBezTo>
                  <a:cubicBezTo>
                    <a:pt x="418" y="257"/>
                    <a:pt x="384" y="224"/>
                    <a:pt x="384" y="191"/>
                  </a:cubicBezTo>
                  <a:cubicBezTo>
                    <a:pt x="368" y="157"/>
                    <a:pt x="351" y="90"/>
                    <a:pt x="301" y="57"/>
                  </a:cubicBezTo>
                  <a:cubicBezTo>
                    <a:pt x="263" y="19"/>
                    <a:pt x="216" y="1"/>
                    <a:pt x="16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35"/>
            <p:cNvSpPr/>
            <p:nvPr/>
          </p:nvSpPr>
          <p:spPr>
            <a:xfrm>
              <a:off x="5142500" y="3118475"/>
              <a:ext cx="21750" cy="25125"/>
            </a:xfrm>
            <a:custGeom>
              <a:rect b="b" l="l" r="r" t="t"/>
              <a:pathLst>
                <a:path extrusionOk="0" h="1005" w="870">
                  <a:moveTo>
                    <a:pt x="167" y="0"/>
                  </a:moveTo>
                  <a:cubicBezTo>
                    <a:pt x="82" y="0"/>
                    <a:pt x="0" y="96"/>
                    <a:pt x="0" y="179"/>
                  </a:cubicBezTo>
                  <a:cubicBezTo>
                    <a:pt x="0" y="246"/>
                    <a:pt x="0" y="280"/>
                    <a:pt x="50" y="346"/>
                  </a:cubicBezTo>
                  <a:cubicBezTo>
                    <a:pt x="67" y="363"/>
                    <a:pt x="84" y="413"/>
                    <a:pt x="117" y="430"/>
                  </a:cubicBezTo>
                  <a:cubicBezTo>
                    <a:pt x="151" y="497"/>
                    <a:pt x="201" y="530"/>
                    <a:pt x="234" y="597"/>
                  </a:cubicBezTo>
                  <a:cubicBezTo>
                    <a:pt x="318" y="697"/>
                    <a:pt x="385" y="797"/>
                    <a:pt x="468" y="914"/>
                  </a:cubicBezTo>
                  <a:cubicBezTo>
                    <a:pt x="502" y="948"/>
                    <a:pt x="535" y="998"/>
                    <a:pt x="585" y="998"/>
                  </a:cubicBezTo>
                  <a:cubicBezTo>
                    <a:pt x="599" y="1002"/>
                    <a:pt x="613" y="1005"/>
                    <a:pt x="628" y="1005"/>
                  </a:cubicBezTo>
                  <a:cubicBezTo>
                    <a:pt x="670" y="1005"/>
                    <a:pt x="716" y="989"/>
                    <a:pt x="752" y="965"/>
                  </a:cubicBezTo>
                  <a:cubicBezTo>
                    <a:pt x="802" y="948"/>
                    <a:pt x="836" y="898"/>
                    <a:pt x="836" y="848"/>
                  </a:cubicBezTo>
                  <a:cubicBezTo>
                    <a:pt x="869" y="797"/>
                    <a:pt x="869" y="747"/>
                    <a:pt x="819" y="697"/>
                  </a:cubicBezTo>
                  <a:cubicBezTo>
                    <a:pt x="736" y="597"/>
                    <a:pt x="652" y="497"/>
                    <a:pt x="568" y="363"/>
                  </a:cubicBezTo>
                  <a:cubicBezTo>
                    <a:pt x="535" y="296"/>
                    <a:pt x="485" y="263"/>
                    <a:pt x="451" y="196"/>
                  </a:cubicBezTo>
                  <a:cubicBezTo>
                    <a:pt x="418" y="179"/>
                    <a:pt x="401" y="129"/>
                    <a:pt x="385" y="112"/>
                  </a:cubicBezTo>
                  <a:cubicBezTo>
                    <a:pt x="368" y="79"/>
                    <a:pt x="318" y="29"/>
                    <a:pt x="284" y="29"/>
                  </a:cubicBezTo>
                  <a:cubicBezTo>
                    <a:pt x="251" y="29"/>
                    <a:pt x="234" y="12"/>
                    <a:pt x="218" y="12"/>
                  </a:cubicBezTo>
                  <a:cubicBezTo>
                    <a:pt x="201" y="4"/>
                    <a:pt x="184" y="0"/>
                    <a:pt x="1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35"/>
            <p:cNvSpPr/>
            <p:nvPr/>
          </p:nvSpPr>
          <p:spPr>
            <a:xfrm>
              <a:off x="5223525" y="3075325"/>
              <a:ext cx="25" cy="25"/>
            </a:xfrm>
            <a:custGeom>
              <a:rect b="b" l="l" r="r" t="t"/>
              <a:pathLst>
                <a:path extrusionOk="0" h="1" w="1">
                  <a:moveTo>
                    <a:pt x="1" y="0"/>
                  </a:move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35"/>
            <p:cNvSpPr/>
            <p:nvPr/>
          </p:nvSpPr>
          <p:spPr>
            <a:xfrm>
              <a:off x="5230225" y="3073050"/>
              <a:ext cx="30450" cy="22500"/>
            </a:xfrm>
            <a:custGeom>
              <a:rect b="b" l="l" r="r" t="t"/>
              <a:pathLst>
                <a:path extrusionOk="0" h="900" w="1218">
                  <a:moveTo>
                    <a:pt x="253" y="0"/>
                  </a:moveTo>
                  <a:cubicBezTo>
                    <a:pt x="163" y="0"/>
                    <a:pt x="64" y="73"/>
                    <a:pt x="50" y="158"/>
                  </a:cubicBezTo>
                  <a:cubicBezTo>
                    <a:pt x="0" y="242"/>
                    <a:pt x="67" y="325"/>
                    <a:pt x="167" y="359"/>
                  </a:cubicBezTo>
                  <a:cubicBezTo>
                    <a:pt x="217" y="392"/>
                    <a:pt x="251" y="392"/>
                    <a:pt x="284" y="409"/>
                  </a:cubicBezTo>
                  <a:cubicBezTo>
                    <a:pt x="284" y="409"/>
                    <a:pt x="301" y="409"/>
                    <a:pt x="301" y="426"/>
                  </a:cubicBezTo>
                  <a:cubicBezTo>
                    <a:pt x="318" y="426"/>
                    <a:pt x="334" y="442"/>
                    <a:pt x="368" y="442"/>
                  </a:cubicBezTo>
                  <a:cubicBezTo>
                    <a:pt x="418" y="493"/>
                    <a:pt x="501" y="526"/>
                    <a:pt x="568" y="576"/>
                  </a:cubicBezTo>
                  <a:cubicBezTo>
                    <a:pt x="618" y="593"/>
                    <a:pt x="635" y="609"/>
                    <a:pt x="668" y="643"/>
                  </a:cubicBezTo>
                  <a:lnTo>
                    <a:pt x="702" y="660"/>
                  </a:lnTo>
                  <a:lnTo>
                    <a:pt x="735" y="693"/>
                  </a:lnTo>
                  <a:lnTo>
                    <a:pt x="819" y="777"/>
                  </a:lnTo>
                  <a:cubicBezTo>
                    <a:pt x="869" y="827"/>
                    <a:pt x="886" y="843"/>
                    <a:pt x="919" y="860"/>
                  </a:cubicBezTo>
                  <a:cubicBezTo>
                    <a:pt x="953" y="860"/>
                    <a:pt x="969" y="894"/>
                    <a:pt x="986" y="894"/>
                  </a:cubicBezTo>
                  <a:cubicBezTo>
                    <a:pt x="1002" y="897"/>
                    <a:pt x="1017" y="899"/>
                    <a:pt x="1031" y="899"/>
                  </a:cubicBezTo>
                  <a:cubicBezTo>
                    <a:pt x="1142" y="899"/>
                    <a:pt x="1218" y="794"/>
                    <a:pt x="1203" y="676"/>
                  </a:cubicBezTo>
                  <a:cubicBezTo>
                    <a:pt x="1203" y="660"/>
                    <a:pt x="1203" y="643"/>
                    <a:pt x="1170" y="609"/>
                  </a:cubicBezTo>
                  <a:cubicBezTo>
                    <a:pt x="1153" y="576"/>
                    <a:pt x="1136" y="526"/>
                    <a:pt x="1086" y="509"/>
                  </a:cubicBezTo>
                  <a:lnTo>
                    <a:pt x="1003" y="426"/>
                  </a:lnTo>
                  <a:cubicBezTo>
                    <a:pt x="919" y="359"/>
                    <a:pt x="869" y="309"/>
                    <a:pt x="785" y="242"/>
                  </a:cubicBezTo>
                  <a:cubicBezTo>
                    <a:pt x="635" y="142"/>
                    <a:pt x="468" y="58"/>
                    <a:pt x="301" y="8"/>
                  </a:cubicBezTo>
                  <a:cubicBezTo>
                    <a:pt x="286" y="3"/>
                    <a:pt x="269" y="0"/>
                    <a:pt x="2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35"/>
            <p:cNvSpPr/>
            <p:nvPr/>
          </p:nvSpPr>
          <p:spPr>
            <a:xfrm>
              <a:off x="5277825" y="3261625"/>
              <a:ext cx="20925" cy="42325"/>
            </a:xfrm>
            <a:custGeom>
              <a:rect b="b" l="l" r="r" t="t"/>
              <a:pathLst>
                <a:path extrusionOk="0" h="1693" w="837">
                  <a:moveTo>
                    <a:pt x="602" y="0"/>
                  </a:moveTo>
                  <a:cubicBezTo>
                    <a:pt x="502" y="34"/>
                    <a:pt x="402" y="134"/>
                    <a:pt x="402" y="234"/>
                  </a:cubicBezTo>
                  <a:lnTo>
                    <a:pt x="402" y="569"/>
                  </a:lnTo>
                  <a:lnTo>
                    <a:pt x="402" y="619"/>
                  </a:lnTo>
                  <a:cubicBezTo>
                    <a:pt x="402" y="635"/>
                    <a:pt x="402" y="669"/>
                    <a:pt x="385" y="702"/>
                  </a:cubicBezTo>
                  <a:cubicBezTo>
                    <a:pt x="352" y="752"/>
                    <a:pt x="352" y="803"/>
                    <a:pt x="335" y="869"/>
                  </a:cubicBezTo>
                  <a:cubicBezTo>
                    <a:pt x="285" y="986"/>
                    <a:pt x="268" y="1036"/>
                    <a:pt x="218" y="1153"/>
                  </a:cubicBezTo>
                  <a:cubicBezTo>
                    <a:pt x="151" y="1254"/>
                    <a:pt x="101" y="1371"/>
                    <a:pt x="51" y="1437"/>
                  </a:cubicBezTo>
                  <a:cubicBezTo>
                    <a:pt x="1" y="1504"/>
                    <a:pt x="18" y="1621"/>
                    <a:pt x="84" y="1655"/>
                  </a:cubicBezTo>
                  <a:cubicBezTo>
                    <a:pt x="111" y="1681"/>
                    <a:pt x="141" y="1692"/>
                    <a:pt x="172" y="1692"/>
                  </a:cubicBezTo>
                  <a:cubicBezTo>
                    <a:pt x="218" y="1692"/>
                    <a:pt x="268" y="1668"/>
                    <a:pt x="318" y="1638"/>
                  </a:cubicBezTo>
                  <a:cubicBezTo>
                    <a:pt x="419" y="1554"/>
                    <a:pt x="502" y="1437"/>
                    <a:pt x="569" y="1337"/>
                  </a:cubicBezTo>
                  <a:cubicBezTo>
                    <a:pt x="636" y="1220"/>
                    <a:pt x="686" y="1087"/>
                    <a:pt x="736" y="970"/>
                  </a:cubicBezTo>
                  <a:cubicBezTo>
                    <a:pt x="820" y="719"/>
                    <a:pt x="836" y="468"/>
                    <a:pt x="820" y="218"/>
                  </a:cubicBezTo>
                  <a:cubicBezTo>
                    <a:pt x="820" y="101"/>
                    <a:pt x="736" y="0"/>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35"/>
            <p:cNvSpPr/>
            <p:nvPr/>
          </p:nvSpPr>
          <p:spPr>
            <a:xfrm>
              <a:off x="5081925" y="3394050"/>
              <a:ext cx="47225" cy="21725"/>
            </a:xfrm>
            <a:custGeom>
              <a:rect b="b" l="l" r="r" t="t"/>
              <a:pathLst>
                <a:path extrusionOk="0" h="869" w="1889">
                  <a:moveTo>
                    <a:pt x="1688" y="0"/>
                  </a:moveTo>
                  <a:cubicBezTo>
                    <a:pt x="1666" y="0"/>
                    <a:pt x="1644" y="6"/>
                    <a:pt x="1621" y="17"/>
                  </a:cubicBezTo>
                  <a:lnTo>
                    <a:pt x="869" y="267"/>
                  </a:lnTo>
                  <a:cubicBezTo>
                    <a:pt x="736" y="301"/>
                    <a:pt x="602" y="351"/>
                    <a:pt x="502" y="384"/>
                  </a:cubicBezTo>
                  <a:cubicBezTo>
                    <a:pt x="351" y="435"/>
                    <a:pt x="235" y="468"/>
                    <a:pt x="118" y="551"/>
                  </a:cubicBezTo>
                  <a:cubicBezTo>
                    <a:pt x="51" y="602"/>
                    <a:pt x="1" y="668"/>
                    <a:pt x="34" y="752"/>
                  </a:cubicBezTo>
                  <a:cubicBezTo>
                    <a:pt x="51" y="802"/>
                    <a:pt x="118" y="869"/>
                    <a:pt x="184" y="869"/>
                  </a:cubicBezTo>
                  <a:cubicBezTo>
                    <a:pt x="468" y="869"/>
                    <a:pt x="719" y="752"/>
                    <a:pt x="970" y="668"/>
                  </a:cubicBezTo>
                  <a:lnTo>
                    <a:pt x="1722" y="418"/>
                  </a:lnTo>
                  <a:cubicBezTo>
                    <a:pt x="1822" y="368"/>
                    <a:pt x="1889" y="284"/>
                    <a:pt x="1872" y="167"/>
                  </a:cubicBezTo>
                  <a:cubicBezTo>
                    <a:pt x="1833" y="64"/>
                    <a:pt x="1764" y="0"/>
                    <a:pt x="16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35"/>
            <p:cNvSpPr/>
            <p:nvPr/>
          </p:nvSpPr>
          <p:spPr>
            <a:xfrm>
              <a:off x="4965800" y="3419900"/>
              <a:ext cx="38050" cy="10500"/>
            </a:xfrm>
            <a:custGeom>
              <a:rect b="b" l="l" r="r" t="t"/>
              <a:pathLst>
                <a:path extrusionOk="0" h="420" w="1522">
                  <a:moveTo>
                    <a:pt x="1333" y="0"/>
                  </a:moveTo>
                  <a:cubicBezTo>
                    <a:pt x="1323" y="0"/>
                    <a:pt x="1314" y="1"/>
                    <a:pt x="1304" y="2"/>
                  </a:cubicBezTo>
                  <a:cubicBezTo>
                    <a:pt x="936" y="19"/>
                    <a:pt x="535" y="52"/>
                    <a:pt x="168" y="86"/>
                  </a:cubicBezTo>
                  <a:cubicBezTo>
                    <a:pt x="1" y="102"/>
                    <a:pt x="1" y="319"/>
                    <a:pt x="168" y="336"/>
                  </a:cubicBezTo>
                  <a:cubicBezTo>
                    <a:pt x="535" y="370"/>
                    <a:pt x="936" y="403"/>
                    <a:pt x="1304" y="420"/>
                  </a:cubicBezTo>
                  <a:cubicBezTo>
                    <a:pt x="1421" y="420"/>
                    <a:pt x="1521" y="319"/>
                    <a:pt x="1521" y="203"/>
                  </a:cubicBezTo>
                  <a:cubicBezTo>
                    <a:pt x="1521" y="94"/>
                    <a:pt x="1449" y="0"/>
                    <a:pt x="133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35"/>
            <p:cNvSpPr/>
            <p:nvPr/>
          </p:nvSpPr>
          <p:spPr>
            <a:xfrm>
              <a:off x="3270300" y="3013375"/>
              <a:ext cx="42225" cy="36150"/>
            </a:xfrm>
            <a:custGeom>
              <a:rect b="b" l="l" r="r" t="t"/>
              <a:pathLst>
                <a:path extrusionOk="0" h="1446" w="1689">
                  <a:moveTo>
                    <a:pt x="1461" y="1"/>
                  </a:moveTo>
                  <a:cubicBezTo>
                    <a:pt x="1423" y="1"/>
                    <a:pt x="1385" y="14"/>
                    <a:pt x="1354" y="39"/>
                  </a:cubicBezTo>
                  <a:cubicBezTo>
                    <a:pt x="1087" y="189"/>
                    <a:pt x="836" y="357"/>
                    <a:pt x="602" y="557"/>
                  </a:cubicBezTo>
                  <a:cubicBezTo>
                    <a:pt x="502" y="641"/>
                    <a:pt x="402" y="741"/>
                    <a:pt x="285" y="858"/>
                  </a:cubicBezTo>
                  <a:cubicBezTo>
                    <a:pt x="251" y="908"/>
                    <a:pt x="184" y="958"/>
                    <a:pt x="151" y="1025"/>
                  </a:cubicBezTo>
                  <a:cubicBezTo>
                    <a:pt x="117" y="1042"/>
                    <a:pt x="84" y="1075"/>
                    <a:pt x="67" y="1125"/>
                  </a:cubicBezTo>
                  <a:cubicBezTo>
                    <a:pt x="17" y="1159"/>
                    <a:pt x="17" y="1225"/>
                    <a:pt x="1" y="1292"/>
                  </a:cubicBezTo>
                  <a:cubicBezTo>
                    <a:pt x="1" y="1382"/>
                    <a:pt x="81" y="1445"/>
                    <a:pt x="158" y="1445"/>
                  </a:cubicBezTo>
                  <a:cubicBezTo>
                    <a:pt x="167" y="1445"/>
                    <a:pt x="176" y="1444"/>
                    <a:pt x="184" y="1443"/>
                  </a:cubicBezTo>
                  <a:cubicBezTo>
                    <a:pt x="268" y="1409"/>
                    <a:pt x="335" y="1359"/>
                    <a:pt x="402" y="1292"/>
                  </a:cubicBezTo>
                  <a:lnTo>
                    <a:pt x="535" y="1142"/>
                  </a:lnTo>
                  <a:cubicBezTo>
                    <a:pt x="652" y="1042"/>
                    <a:pt x="752" y="958"/>
                    <a:pt x="869" y="858"/>
                  </a:cubicBezTo>
                  <a:cubicBezTo>
                    <a:pt x="986" y="774"/>
                    <a:pt x="1087" y="691"/>
                    <a:pt x="1187" y="624"/>
                  </a:cubicBezTo>
                  <a:cubicBezTo>
                    <a:pt x="1321" y="540"/>
                    <a:pt x="1437" y="473"/>
                    <a:pt x="1571" y="390"/>
                  </a:cubicBezTo>
                  <a:cubicBezTo>
                    <a:pt x="1655" y="357"/>
                    <a:pt x="1688" y="206"/>
                    <a:pt x="1621" y="123"/>
                  </a:cubicBezTo>
                  <a:cubicBezTo>
                    <a:pt x="1590" y="39"/>
                    <a:pt x="1525" y="1"/>
                    <a:pt x="14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35"/>
            <p:cNvSpPr/>
            <p:nvPr/>
          </p:nvSpPr>
          <p:spPr>
            <a:xfrm>
              <a:off x="3203475" y="3105575"/>
              <a:ext cx="18825" cy="39225"/>
            </a:xfrm>
            <a:custGeom>
              <a:rect b="b" l="l" r="r" t="t"/>
              <a:pathLst>
                <a:path extrusionOk="0" h="1569" w="753">
                  <a:moveTo>
                    <a:pt x="519" y="1"/>
                  </a:moveTo>
                  <a:cubicBezTo>
                    <a:pt x="457" y="1"/>
                    <a:pt x="394" y="40"/>
                    <a:pt x="351" y="94"/>
                  </a:cubicBezTo>
                  <a:cubicBezTo>
                    <a:pt x="234" y="294"/>
                    <a:pt x="117" y="511"/>
                    <a:pt x="67" y="762"/>
                  </a:cubicBezTo>
                  <a:lnTo>
                    <a:pt x="0" y="1130"/>
                  </a:lnTo>
                  <a:lnTo>
                    <a:pt x="0" y="1297"/>
                  </a:lnTo>
                  <a:cubicBezTo>
                    <a:pt x="0" y="1380"/>
                    <a:pt x="34" y="1447"/>
                    <a:pt x="100" y="1531"/>
                  </a:cubicBezTo>
                  <a:cubicBezTo>
                    <a:pt x="127" y="1557"/>
                    <a:pt x="159" y="1568"/>
                    <a:pt x="191" y="1568"/>
                  </a:cubicBezTo>
                  <a:cubicBezTo>
                    <a:pt x="239" y="1568"/>
                    <a:pt x="288" y="1544"/>
                    <a:pt x="318" y="1514"/>
                  </a:cubicBezTo>
                  <a:cubicBezTo>
                    <a:pt x="351" y="1447"/>
                    <a:pt x="368" y="1380"/>
                    <a:pt x="368" y="1313"/>
                  </a:cubicBezTo>
                  <a:lnTo>
                    <a:pt x="368" y="1146"/>
                  </a:lnTo>
                  <a:lnTo>
                    <a:pt x="368" y="1113"/>
                  </a:lnTo>
                  <a:cubicBezTo>
                    <a:pt x="368" y="1096"/>
                    <a:pt x="368" y="1063"/>
                    <a:pt x="401" y="1046"/>
                  </a:cubicBezTo>
                  <a:cubicBezTo>
                    <a:pt x="401" y="979"/>
                    <a:pt x="418" y="946"/>
                    <a:pt x="435" y="879"/>
                  </a:cubicBezTo>
                  <a:cubicBezTo>
                    <a:pt x="451" y="812"/>
                    <a:pt x="451" y="779"/>
                    <a:pt x="485" y="712"/>
                  </a:cubicBezTo>
                  <a:cubicBezTo>
                    <a:pt x="501" y="645"/>
                    <a:pt x="501" y="645"/>
                    <a:pt x="518" y="612"/>
                  </a:cubicBezTo>
                  <a:cubicBezTo>
                    <a:pt x="568" y="511"/>
                    <a:pt x="618" y="428"/>
                    <a:pt x="685" y="311"/>
                  </a:cubicBezTo>
                  <a:cubicBezTo>
                    <a:pt x="752" y="227"/>
                    <a:pt x="702" y="94"/>
                    <a:pt x="618" y="44"/>
                  </a:cubicBezTo>
                  <a:cubicBezTo>
                    <a:pt x="588" y="13"/>
                    <a:pt x="554" y="1"/>
                    <a:pt x="51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35"/>
            <p:cNvSpPr/>
            <p:nvPr/>
          </p:nvSpPr>
          <p:spPr>
            <a:xfrm>
              <a:off x="3250725" y="3276475"/>
              <a:ext cx="88650" cy="62775"/>
            </a:xfrm>
            <a:custGeom>
              <a:rect b="b" l="l" r="r" t="t"/>
              <a:pathLst>
                <a:path extrusionOk="0" h="2511" w="3546">
                  <a:moveTo>
                    <a:pt x="220" y="0"/>
                  </a:moveTo>
                  <a:cubicBezTo>
                    <a:pt x="92" y="0"/>
                    <a:pt x="0" y="217"/>
                    <a:pt x="149" y="325"/>
                  </a:cubicBezTo>
                  <a:lnTo>
                    <a:pt x="1719" y="1462"/>
                  </a:lnTo>
                  <a:cubicBezTo>
                    <a:pt x="1970" y="1645"/>
                    <a:pt x="2220" y="1813"/>
                    <a:pt x="2488" y="1996"/>
                  </a:cubicBezTo>
                  <a:cubicBezTo>
                    <a:pt x="2772" y="2197"/>
                    <a:pt x="3022" y="2381"/>
                    <a:pt x="3323" y="2498"/>
                  </a:cubicBezTo>
                  <a:cubicBezTo>
                    <a:pt x="3344" y="2507"/>
                    <a:pt x="3363" y="2511"/>
                    <a:pt x="3381" y="2511"/>
                  </a:cubicBezTo>
                  <a:cubicBezTo>
                    <a:pt x="3493" y="2511"/>
                    <a:pt x="3546" y="2348"/>
                    <a:pt x="3474" y="2247"/>
                  </a:cubicBezTo>
                  <a:cubicBezTo>
                    <a:pt x="3273" y="1996"/>
                    <a:pt x="2972" y="1813"/>
                    <a:pt x="2705" y="1645"/>
                  </a:cubicBezTo>
                  <a:cubicBezTo>
                    <a:pt x="2454" y="1478"/>
                    <a:pt x="2187" y="1295"/>
                    <a:pt x="1936" y="1127"/>
                  </a:cubicBezTo>
                  <a:cubicBezTo>
                    <a:pt x="1385" y="777"/>
                    <a:pt x="867" y="392"/>
                    <a:pt x="316" y="41"/>
                  </a:cubicBezTo>
                  <a:cubicBezTo>
                    <a:pt x="284" y="13"/>
                    <a:pt x="25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35"/>
            <p:cNvSpPr/>
            <p:nvPr/>
          </p:nvSpPr>
          <p:spPr>
            <a:xfrm>
              <a:off x="3529700" y="3416650"/>
              <a:ext cx="37200" cy="14275"/>
            </a:xfrm>
            <a:custGeom>
              <a:rect b="b" l="l" r="r" t="t"/>
              <a:pathLst>
                <a:path extrusionOk="0" h="571" w="1488">
                  <a:moveTo>
                    <a:pt x="205" y="0"/>
                  </a:moveTo>
                  <a:cubicBezTo>
                    <a:pt x="123" y="0"/>
                    <a:pt x="44" y="69"/>
                    <a:pt x="17" y="149"/>
                  </a:cubicBezTo>
                  <a:cubicBezTo>
                    <a:pt x="1" y="216"/>
                    <a:pt x="67" y="316"/>
                    <a:pt x="168" y="366"/>
                  </a:cubicBezTo>
                  <a:cubicBezTo>
                    <a:pt x="335" y="433"/>
                    <a:pt x="519" y="483"/>
                    <a:pt x="686" y="516"/>
                  </a:cubicBezTo>
                  <a:cubicBezTo>
                    <a:pt x="837" y="540"/>
                    <a:pt x="980" y="571"/>
                    <a:pt x="1126" y="571"/>
                  </a:cubicBezTo>
                  <a:cubicBezTo>
                    <a:pt x="1190" y="571"/>
                    <a:pt x="1255" y="565"/>
                    <a:pt x="1321" y="550"/>
                  </a:cubicBezTo>
                  <a:cubicBezTo>
                    <a:pt x="1421" y="533"/>
                    <a:pt x="1488" y="399"/>
                    <a:pt x="1471" y="316"/>
                  </a:cubicBezTo>
                  <a:cubicBezTo>
                    <a:pt x="1437" y="199"/>
                    <a:pt x="1354" y="149"/>
                    <a:pt x="1254" y="132"/>
                  </a:cubicBezTo>
                  <a:cubicBezTo>
                    <a:pt x="1226" y="126"/>
                    <a:pt x="1198" y="125"/>
                    <a:pt x="1170" y="125"/>
                  </a:cubicBezTo>
                  <a:cubicBezTo>
                    <a:pt x="1114" y="125"/>
                    <a:pt x="1059" y="132"/>
                    <a:pt x="1003" y="132"/>
                  </a:cubicBezTo>
                  <a:lnTo>
                    <a:pt x="769" y="132"/>
                  </a:lnTo>
                  <a:cubicBezTo>
                    <a:pt x="602" y="115"/>
                    <a:pt x="435" y="65"/>
                    <a:pt x="268" y="15"/>
                  </a:cubicBezTo>
                  <a:cubicBezTo>
                    <a:pt x="247" y="5"/>
                    <a:pt x="226" y="0"/>
                    <a:pt x="2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35"/>
            <p:cNvSpPr/>
            <p:nvPr/>
          </p:nvSpPr>
          <p:spPr>
            <a:xfrm>
              <a:off x="4553525" y="3288725"/>
              <a:ext cx="69725" cy="12200"/>
            </a:xfrm>
            <a:custGeom>
              <a:rect b="b" l="l" r="r" t="t"/>
              <a:pathLst>
                <a:path extrusionOk="0" h="488" w="2789">
                  <a:moveTo>
                    <a:pt x="2615" y="1"/>
                  </a:moveTo>
                  <a:cubicBezTo>
                    <a:pt x="2607" y="1"/>
                    <a:pt x="2599" y="1"/>
                    <a:pt x="2590" y="3"/>
                  </a:cubicBezTo>
                  <a:cubicBezTo>
                    <a:pt x="2172" y="53"/>
                    <a:pt x="1755" y="69"/>
                    <a:pt x="1337" y="86"/>
                  </a:cubicBezTo>
                  <a:lnTo>
                    <a:pt x="418" y="86"/>
                  </a:lnTo>
                  <a:cubicBezTo>
                    <a:pt x="385" y="86"/>
                    <a:pt x="349" y="84"/>
                    <a:pt x="314" y="84"/>
                  </a:cubicBezTo>
                  <a:cubicBezTo>
                    <a:pt x="243" y="84"/>
                    <a:pt x="173" y="92"/>
                    <a:pt x="117" y="136"/>
                  </a:cubicBezTo>
                  <a:cubicBezTo>
                    <a:pt x="34" y="203"/>
                    <a:pt x="0" y="303"/>
                    <a:pt x="67" y="387"/>
                  </a:cubicBezTo>
                  <a:cubicBezTo>
                    <a:pt x="151" y="470"/>
                    <a:pt x="251" y="470"/>
                    <a:pt x="368" y="470"/>
                  </a:cubicBezTo>
                  <a:cubicBezTo>
                    <a:pt x="468" y="470"/>
                    <a:pt x="585" y="487"/>
                    <a:pt x="702" y="487"/>
                  </a:cubicBezTo>
                  <a:lnTo>
                    <a:pt x="1304" y="487"/>
                  </a:lnTo>
                  <a:cubicBezTo>
                    <a:pt x="1721" y="487"/>
                    <a:pt x="2156" y="454"/>
                    <a:pt x="2573" y="404"/>
                  </a:cubicBezTo>
                  <a:cubicBezTo>
                    <a:pt x="2674" y="387"/>
                    <a:pt x="2757" y="320"/>
                    <a:pt x="2757" y="220"/>
                  </a:cubicBezTo>
                  <a:cubicBezTo>
                    <a:pt x="2788" y="96"/>
                    <a:pt x="2719" y="1"/>
                    <a:pt x="261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35"/>
            <p:cNvSpPr/>
            <p:nvPr/>
          </p:nvSpPr>
          <p:spPr>
            <a:xfrm>
              <a:off x="4944075" y="3218975"/>
              <a:ext cx="68950" cy="22175"/>
            </a:xfrm>
            <a:custGeom>
              <a:rect b="b" l="l" r="r" t="t"/>
              <a:pathLst>
                <a:path extrusionOk="0" h="887" w="2758">
                  <a:moveTo>
                    <a:pt x="2593" y="1"/>
                  </a:moveTo>
                  <a:cubicBezTo>
                    <a:pt x="2587" y="1"/>
                    <a:pt x="2580" y="1"/>
                    <a:pt x="2574" y="2"/>
                  </a:cubicBezTo>
                  <a:cubicBezTo>
                    <a:pt x="2139" y="36"/>
                    <a:pt x="1705" y="119"/>
                    <a:pt x="1287" y="203"/>
                  </a:cubicBezTo>
                  <a:cubicBezTo>
                    <a:pt x="1070" y="253"/>
                    <a:pt x="870" y="320"/>
                    <a:pt x="652" y="370"/>
                  </a:cubicBezTo>
                  <a:cubicBezTo>
                    <a:pt x="452" y="437"/>
                    <a:pt x="218" y="487"/>
                    <a:pt x="68" y="654"/>
                  </a:cubicBezTo>
                  <a:cubicBezTo>
                    <a:pt x="1" y="704"/>
                    <a:pt x="34" y="854"/>
                    <a:pt x="134" y="871"/>
                  </a:cubicBezTo>
                  <a:cubicBezTo>
                    <a:pt x="177" y="882"/>
                    <a:pt x="220" y="886"/>
                    <a:pt x="263" y="886"/>
                  </a:cubicBezTo>
                  <a:cubicBezTo>
                    <a:pt x="420" y="886"/>
                    <a:pt x="578" y="823"/>
                    <a:pt x="736" y="771"/>
                  </a:cubicBezTo>
                  <a:cubicBezTo>
                    <a:pt x="953" y="704"/>
                    <a:pt x="1137" y="671"/>
                    <a:pt x="1337" y="620"/>
                  </a:cubicBezTo>
                  <a:cubicBezTo>
                    <a:pt x="1738" y="520"/>
                    <a:pt x="2156" y="453"/>
                    <a:pt x="2574" y="420"/>
                  </a:cubicBezTo>
                  <a:cubicBezTo>
                    <a:pt x="2674" y="403"/>
                    <a:pt x="2758" y="336"/>
                    <a:pt x="2758" y="236"/>
                  </a:cubicBezTo>
                  <a:cubicBezTo>
                    <a:pt x="2758" y="111"/>
                    <a:pt x="2685" y="1"/>
                    <a:pt x="25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35"/>
            <p:cNvSpPr/>
            <p:nvPr/>
          </p:nvSpPr>
          <p:spPr>
            <a:xfrm>
              <a:off x="3376400" y="3167650"/>
              <a:ext cx="23425" cy="17975"/>
            </a:xfrm>
            <a:custGeom>
              <a:rect b="b" l="l" r="r" t="t"/>
              <a:pathLst>
                <a:path extrusionOk="0" h="719" w="937">
                  <a:moveTo>
                    <a:pt x="201" y="0"/>
                  </a:moveTo>
                  <a:cubicBezTo>
                    <a:pt x="168" y="0"/>
                    <a:pt x="117" y="33"/>
                    <a:pt x="84" y="50"/>
                  </a:cubicBezTo>
                  <a:cubicBezTo>
                    <a:pt x="17" y="84"/>
                    <a:pt x="1" y="167"/>
                    <a:pt x="17" y="251"/>
                  </a:cubicBezTo>
                  <a:cubicBezTo>
                    <a:pt x="34" y="334"/>
                    <a:pt x="101" y="401"/>
                    <a:pt x="168" y="468"/>
                  </a:cubicBezTo>
                  <a:cubicBezTo>
                    <a:pt x="201" y="501"/>
                    <a:pt x="268" y="551"/>
                    <a:pt x="335" y="585"/>
                  </a:cubicBezTo>
                  <a:cubicBezTo>
                    <a:pt x="435" y="652"/>
                    <a:pt x="552" y="719"/>
                    <a:pt x="686" y="719"/>
                  </a:cubicBezTo>
                  <a:cubicBezTo>
                    <a:pt x="752" y="719"/>
                    <a:pt x="786" y="719"/>
                    <a:pt x="836" y="702"/>
                  </a:cubicBezTo>
                  <a:cubicBezTo>
                    <a:pt x="869" y="668"/>
                    <a:pt x="919" y="635"/>
                    <a:pt x="919" y="568"/>
                  </a:cubicBezTo>
                  <a:cubicBezTo>
                    <a:pt x="936" y="535"/>
                    <a:pt x="919" y="468"/>
                    <a:pt x="886" y="418"/>
                  </a:cubicBezTo>
                  <a:cubicBezTo>
                    <a:pt x="886" y="401"/>
                    <a:pt x="853" y="334"/>
                    <a:pt x="803" y="334"/>
                  </a:cubicBezTo>
                  <a:cubicBezTo>
                    <a:pt x="760" y="334"/>
                    <a:pt x="681" y="322"/>
                    <a:pt x="627" y="298"/>
                  </a:cubicBezTo>
                  <a:lnTo>
                    <a:pt x="627" y="298"/>
                  </a:lnTo>
                  <a:cubicBezTo>
                    <a:pt x="630" y="299"/>
                    <a:pt x="633" y="300"/>
                    <a:pt x="635" y="301"/>
                  </a:cubicBezTo>
                  <a:cubicBezTo>
                    <a:pt x="635" y="301"/>
                    <a:pt x="619" y="284"/>
                    <a:pt x="602" y="284"/>
                  </a:cubicBezTo>
                  <a:cubicBezTo>
                    <a:pt x="609" y="289"/>
                    <a:pt x="618" y="294"/>
                    <a:pt x="627" y="298"/>
                  </a:cubicBezTo>
                  <a:lnTo>
                    <a:pt x="627" y="298"/>
                  </a:lnTo>
                  <a:cubicBezTo>
                    <a:pt x="578" y="279"/>
                    <a:pt x="515" y="232"/>
                    <a:pt x="452" y="201"/>
                  </a:cubicBezTo>
                  <a:cubicBezTo>
                    <a:pt x="468" y="201"/>
                    <a:pt x="468" y="217"/>
                    <a:pt x="502" y="217"/>
                  </a:cubicBezTo>
                  <a:cubicBezTo>
                    <a:pt x="468" y="201"/>
                    <a:pt x="435" y="167"/>
                    <a:pt x="418" y="134"/>
                  </a:cubicBezTo>
                  <a:cubicBezTo>
                    <a:pt x="368" y="84"/>
                    <a:pt x="351" y="50"/>
                    <a:pt x="301" y="33"/>
                  </a:cubicBezTo>
                  <a:cubicBezTo>
                    <a:pt x="285" y="0"/>
                    <a:pt x="251" y="0"/>
                    <a:pt x="2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35"/>
            <p:cNvSpPr/>
            <p:nvPr/>
          </p:nvSpPr>
          <p:spPr>
            <a:xfrm>
              <a:off x="3381825" y="3142150"/>
              <a:ext cx="10475" cy="11725"/>
            </a:xfrm>
            <a:custGeom>
              <a:rect b="b" l="l" r="r" t="t"/>
              <a:pathLst>
                <a:path extrusionOk="0" h="469" w="419">
                  <a:moveTo>
                    <a:pt x="201" y="1"/>
                  </a:moveTo>
                  <a:cubicBezTo>
                    <a:pt x="151" y="1"/>
                    <a:pt x="134" y="1"/>
                    <a:pt x="84" y="18"/>
                  </a:cubicBezTo>
                  <a:lnTo>
                    <a:pt x="34" y="84"/>
                  </a:lnTo>
                  <a:cubicBezTo>
                    <a:pt x="1" y="101"/>
                    <a:pt x="1" y="135"/>
                    <a:pt x="1" y="168"/>
                  </a:cubicBezTo>
                  <a:lnTo>
                    <a:pt x="1" y="218"/>
                  </a:lnTo>
                  <a:lnTo>
                    <a:pt x="1" y="318"/>
                  </a:lnTo>
                  <a:cubicBezTo>
                    <a:pt x="1" y="352"/>
                    <a:pt x="34" y="385"/>
                    <a:pt x="68" y="402"/>
                  </a:cubicBezTo>
                  <a:lnTo>
                    <a:pt x="118" y="435"/>
                  </a:lnTo>
                  <a:cubicBezTo>
                    <a:pt x="151" y="469"/>
                    <a:pt x="168" y="469"/>
                    <a:pt x="218" y="469"/>
                  </a:cubicBezTo>
                  <a:cubicBezTo>
                    <a:pt x="235" y="469"/>
                    <a:pt x="285" y="469"/>
                    <a:pt x="301" y="435"/>
                  </a:cubicBezTo>
                  <a:cubicBezTo>
                    <a:pt x="318" y="435"/>
                    <a:pt x="335" y="419"/>
                    <a:pt x="352" y="402"/>
                  </a:cubicBezTo>
                  <a:cubicBezTo>
                    <a:pt x="385" y="368"/>
                    <a:pt x="402" y="335"/>
                    <a:pt x="418" y="318"/>
                  </a:cubicBezTo>
                  <a:cubicBezTo>
                    <a:pt x="402" y="268"/>
                    <a:pt x="402" y="235"/>
                    <a:pt x="385" y="218"/>
                  </a:cubicBezTo>
                  <a:lnTo>
                    <a:pt x="385" y="168"/>
                  </a:lnTo>
                  <a:cubicBezTo>
                    <a:pt x="385" y="151"/>
                    <a:pt x="385" y="101"/>
                    <a:pt x="352" y="84"/>
                  </a:cubicBezTo>
                  <a:lnTo>
                    <a:pt x="301" y="18"/>
                  </a:lnTo>
                  <a:cubicBezTo>
                    <a:pt x="285" y="1"/>
                    <a:pt x="235" y="1"/>
                    <a:pt x="2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35"/>
            <p:cNvSpPr/>
            <p:nvPr/>
          </p:nvSpPr>
          <p:spPr>
            <a:xfrm>
              <a:off x="3336725" y="3179575"/>
              <a:ext cx="21750" cy="21875"/>
            </a:xfrm>
            <a:custGeom>
              <a:rect b="b" l="l" r="r" t="t"/>
              <a:pathLst>
                <a:path extrusionOk="0" h="875" w="870">
                  <a:moveTo>
                    <a:pt x="192" y="1"/>
                  </a:moveTo>
                  <a:cubicBezTo>
                    <a:pt x="173" y="1"/>
                    <a:pt x="153" y="3"/>
                    <a:pt x="134" y="8"/>
                  </a:cubicBezTo>
                  <a:cubicBezTo>
                    <a:pt x="100" y="24"/>
                    <a:pt x="34" y="41"/>
                    <a:pt x="17" y="108"/>
                  </a:cubicBezTo>
                  <a:cubicBezTo>
                    <a:pt x="0" y="158"/>
                    <a:pt x="0" y="225"/>
                    <a:pt x="17" y="258"/>
                  </a:cubicBezTo>
                  <a:cubicBezTo>
                    <a:pt x="50" y="425"/>
                    <a:pt x="167" y="542"/>
                    <a:pt x="268" y="676"/>
                  </a:cubicBezTo>
                  <a:cubicBezTo>
                    <a:pt x="334" y="743"/>
                    <a:pt x="384" y="776"/>
                    <a:pt x="468" y="826"/>
                  </a:cubicBezTo>
                  <a:cubicBezTo>
                    <a:pt x="501" y="826"/>
                    <a:pt x="501" y="843"/>
                    <a:pt x="518" y="843"/>
                  </a:cubicBezTo>
                  <a:cubicBezTo>
                    <a:pt x="535" y="843"/>
                    <a:pt x="552" y="860"/>
                    <a:pt x="585" y="860"/>
                  </a:cubicBezTo>
                  <a:cubicBezTo>
                    <a:pt x="601" y="870"/>
                    <a:pt x="618" y="874"/>
                    <a:pt x="635" y="874"/>
                  </a:cubicBezTo>
                  <a:cubicBezTo>
                    <a:pt x="675" y="874"/>
                    <a:pt x="717" y="855"/>
                    <a:pt x="752" y="843"/>
                  </a:cubicBezTo>
                  <a:cubicBezTo>
                    <a:pt x="769" y="843"/>
                    <a:pt x="785" y="826"/>
                    <a:pt x="802" y="810"/>
                  </a:cubicBezTo>
                  <a:cubicBezTo>
                    <a:pt x="852" y="760"/>
                    <a:pt x="869" y="676"/>
                    <a:pt x="852" y="609"/>
                  </a:cubicBezTo>
                  <a:cubicBezTo>
                    <a:pt x="836" y="559"/>
                    <a:pt x="802" y="509"/>
                    <a:pt x="752" y="475"/>
                  </a:cubicBezTo>
                  <a:cubicBezTo>
                    <a:pt x="719" y="475"/>
                    <a:pt x="702" y="442"/>
                    <a:pt x="702" y="442"/>
                  </a:cubicBezTo>
                  <a:cubicBezTo>
                    <a:pt x="652" y="425"/>
                    <a:pt x="635" y="409"/>
                    <a:pt x="602" y="392"/>
                  </a:cubicBezTo>
                  <a:lnTo>
                    <a:pt x="602" y="392"/>
                  </a:lnTo>
                  <a:lnTo>
                    <a:pt x="635" y="425"/>
                  </a:lnTo>
                  <a:cubicBezTo>
                    <a:pt x="618" y="409"/>
                    <a:pt x="602" y="409"/>
                    <a:pt x="585" y="392"/>
                  </a:cubicBezTo>
                  <a:lnTo>
                    <a:pt x="585" y="392"/>
                  </a:lnTo>
                  <a:lnTo>
                    <a:pt x="618" y="425"/>
                  </a:lnTo>
                  <a:cubicBezTo>
                    <a:pt x="552" y="392"/>
                    <a:pt x="518" y="342"/>
                    <a:pt x="468" y="275"/>
                  </a:cubicBezTo>
                  <a:lnTo>
                    <a:pt x="468" y="275"/>
                  </a:lnTo>
                  <a:lnTo>
                    <a:pt x="518" y="325"/>
                  </a:lnTo>
                  <a:cubicBezTo>
                    <a:pt x="473" y="264"/>
                    <a:pt x="441" y="231"/>
                    <a:pt x="423" y="175"/>
                  </a:cubicBezTo>
                  <a:lnTo>
                    <a:pt x="423" y="175"/>
                  </a:lnTo>
                  <a:cubicBezTo>
                    <a:pt x="428" y="185"/>
                    <a:pt x="435" y="191"/>
                    <a:pt x="435" y="191"/>
                  </a:cubicBezTo>
                  <a:cubicBezTo>
                    <a:pt x="435" y="175"/>
                    <a:pt x="435" y="175"/>
                    <a:pt x="418" y="158"/>
                  </a:cubicBezTo>
                  <a:lnTo>
                    <a:pt x="418" y="158"/>
                  </a:lnTo>
                  <a:cubicBezTo>
                    <a:pt x="418" y="158"/>
                    <a:pt x="418" y="158"/>
                    <a:pt x="418" y="158"/>
                  </a:cubicBezTo>
                  <a:cubicBezTo>
                    <a:pt x="384" y="108"/>
                    <a:pt x="368" y="58"/>
                    <a:pt x="301" y="24"/>
                  </a:cubicBezTo>
                  <a:cubicBezTo>
                    <a:pt x="277" y="13"/>
                    <a:pt x="237" y="1"/>
                    <a:pt x="1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35"/>
            <p:cNvSpPr/>
            <p:nvPr/>
          </p:nvSpPr>
          <p:spPr>
            <a:xfrm>
              <a:off x="5234400" y="2973400"/>
              <a:ext cx="28425" cy="10475"/>
            </a:xfrm>
            <a:custGeom>
              <a:rect b="b" l="l" r="r" t="t"/>
              <a:pathLst>
                <a:path extrusionOk="0" h="419" w="1137">
                  <a:moveTo>
                    <a:pt x="234" y="1"/>
                  </a:moveTo>
                  <a:cubicBezTo>
                    <a:pt x="117" y="1"/>
                    <a:pt x="0" y="118"/>
                    <a:pt x="0" y="235"/>
                  </a:cubicBezTo>
                  <a:cubicBezTo>
                    <a:pt x="0" y="318"/>
                    <a:pt x="84" y="418"/>
                    <a:pt x="217" y="418"/>
                  </a:cubicBezTo>
                  <a:lnTo>
                    <a:pt x="769" y="418"/>
                  </a:lnTo>
                  <a:cubicBezTo>
                    <a:pt x="852" y="418"/>
                    <a:pt x="936" y="385"/>
                    <a:pt x="1036" y="335"/>
                  </a:cubicBezTo>
                  <a:cubicBezTo>
                    <a:pt x="1136" y="285"/>
                    <a:pt x="1136" y="151"/>
                    <a:pt x="1036" y="84"/>
                  </a:cubicBezTo>
                  <a:cubicBezTo>
                    <a:pt x="969" y="51"/>
                    <a:pt x="886"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35"/>
            <p:cNvSpPr/>
            <p:nvPr/>
          </p:nvSpPr>
          <p:spPr>
            <a:xfrm>
              <a:off x="3611150" y="2700225"/>
              <a:ext cx="11725" cy="11300"/>
            </a:xfrm>
            <a:custGeom>
              <a:rect b="b" l="l" r="r" t="t"/>
              <a:pathLst>
                <a:path extrusionOk="0" h="452" w="469">
                  <a:moveTo>
                    <a:pt x="168" y="0"/>
                  </a:moveTo>
                  <a:cubicBezTo>
                    <a:pt x="151" y="0"/>
                    <a:pt x="134" y="34"/>
                    <a:pt x="101" y="34"/>
                  </a:cubicBezTo>
                  <a:lnTo>
                    <a:pt x="51" y="84"/>
                  </a:lnTo>
                  <a:cubicBezTo>
                    <a:pt x="17" y="117"/>
                    <a:pt x="17" y="117"/>
                    <a:pt x="17" y="134"/>
                  </a:cubicBezTo>
                  <a:cubicBezTo>
                    <a:pt x="1" y="151"/>
                    <a:pt x="1" y="201"/>
                    <a:pt x="1" y="217"/>
                  </a:cubicBezTo>
                  <a:lnTo>
                    <a:pt x="1" y="284"/>
                  </a:lnTo>
                  <a:cubicBezTo>
                    <a:pt x="1" y="301"/>
                    <a:pt x="17" y="318"/>
                    <a:pt x="17" y="334"/>
                  </a:cubicBezTo>
                  <a:lnTo>
                    <a:pt x="84" y="401"/>
                  </a:lnTo>
                  <a:cubicBezTo>
                    <a:pt x="101" y="435"/>
                    <a:pt x="101" y="435"/>
                    <a:pt x="134" y="435"/>
                  </a:cubicBezTo>
                  <a:cubicBezTo>
                    <a:pt x="151" y="451"/>
                    <a:pt x="185" y="451"/>
                    <a:pt x="218" y="451"/>
                  </a:cubicBezTo>
                  <a:lnTo>
                    <a:pt x="268" y="451"/>
                  </a:lnTo>
                  <a:cubicBezTo>
                    <a:pt x="301" y="451"/>
                    <a:pt x="318" y="435"/>
                    <a:pt x="335" y="435"/>
                  </a:cubicBezTo>
                  <a:cubicBezTo>
                    <a:pt x="368" y="401"/>
                    <a:pt x="402" y="385"/>
                    <a:pt x="418" y="351"/>
                  </a:cubicBezTo>
                  <a:cubicBezTo>
                    <a:pt x="435" y="301"/>
                    <a:pt x="469" y="268"/>
                    <a:pt x="469" y="234"/>
                  </a:cubicBezTo>
                  <a:cubicBezTo>
                    <a:pt x="469" y="201"/>
                    <a:pt x="469" y="184"/>
                    <a:pt x="435" y="134"/>
                  </a:cubicBezTo>
                  <a:cubicBezTo>
                    <a:pt x="435" y="134"/>
                    <a:pt x="435" y="117"/>
                    <a:pt x="418" y="117"/>
                  </a:cubicBezTo>
                  <a:lnTo>
                    <a:pt x="352" y="50"/>
                  </a:lnTo>
                  <a:cubicBezTo>
                    <a:pt x="335" y="34"/>
                    <a:pt x="335" y="34"/>
                    <a:pt x="318" y="34"/>
                  </a:cubicBezTo>
                  <a:cubicBezTo>
                    <a:pt x="301" y="0"/>
                    <a:pt x="251" y="0"/>
                    <a:pt x="2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35"/>
            <p:cNvSpPr/>
            <p:nvPr/>
          </p:nvSpPr>
          <p:spPr>
            <a:xfrm>
              <a:off x="4081150" y="1675525"/>
              <a:ext cx="139050" cy="39350"/>
            </a:xfrm>
            <a:custGeom>
              <a:rect b="b" l="l" r="r" t="t"/>
              <a:pathLst>
                <a:path extrusionOk="0" h="1574" w="5562">
                  <a:moveTo>
                    <a:pt x="5037" y="0"/>
                  </a:moveTo>
                  <a:cubicBezTo>
                    <a:pt x="4207" y="0"/>
                    <a:pt x="3368" y="86"/>
                    <a:pt x="2571" y="270"/>
                  </a:cubicBezTo>
                  <a:cubicBezTo>
                    <a:pt x="2137" y="370"/>
                    <a:pt x="1685" y="504"/>
                    <a:pt x="1268" y="671"/>
                  </a:cubicBezTo>
                  <a:cubicBezTo>
                    <a:pt x="1067" y="754"/>
                    <a:pt x="883" y="838"/>
                    <a:pt x="666" y="921"/>
                  </a:cubicBezTo>
                  <a:cubicBezTo>
                    <a:pt x="482" y="1005"/>
                    <a:pt x="232" y="1088"/>
                    <a:pt x="81" y="1255"/>
                  </a:cubicBezTo>
                  <a:cubicBezTo>
                    <a:pt x="1" y="1352"/>
                    <a:pt x="45" y="1574"/>
                    <a:pt x="198" y="1574"/>
                  </a:cubicBezTo>
                  <a:cubicBezTo>
                    <a:pt x="204" y="1574"/>
                    <a:pt x="209" y="1573"/>
                    <a:pt x="215" y="1573"/>
                  </a:cubicBezTo>
                  <a:cubicBezTo>
                    <a:pt x="416" y="1539"/>
                    <a:pt x="583" y="1439"/>
                    <a:pt x="766" y="1356"/>
                  </a:cubicBezTo>
                  <a:cubicBezTo>
                    <a:pt x="984" y="1255"/>
                    <a:pt x="1218" y="1172"/>
                    <a:pt x="1418" y="1088"/>
                  </a:cubicBezTo>
                  <a:cubicBezTo>
                    <a:pt x="1819" y="938"/>
                    <a:pt x="2220" y="804"/>
                    <a:pt x="2638" y="704"/>
                  </a:cubicBezTo>
                  <a:cubicBezTo>
                    <a:pt x="3368" y="532"/>
                    <a:pt x="4111" y="446"/>
                    <a:pt x="4876" y="446"/>
                  </a:cubicBezTo>
                  <a:cubicBezTo>
                    <a:pt x="5004" y="446"/>
                    <a:pt x="5132" y="449"/>
                    <a:pt x="5261" y="453"/>
                  </a:cubicBezTo>
                  <a:cubicBezTo>
                    <a:pt x="5562" y="453"/>
                    <a:pt x="5562" y="2"/>
                    <a:pt x="5261" y="2"/>
                  </a:cubicBezTo>
                  <a:cubicBezTo>
                    <a:pt x="5186" y="1"/>
                    <a:pt x="5112" y="0"/>
                    <a:pt x="503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35"/>
            <p:cNvSpPr/>
            <p:nvPr/>
          </p:nvSpPr>
          <p:spPr>
            <a:xfrm>
              <a:off x="4031375" y="1727800"/>
              <a:ext cx="43050" cy="71850"/>
            </a:xfrm>
            <a:custGeom>
              <a:rect b="b" l="l" r="r" t="t"/>
              <a:pathLst>
                <a:path extrusionOk="0" h="2874" w="1722">
                  <a:moveTo>
                    <a:pt x="1437" y="1"/>
                  </a:moveTo>
                  <a:cubicBezTo>
                    <a:pt x="1400" y="1"/>
                    <a:pt x="1361" y="6"/>
                    <a:pt x="1321" y="17"/>
                  </a:cubicBezTo>
                  <a:cubicBezTo>
                    <a:pt x="535" y="367"/>
                    <a:pt x="435" y="1336"/>
                    <a:pt x="234" y="2072"/>
                  </a:cubicBezTo>
                  <a:cubicBezTo>
                    <a:pt x="218" y="2172"/>
                    <a:pt x="168" y="2255"/>
                    <a:pt x="151" y="2356"/>
                  </a:cubicBezTo>
                  <a:cubicBezTo>
                    <a:pt x="101" y="2456"/>
                    <a:pt x="1" y="2590"/>
                    <a:pt x="51" y="2707"/>
                  </a:cubicBezTo>
                  <a:cubicBezTo>
                    <a:pt x="67" y="2824"/>
                    <a:pt x="151" y="2874"/>
                    <a:pt x="285" y="2874"/>
                  </a:cubicBezTo>
                  <a:cubicBezTo>
                    <a:pt x="418" y="2874"/>
                    <a:pt x="502" y="2740"/>
                    <a:pt x="552" y="2606"/>
                  </a:cubicBezTo>
                  <a:cubicBezTo>
                    <a:pt x="719" y="2205"/>
                    <a:pt x="786" y="1771"/>
                    <a:pt x="903" y="1336"/>
                  </a:cubicBezTo>
                  <a:cubicBezTo>
                    <a:pt x="1003" y="952"/>
                    <a:pt x="1204" y="585"/>
                    <a:pt x="1571" y="418"/>
                  </a:cubicBezTo>
                  <a:cubicBezTo>
                    <a:pt x="1671" y="367"/>
                    <a:pt x="1722" y="200"/>
                    <a:pt x="1655" y="100"/>
                  </a:cubicBezTo>
                  <a:cubicBezTo>
                    <a:pt x="1596" y="30"/>
                    <a:pt x="1522" y="1"/>
                    <a:pt x="14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35"/>
            <p:cNvSpPr/>
            <p:nvPr/>
          </p:nvSpPr>
          <p:spPr>
            <a:xfrm>
              <a:off x="3908275" y="1808000"/>
              <a:ext cx="118825" cy="44725"/>
            </a:xfrm>
            <a:custGeom>
              <a:rect b="b" l="l" r="r" t="t"/>
              <a:pathLst>
                <a:path extrusionOk="0" h="1789" w="4753">
                  <a:moveTo>
                    <a:pt x="4419" y="0"/>
                  </a:moveTo>
                  <a:cubicBezTo>
                    <a:pt x="4383" y="0"/>
                    <a:pt x="4345" y="10"/>
                    <a:pt x="4306" y="33"/>
                  </a:cubicBezTo>
                  <a:cubicBezTo>
                    <a:pt x="3705" y="384"/>
                    <a:pt x="3036" y="551"/>
                    <a:pt x="2368" y="735"/>
                  </a:cubicBezTo>
                  <a:cubicBezTo>
                    <a:pt x="1984" y="835"/>
                    <a:pt x="1633" y="952"/>
                    <a:pt x="1249" y="1052"/>
                  </a:cubicBezTo>
                  <a:cubicBezTo>
                    <a:pt x="898" y="1153"/>
                    <a:pt x="497" y="1220"/>
                    <a:pt x="196" y="1387"/>
                  </a:cubicBezTo>
                  <a:cubicBezTo>
                    <a:pt x="1" y="1484"/>
                    <a:pt x="75" y="1788"/>
                    <a:pt x="280" y="1788"/>
                  </a:cubicBezTo>
                  <a:cubicBezTo>
                    <a:pt x="285" y="1788"/>
                    <a:pt x="291" y="1788"/>
                    <a:pt x="296" y="1788"/>
                  </a:cubicBezTo>
                  <a:cubicBezTo>
                    <a:pt x="664" y="1754"/>
                    <a:pt x="1082" y="1587"/>
                    <a:pt x="1466" y="1487"/>
                  </a:cubicBezTo>
                  <a:cubicBezTo>
                    <a:pt x="1833" y="1387"/>
                    <a:pt x="2201" y="1286"/>
                    <a:pt x="2569" y="1169"/>
                  </a:cubicBezTo>
                  <a:cubicBezTo>
                    <a:pt x="3237" y="986"/>
                    <a:pt x="3922" y="802"/>
                    <a:pt x="4540" y="451"/>
                  </a:cubicBezTo>
                  <a:cubicBezTo>
                    <a:pt x="4753" y="309"/>
                    <a:pt x="4617" y="0"/>
                    <a:pt x="441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35"/>
            <p:cNvSpPr/>
            <p:nvPr/>
          </p:nvSpPr>
          <p:spPr>
            <a:xfrm>
              <a:off x="3888100" y="1858250"/>
              <a:ext cx="70725" cy="149925"/>
            </a:xfrm>
            <a:custGeom>
              <a:rect b="b" l="l" r="r" t="t"/>
              <a:pathLst>
                <a:path extrusionOk="0" h="5997" w="2829">
                  <a:moveTo>
                    <a:pt x="603" y="0"/>
                  </a:moveTo>
                  <a:cubicBezTo>
                    <a:pt x="520" y="0"/>
                    <a:pt x="432" y="44"/>
                    <a:pt x="385" y="145"/>
                  </a:cubicBezTo>
                  <a:cubicBezTo>
                    <a:pt x="1" y="1164"/>
                    <a:pt x="351" y="2384"/>
                    <a:pt x="719" y="3370"/>
                  </a:cubicBezTo>
                  <a:cubicBezTo>
                    <a:pt x="1087" y="4306"/>
                    <a:pt x="1588" y="5241"/>
                    <a:pt x="2340" y="5926"/>
                  </a:cubicBezTo>
                  <a:cubicBezTo>
                    <a:pt x="2389" y="5976"/>
                    <a:pt x="2444" y="5997"/>
                    <a:pt x="2497" y="5997"/>
                  </a:cubicBezTo>
                  <a:cubicBezTo>
                    <a:pt x="2675" y="5997"/>
                    <a:pt x="2829" y="5760"/>
                    <a:pt x="2674" y="5592"/>
                  </a:cubicBezTo>
                  <a:cubicBezTo>
                    <a:pt x="1972" y="4924"/>
                    <a:pt x="1521" y="4122"/>
                    <a:pt x="1187" y="3236"/>
                  </a:cubicBezTo>
                  <a:cubicBezTo>
                    <a:pt x="836" y="2301"/>
                    <a:pt x="518" y="1281"/>
                    <a:pt x="786" y="245"/>
                  </a:cubicBezTo>
                  <a:cubicBezTo>
                    <a:pt x="836" y="96"/>
                    <a:pt x="725" y="0"/>
                    <a:pt x="6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35"/>
            <p:cNvSpPr/>
            <p:nvPr/>
          </p:nvSpPr>
          <p:spPr>
            <a:xfrm>
              <a:off x="3961625" y="2000975"/>
              <a:ext cx="171275" cy="61925"/>
            </a:xfrm>
            <a:custGeom>
              <a:rect b="b" l="l" r="r" t="t"/>
              <a:pathLst>
                <a:path extrusionOk="0" h="2477" w="6851">
                  <a:moveTo>
                    <a:pt x="318" y="0"/>
                  </a:moveTo>
                  <a:cubicBezTo>
                    <a:pt x="0" y="17"/>
                    <a:pt x="0" y="451"/>
                    <a:pt x="284" y="451"/>
                  </a:cubicBezTo>
                  <a:cubicBezTo>
                    <a:pt x="1521" y="451"/>
                    <a:pt x="2757" y="468"/>
                    <a:pt x="3994" y="552"/>
                  </a:cubicBezTo>
                  <a:cubicBezTo>
                    <a:pt x="4528" y="602"/>
                    <a:pt x="5096" y="669"/>
                    <a:pt x="5581" y="936"/>
                  </a:cubicBezTo>
                  <a:cubicBezTo>
                    <a:pt x="6015" y="1186"/>
                    <a:pt x="6333" y="1671"/>
                    <a:pt x="6266" y="2189"/>
                  </a:cubicBezTo>
                  <a:cubicBezTo>
                    <a:pt x="6236" y="2360"/>
                    <a:pt x="6387" y="2477"/>
                    <a:pt x="6524" y="2477"/>
                  </a:cubicBezTo>
                  <a:cubicBezTo>
                    <a:pt x="6614" y="2477"/>
                    <a:pt x="6697" y="2426"/>
                    <a:pt x="6717" y="2306"/>
                  </a:cubicBezTo>
                  <a:cubicBezTo>
                    <a:pt x="6851" y="1771"/>
                    <a:pt x="6617" y="1203"/>
                    <a:pt x="6216" y="836"/>
                  </a:cubicBezTo>
                  <a:cubicBezTo>
                    <a:pt x="5781" y="418"/>
                    <a:pt x="5197" y="217"/>
                    <a:pt x="4612" y="134"/>
                  </a:cubicBezTo>
                  <a:cubicBezTo>
                    <a:pt x="3927" y="50"/>
                    <a:pt x="3242" y="34"/>
                    <a:pt x="2540" y="17"/>
                  </a:cubicBezTo>
                  <a:cubicBezTo>
                    <a:pt x="1788" y="0"/>
                    <a:pt x="1070" y="0"/>
                    <a:pt x="3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35"/>
            <p:cNvSpPr/>
            <p:nvPr/>
          </p:nvSpPr>
          <p:spPr>
            <a:xfrm>
              <a:off x="4314825" y="1619275"/>
              <a:ext cx="80825" cy="148625"/>
            </a:xfrm>
            <a:custGeom>
              <a:rect b="b" l="l" r="r" t="t"/>
              <a:pathLst>
                <a:path extrusionOk="0" h="5945" w="3233">
                  <a:moveTo>
                    <a:pt x="365" y="1"/>
                  </a:moveTo>
                  <a:cubicBezTo>
                    <a:pt x="151" y="1"/>
                    <a:pt x="0" y="295"/>
                    <a:pt x="225" y="414"/>
                  </a:cubicBezTo>
                  <a:cubicBezTo>
                    <a:pt x="1244" y="932"/>
                    <a:pt x="2180" y="1784"/>
                    <a:pt x="2564" y="2904"/>
                  </a:cubicBezTo>
                  <a:cubicBezTo>
                    <a:pt x="2731" y="3405"/>
                    <a:pt x="2748" y="3940"/>
                    <a:pt x="2581" y="4458"/>
                  </a:cubicBezTo>
                  <a:cubicBezTo>
                    <a:pt x="2497" y="4708"/>
                    <a:pt x="2364" y="4959"/>
                    <a:pt x="2196" y="5160"/>
                  </a:cubicBezTo>
                  <a:cubicBezTo>
                    <a:pt x="2029" y="5360"/>
                    <a:pt x="1829" y="5494"/>
                    <a:pt x="1679" y="5694"/>
                  </a:cubicBezTo>
                  <a:cubicBezTo>
                    <a:pt x="1612" y="5794"/>
                    <a:pt x="1695" y="5945"/>
                    <a:pt x="1829" y="5945"/>
                  </a:cubicBezTo>
                  <a:cubicBezTo>
                    <a:pt x="2397" y="5878"/>
                    <a:pt x="2781" y="5243"/>
                    <a:pt x="2982" y="4759"/>
                  </a:cubicBezTo>
                  <a:cubicBezTo>
                    <a:pt x="3199" y="4174"/>
                    <a:pt x="3232" y="3522"/>
                    <a:pt x="3065" y="2921"/>
                  </a:cubicBezTo>
                  <a:cubicBezTo>
                    <a:pt x="2698" y="1617"/>
                    <a:pt x="1645" y="565"/>
                    <a:pt x="442" y="13"/>
                  </a:cubicBezTo>
                  <a:cubicBezTo>
                    <a:pt x="416" y="5"/>
                    <a:pt x="390" y="1"/>
                    <a:pt x="36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35"/>
            <p:cNvSpPr/>
            <p:nvPr/>
          </p:nvSpPr>
          <p:spPr>
            <a:xfrm>
              <a:off x="4358800" y="1779550"/>
              <a:ext cx="266175" cy="1072500"/>
            </a:xfrm>
            <a:custGeom>
              <a:rect b="b" l="l" r="r" t="t"/>
              <a:pathLst>
                <a:path extrusionOk="0" h="42900" w="10647">
                  <a:moveTo>
                    <a:pt x="263" y="1"/>
                  </a:moveTo>
                  <a:cubicBezTo>
                    <a:pt x="137" y="1"/>
                    <a:pt x="0" y="112"/>
                    <a:pt x="20" y="269"/>
                  </a:cubicBezTo>
                  <a:cubicBezTo>
                    <a:pt x="237" y="1773"/>
                    <a:pt x="588" y="3277"/>
                    <a:pt x="1123" y="4713"/>
                  </a:cubicBezTo>
                  <a:cubicBezTo>
                    <a:pt x="1657" y="6100"/>
                    <a:pt x="2326" y="7404"/>
                    <a:pt x="3077" y="8690"/>
                  </a:cubicBezTo>
                  <a:cubicBezTo>
                    <a:pt x="3796" y="9960"/>
                    <a:pt x="4615" y="11213"/>
                    <a:pt x="5333" y="12483"/>
                  </a:cubicBezTo>
                  <a:cubicBezTo>
                    <a:pt x="6035" y="13736"/>
                    <a:pt x="6687" y="15056"/>
                    <a:pt x="7204" y="16393"/>
                  </a:cubicBezTo>
                  <a:cubicBezTo>
                    <a:pt x="9310" y="21723"/>
                    <a:pt x="9895" y="27504"/>
                    <a:pt x="10095" y="33185"/>
                  </a:cubicBezTo>
                  <a:cubicBezTo>
                    <a:pt x="10128" y="34806"/>
                    <a:pt x="10145" y="36443"/>
                    <a:pt x="10145" y="38047"/>
                  </a:cubicBezTo>
                  <a:lnTo>
                    <a:pt x="10145" y="40403"/>
                  </a:lnTo>
                  <a:cubicBezTo>
                    <a:pt x="10145" y="41155"/>
                    <a:pt x="10095" y="41907"/>
                    <a:pt x="9644" y="42558"/>
                  </a:cubicBezTo>
                  <a:cubicBezTo>
                    <a:pt x="9527" y="42733"/>
                    <a:pt x="9687" y="42900"/>
                    <a:pt x="9851" y="42900"/>
                  </a:cubicBezTo>
                  <a:cubicBezTo>
                    <a:pt x="9922" y="42900"/>
                    <a:pt x="9994" y="42868"/>
                    <a:pt x="10045" y="42792"/>
                  </a:cubicBezTo>
                  <a:cubicBezTo>
                    <a:pt x="10446" y="42274"/>
                    <a:pt x="10563" y="41623"/>
                    <a:pt x="10613" y="40988"/>
                  </a:cubicBezTo>
                  <a:cubicBezTo>
                    <a:pt x="10646" y="40286"/>
                    <a:pt x="10630" y="39567"/>
                    <a:pt x="10630" y="38882"/>
                  </a:cubicBezTo>
                  <a:cubicBezTo>
                    <a:pt x="10630" y="37429"/>
                    <a:pt x="10630" y="35942"/>
                    <a:pt x="10596" y="34471"/>
                  </a:cubicBezTo>
                  <a:cubicBezTo>
                    <a:pt x="10529" y="31581"/>
                    <a:pt x="10379" y="28673"/>
                    <a:pt x="10012" y="25783"/>
                  </a:cubicBezTo>
                  <a:cubicBezTo>
                    <a:pt x="9627" y="22942"/>
                    <a:pt x="9042" y="20152"/>
                    <a:pt x="8107" y="17445"/>
                  </a:cubicBezTo>
                  <a:cubicBezTo>
                    <a:pt x="7639" y="16125"/>
                    <a:pt x="7088" y="14822"/>
                    <a:pt x="6453" y="13569"/>
                  </a:cubicBezTo>
                  <a:cubicBezTo>
                    <a:pt x="5768" y="12232"/>
                    <a:pt x="4966" y="10929"/>
                    <a:pt x="4197" y="9659"/>
                  </a:cubicBezTo>
                  <a:cubicBezTo>
                    <a:pt x="3345" y="8222"/>
                    <a:pt x="2493" y="6785"/>
                    <a:pt x="1841" y="5231"/>
                  </a:cubicBezTo>
                  <a:cubicBezTo>
                    <a:pt x="1173" y="3611"/>
                    <a:pt x="705" y="1923"/>
                    <a:pt x="454" y="185"/>
                  </a:cubicBezTo>
                  <a:cubicBezTo>
                    <a:pt x="434" y="55"/>
                    <a:pt x="351" y="1"/>
                    <a:pt x="26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35"/>
            <p:cNvSpPr/>
            <p:nvPr/>
          </p:nvSpPr>
          <p:spPr>
            <a:xfrm>
              <a:off x="4198225" y="2867425"/>
              <a:ext cx="396000" cy="83700"/>
            </a:xfrm>
            <a:custGeom>
              <a:rect b="b" l="l" r="r" t="t"/>
              <a:pathLst>
                <a:path extrusionOk="0" h="3348" w="15840">
                  <a:moveTo>
                    <a:pt x="15491" y="1"/>
                  </a:moveTo>
                  <a:cubicBezTo>
                    <a:pt x="15442" y="1"/>
                    <a:pt x="15392" y="19"/>
                    <a:pt x="15348" y="62"/>
                  </a:cubicBezTo>
                  <a:cubicBezTo>
                    <a:pt x="14045" y="1449"/>
                    <a:pt x="12207" y="2068"/>
                    <a:pt x="10369" y="2301"/>
                  </a:cubicBezTo>
                  <a:cubicBezTo>
                    <a:pt x="9542" y="2407"/>
                    <a:pt x="8712" y="2437"/>
                    <a:pt x="7880" y="2437"/>
                  </a:cubicBezTo>
                  <a:cubicBezTo>
                    <a:pt x="6754" y="2437"/>
                    <a:pt x="5626" y="2381"/>
                    <a:pt x="4497" y="2381"/>
                  </a:cubicBezTo>
                  <a:cubicBezTo>
                    <a:pt x="4338" y="2381"/>
                    <a:pt x="4179" y="2382"/>
                    <a:pt x="4020" y="2385"/>
                  </a:cubicBezTo>
                  <a:cubicBezTo>
                    <a:pt x="2750" y="2402"/>
                    <a:pt x="1480" y="2535"/>
                    <a:pt x="261" y="2886"/>
                  </a:cubicBezTo>
                  <a:cubicBezTo>
                    <a:pt x="0" y="2963"/>
                    <a:pt x="77" y="3348"/>
                    <a:pt x="322" y="3348"/>
                  </a:cubicBezTo>
                  <a:cubicBezTo>
                    <a:pt x="345" y="3348"/>
                    <a:pt x="369" y="3344"/>
                    <a:pt x="394" y="3337"/>
                  </a:cubicBezTo>
                  <a:cubicBezTo>
                    <a:pt x="1786" y="2935"/>
                    <a:pt x="3211" y="2847"/>
                    <a:pt x="4645" y="2847"/>
                  </a:cubicBezTo>
                  <a:cubicBezTo>
                    <a:pt x="5767" y="2847"/>
                    <a:pt x="6895" y="2901"/>
                    <a:pt x="8015" y="2901"/>
                  </a:cubicBezTo>
                  <a:cubicBezTo>
                    <a:pt x="9744" y="2901"/>
                    <a:pt x="11457" y="2772"/>
                    <a:pt x="13110" y="2118"/>
                  </a:cubicBezTo>
                  <a:cubicBezTo>
                    <a:pt x="14079" y="1717"/>
                    <a:pt x="14964" y="1165"/>
                    <a:pt x="15683" y="397"/>
                  </a:cubicBezTo>
                  <a:cubicBezTo>
                    <a:pt x="15840" y="240"/>
                    <a:pt x="15669" y="1"/>
                    <a:pt x="154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35"/>
            <p:cNvSpPr/>
            <p:nvPr/>
          </p:nvSpPr>
          <p:spPr>
            <a:xfrm>
              <a:off x="4047250" y="2087600"/>
              <a:ext cx="77625" cy="260350"/>
            </a:xfrm>
            <a:custGeom>
              <a:rect b="b" l="l" r="r" t="t"/>
              <a:pathLst>
                <a:path extrusionOk="0" h="10414" w="3105">
                  <a:moveTo>
                    <a:pt x="2858" y="0"/>
                  </a:moveTo>
                  <a:cubicBezTo>
                    <a:pt x="2778" y="0"/>
                    <a:pt x="2701" y="44"/>
                    <a:pt x="2674" y="144"/>
                  </a:cubicBezTo>
                  <a:cubicBezTo>
                    <a:pt x="2239" y="1832"/>
                    <a:pt x="1471" y="3419"/>
                    <a:pt x="953" y="5090"/>
                  </a:cubicBezTo>
                  <a:cubicBezTo>
                    <a:pt x="686" y="5942"/>
                    <a:pt x="502" y="6828"/>
                    <a:pt x="351" y="7696"/>
                  </a:cubicBezTo>
                  <a:cubicBezTo>
                    <a:pt x="285" y="8114"/>
                    <a:pt x="218" y="8565"/>
                    <a:pt x="168" y="9000"/>
                  </a:cubicBezTo>
                  <a:cubicBezTo>
                    <a:pt x="151" y="9200"/>
                    <a:pt x="101" y="9434"/>
                    <a:pt x="84" y="9651"/>
                  </a:cubicBezTo>
                  <a:cubicBezTo>
                    <a:pt x="67" y="9852"/>
                    <a:pt x="0" y="10086"/>
                    <a:pt x="34" y="10286"/>
                  </a:cubicBezTo>
                  <a:cubicBezTo>
                    <a:pt x="53" y="10371"/>
                    <a:pt x="130" y="10413"/>
                    <a:pt x="205" y="10413"/>
                  </a:cubicBezTo>
                  <a:cubicBezTo>
                    <a:pt x="264" y="10413"/>
                    <a:pt x="322" y="10388"/>
                    <a:pt x="351" y="10336"/>
                  </a:cubicBezTo>
                  <a:cubicBezTo>
                    <a:pt x="452" y="10153"/>
                    <a:pt x="452" y="9919"/>
                    <a:pt x="485" y="9701"/>
                  </a:cubicBezTo>
                  <a:cubicBezTo>
                    <a:pt x="518" y="9468"/>
                    <a:pt x="535" y="9250"/>
                    <a:pt x="585" y="9016"/>
                  </a:cubicBezTo>
                  <a:cubicBezTo>
                    <a:pt x="635" y="8582"/>
                    <a:pt x="702" y="8164"/>
                    <a:pt x="786" y="7747"/>
                  </a:cubicBezTo>
                  <a:cubicBezTo>
                    <a:pt x="936" y="6878"/>
                    <a:pt x="1120" y="6009"/>
                    <a:pt x="1404" y="5173"/>
                  </a:cubicBezTo>
                  <a:cubicBezTo>
                    <a:pt x="1922" y="3519"/>
                    <a:pt x="2657" y="1949"/>
                    <a:pt x="3075" y="261"/>
                  </a:cubicBezTo>
                  <a:cubicBezTo>
                    <a:pt x="3105" y="100"/>
                    <a:pt x="2978" y="0"/>
                    <a:pt x="28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35"/>
            <p:cNvSpPr/>
            <p:nvPr/>
          </p:nvSpPr>
          <p:spPr>
            <a:xfrm>
              <a:off x="3971650" y="2517875"/>
              <a:ext cx="346800" cy="259125"/>
            </a:xfrm>
            <a:custGeom>
              <a:rect b="b" l="l" r="r" t="t"/>
              <a:pathLst>
                <a:path extrusionOk="0" h="10365" w="13872">
                  <a:moveTo>
                    <a:pt x="7803" y="1"/>
                  </a:moveTo>
                  <a:cubicBezTo>
                    <a:pt x="7011" y="1"/>
                    <a:pt x="6220" y="79"/>
                    <a:pt x="5447" y="293"/>
                  </a:cubicBezTo>
                  <a:cubicBezTo>
                    <a:pt x="2941" y="978"/>
                    <a:pt x="953" y="3067"/>
                    <a:pt x="284" y="5557"/>
                  </a:cubicBezTo>
                  <a:cubicBezTo>
                    <a:pt x="84" y="6325"/>
                    <a:pt x="0" y="7144"/>
                    <a:pt x="17" y="7929"/>
                  </a:cubicBezTo>
                  <a:cubicBezTo>
                    <a:pt x="34" y="8698"/>
                    <a:pt x="134" y="9533"/>
                    <a:pt x="451" y="10252"/>
                  </a:cubicBezTo>
                  <a:cubicBezTo>
                    <a:pt x="485" y="10331"/>
                    <a:pt x="545" y="10364"/>
                    <a:pt x="606" y="10364"/>
                  </a:cubicBezTo>
                  <a:cubicBezTo>
                    <a:pt x="727" y="10364"/>
                    <a:pt x="858" y="10239"/>
                    <a:pt x="836" y="10085"/>
                  </a:cubicBezTo>
                  <a:cubicBezTo>
                    <a:pt x="702" y="9416"/>
                    <a:pt x="535" y="8781"/>
                    <a:pt x="501" y="8096"/>
                  </a:cubicBezTo>
                  <a:cubicBezTo>
                    <a:pt x="451" y="7428"/>
                    <a:pt x="501" y="6760"/>
                    <a:pt x="635" y="6108"/>
                  </a:cubicBezTo>
                  <a:cubicBezTo>
                    <a:pt x="886" y="4888"/>
                    <a:pt x="1454" y="3735"/>
                    <a:pt x="2289" y="2800"/>
                  </a:cubicBezTo>
                  <a:cubicBezTo>
                    <a:pt x="3058" y="1914"/>
                    <a:pt x="4060" y="1229"/>
                    <a:pt x="5180" y="845"/>
                  </a:cubicBezTo>
                  <a:cubicBezTo>
                    <a:pt x="6006" y="559"/>
                    <a:pt x="6879" y="454"/>
                    <a:pt x="7761" y="454"/>
                  </a:cubicBezTo>
                  <a:cubicBezTo>
                    <a:pt x="8270" y="454"/>
                    <a:pt x="8783" y="489"/>
                    <a:pt x="9290" y="544"/>
                  </a:cubicBezTo>
                  <a:cubicBezTo>
                    <a:pt x="10042" y="594"/>
                    <a:pt x="10794" y="678"/>
                    <a:pt x="11529" y="845"/>
                  </a:cubicBezTo>
                  <a:cubicBezTo>
                    <a:pt x="12197" y="995"/>
                    <a:pt x="12866" y="1212"/>
                    <a:pt x="13384" y="1680"/>
                  </a:cubicBezTo>
                  <a:cubicBezTo>
                    <a:pt x="13438" y="1727"/>
                    <a:pt x="13496" y="1746"/>
                    <a:pt x="13551" y="1746"/>
                  </a:cubicBezTo>
                  <a:cubicBezTo>
                    <a:pt x="13730" y="1746"/>
                    <a:pt x="13872" y="1533"/>
                    <a:pt x="13718" y="1379"/>
                  </a:cubicBezTo>
                  <a:cubicBezTo>
                    <a:pt x="12732" y="460"/>
                    <a:pt x="11312" y="310"/>
                    <a:pt x="10042" y="160"/>
                  </a:cubicBezTo>
                  <a:cubicBezTo>
                    <a:pt x="9303" y="70"/>
                    <a:pt x="8552" y="1"/>
                    <a:pt x="780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35"/>
            <p:cNvSpPr/>
            <p:nvPr/>
          </p:nvSpPr>
          <p:spPr>
            <a:xfrm>
              <a:off x="4005475" y="2818025"/>
              <a:ext cx="450" cy="25"/>
            </a:xfrm>
            <a:custGeom>
              <a:rect b="b" l="l" r="r" t="t"/>
              <a:pathLst>
                <a:path extrusionOk="0" h="1" w="18">
                  <a:moveTo>
                    <a:pt x="17" y="0"/>
                  </a:moveTo>
                  <a:lnTo>
                    <a:pt x="17" y="0"/>
                  </a:lnTo>
                  <a:cubicBezTo>
                    <a:pt x="1" y="0"/>
                    <a:pt x="1" y="0"/>
                    <a:pt x="1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35"/>
            <p:cNvSpPr/>
            <p:nvPr/>
          </p:nvSpPr>
          <p:spPr>
            <a:xfrm>
              <a:off x="3991700" y="2794275"/>
              <a:ext cx="16300" cy="20950"/>
            </a:xfrm>
            <a:custGeom>
              <a:rect b="b" l="l" r="r" t="t"/>
              <a:pathLst>
                <a:path extrusionOk="0" h="838" w="652">
                  <a:moveTo>
                    <a:pt x="275" y="0"/>
                  </a:moveTo>
                  <a:cubicBezTo>
                    <a:pt x="236" y="0"/>
                    <a:pt x="185" y="20"/>
                    <a:pt x="151" y="31"/>
                  </a:cubicBezTo>
                  <a:cubicBezTo>
                    <a:pt x="117" y="48"/>
                    <a:pt x="67" y="115"/>
                    <a:pt x="50" y="148"/>
                  </a:cubicBezTo>
                  <a:cubicBezTo>
                    <a:pt x="0" y="215"/>
                    <a:pt x="34" y="282"/>
                    <a:pt x="50" y="315"/>
                  </a:cubicBezTo>
                  <a:cubicBezTo>
                    <a:pt x="84" y="382"/>
                    <a:pt x="117" y="466"/>
                    <a:pt x="151" y="532"/>
                  </a:cubicBezTo>
                  <a:cubicBezTo>
                    <a:pt x="167" y="566"/>
                    <a:pt x="201" y="599"/>
                    <a:pt x="217" y="633"/>
                  </a:cubicBezTo>
                  <a:cubicBezTo>
                    <a:pt x="217" y="649"/>
                    <a:pt x="234" y="683"/>
                    <a:pt x="234" y="699"/>
                  </a:cubicBezTo>
                  <a:cubicBezTo>
                    <a:pt x="234" y="699"/>
                    <a:pt x="234" y="716"/>
                    <a:pt x="251" y="716"/>
                  </a:cubicBezTo>
                  <a:cubicBezTo>
                    <a:pt x="284" y="766"/>
                    <a:pt x="301" y="783"/>
                    <a:pt x="334" y="800"/>
                  </a:cubicBezTo>
                  <a:cubicBezTo>
                    <a:pt x="368" y="825"/>
                    <a:pt x="405" y="837"/>
                    <a:pt x="443" y="837"/>
                  </a:cubicBezTo>
                  <a:cubicBezTo>
                    <a:pt x="481" y="837"/>
                    <a:pt x="518" y="825"/>
                    <a:pt x="552" y="800"/>
                  </a:cubicBezTo>
                  <a:cubicBezTo>
                    <a:pt x="618" y="766"/>
                    <a:pt x="652" y="699"/>
                    <a:pt x="652" y="633"/>
                  </a:cubicBezTo>
                  <a:cubicBezTo>
                    <a:pt x="652" y="566"/>
                    <a:pt x="635" y="532"/>
                    <a:pt x="618" y="466"/>
                  </a:cubicBezTo>
                  <a:cubicBezTo>
                    <a:pt x="585" y="432"/>
                    <a:pt x="568" y="365"/>
                    <a:pt x="552" y="315"/>
                  </a:cubicBezTo>
                  <a:cubicBezTo>
                    <a:pt x="501" y="265"/>
                    <a:pt x="468" y="181"/>
                    <a:pt x="451" y="115"/>
                  </a:cubicBezTo>
                  <a:cubicBezTo>
                    <a:pt x="418" y="64"/>
                    <a:pt x="368" y="31"/>
                    <a:pt x="318" y="14"/>
                  </a:cubicBezTo>
                  <a:cubicBezTo>
                    <a:pt x="307" y="4"/>
                    <a:pt x="292" y="0"/>
                    <a:pt x="2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35"/>
            <p:cNvSpPr/>
            <p:nvPr/>
          </p:nvSpPr>
          <p:spPr>
            <a:xfrm>
              <a:off x="4038900" y="2363025"/>
              <a:ext cx="13800" cy="30050"/>
            </a:xfrm>
            <a:custGeom>
              <a:rect b="b" l="l" r="r" t="t"/>
              <a:pathLst>
                <a:path extrusionOk="0" h="1202" w="552">
                  <a:moveTo>
                    <a:pt x="331" y="1"/>
                  </a:moveTo>
                  <a:cubicBezTo>
                    <a:pt x="233" y="1"/>
                    <a:pt x="146" y="42"/>
                    <a:pt x="117" y="155"/>
                  </a:cubicBezTo>
                  <a:cubicBezTo>
                    <a:pt x="101" y="305"/>
                    <a:pt x="67" y="472"/>
                    <a:pt x="34" y="606"/>
                  </a:cubicBezTo>
                  <a:cubicBezTo>
                    <a:pt x="17" y="690"/>
                    <a:pt x="0" y="790"/>
                    <a:pt x="0" y="890"/>
                  </a:cubicBezTo>
                  <a:lnTo>
                    <a:pt x="0" y="1007"/>
                  </a:lnTo>
                  <a:cubicBezTo>
                    <a:pt x="0" y="1024"/>
                    <a:pt x="0" y="1074"/>
                    <a:pt x="17" y="1091"/>
                  </a:cubicBezTo>
                  <a:cubicBezTo>
                    <a:pt x="17" y="1141"/>
                    <a:pt x="67" y="1157"/>
                    <a:pt x="84" y="1174"/>
                  </a:cubicBezTo>
                  <a:cubicBezTo>
                    <a:pt x="103" y="1194"/>
                    <a:pt x="140" y="1202"/>
                    <a:pt x="177" y="1202"/>
                  </a:cubicBezTo>
                  <a:cubicBezTo>
                    <a:pt x="204" y="1202"/>
                    <a:pt x="230" y="1198"/>
                    <a:pt x="251" y="1191"/>
                  </a:cubicBezTo>
                  <a:cubicBezTo>
                    <a:pt x="334" y="1157"/>
                    <a:pt x="368" y="1074"/>
                    <a:pt x="401" y="990"/>
                  </a:cubicBezTo>
                  <a:cubicBezTo>
                    <a:pt x="435" y="907"/>
                    <a:pt x="435" y="823"/>
                    <a:pt x="451" y="740"/>
                  </a:cubicBezTo>
                  <a:cubicBezTo>
                    <a:pt x="485" y="589"/>
                    <a:pt x="518" y="422"/>
                    <a:pt x="535" y="272"/>
                  </a:cubicBezTo>
                  <a:cubicBezTo>
                    <a:pt x="552" y="172"/>
                    <a:pt x="518" y="55"/>
                    <a:pt x="385" y="4"/>
                  </a:cubicBezTo>
                  <a:cubicBezTo>
                    <a:pt x="367" y="2"/>
                    <a:pt x="348" y="1"/>
                    <a:pt x="33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35"/>
            <p:cNvSpPr/>
            <p:nvPr/>
          </p:nvSpPr>
          <p:spPr>
            <a:xfrm>
              <a:off x="4008400" y="2423525"/>
              <a:ext cx="32250" cy="172350"/>
            </a:xfrm>
            <a:custGeom>
              <a:rect b="b" l="l" r="r" t="t"/>
              <a:pathLst>
                <a:path extrusionOk="0" h="6894" w="1290">
                  <a:moveTo>
                    <a:pt x="1087" y="1"/>
                  </a:moveTo>
                  <a:cubicBezTo>
                    <a:pt x="1006" y="1"/>
                    <a:pt x="925" y="45"/>
                    <a:pt x="903" y="141"/>
                  </a:cubicBezTo>
                  <a:cubicBezTo>
                    <a:pt x="669" y="1244"/>
                    <a:pt x="585" y="2363"/>
                    <a:pt x="452" y="3499"/>
                  </a:cubicBezTo>
                  <a:cubicBezTo>
                    <a:pt x="368" y="4101"/>
                    <a:pt x="285" y="4702"/>
                    <a:pt x="218" y="5321"/>
                  </a:cubicBezTo>
                  <a:cubicBezTo>
                    <a:pt x="168" y="5571"/>
                    <a:pt x="151" y="5838"/>
                    <a:pt x="101" y="6089"/>
                  </a:cubicBezTo>
                  <a:cubicBezTo>
                    <a:pt x="84" y="6323"/>
                    <a:pt x="1" y="6590"/>
                    <a:pt x="84" y="6791"/>
                  </a:cubicBezTo>
                  <a:cubicBezTo>
                    <a:pt x="113" y="6859"/>
                    <a:pt x="182" y="6893"/>
                    <a:pt x="251" y="6893"/>
                  </a:cubicBezTo>
                  <a:cubicBezTo>
                    <a:pt x="301" y="6893"/>
                    <a:pt x="350" y="6876"/>
                    <a:pt x="385" y="6841"/>
                  </a:cubicBezTo>
                  <a:cubicBezTo>
                    <a:pt x="519" y="6674"/>
                    <a:pt x="502" y="6390"/>
                    <a:pt x="552" y="6189"/>
                  </a:cubicBezTo>
                  <a:cubicBezTo>
                    <a:pt x="585" y="5922"/>
                    <a:pt x="602" y="5638"/>
                    <a:pt x="652" y="5387"/>
                  </a:cubicBezTo>
                  <a:cubicBezTo>
                    <a:pt x="736" y="4786"/>
                    <a:pt x="803" y="4184"/>
                    <a:pt x="886" y="3583"/>
                  </a:cubicBezTo>
                  <a:cubicBezTo>
                    <a:pt x="1020" y="2447"/>
                    <a:pt x="1220" y="1327"/>
                    <a:pt x="1270" y="191"/>
                  </a:cubicBezTo>
                  <a:cubicBezTo>
                    <a:pt x="1289" y="70"/>
                    <a:pt x="1188" y="1"/>
                    <a:pt x="10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35"/>
            <p:cNvSpPr/>
            <p:nvPr/>
          </p:nvSpPr>
          <p:spPr>
            <a:xfrm>
              <a:off x="4081075" y="2409500"/>
              <a:ext cx="44900" cy="132350"/>
            </a:xfrm>
            <a:custGeom>
              <a:rect b="b" l="l" r="r" t="t"/>
              <a:pathLst>
                <a:path extrusionOk="0" h="5294" w="1796">
                  <a:moveTo>
                    <a:pt x="1538" y="0"/>
                  </a:moveTo>
                  <a:cubicBezTo>
                    <a:pt x="1458" y="0"/>
                    <a:pt x="1380" y="46"/>
                    <a:pt x="1354" y="150"/>
                  </a:cubicBezTo>
                  <a:cubicBezTo>
                    <a:pt x="1104" y="986"/>
                    <a:pt x="853" y="1805"/>
                    <a:pt x="636" y="2640"/>
                  </a:cubicBezTo>
                  <a:cubicBezTo>
                    <a:pt x="519" y="3024"/>
                    <a:pt x="402" y="3425"/>
                    <a:pt x="302" y="3843"/>
                  </a:cubicBezTo>
                  <a:cubicBezTo>
                    <a:pt x="185" y="4261"/>
                    <a:pt x="18" y="4679"/>
                    <a:pt x="1" y="5130"/>
                  </a:cubicBezTo>
                  <a:cubicBezTo>
                    <a:pt x="1" y="5229"/>
                    <a:pt x="90" y="5293"/>
                    <a:pt x="180" y="5293"/>
                  </a:cubicBezTo>
                  <a:cubicBezTo>
                    <a:pt x="240" y="5293"/>
                    <a:pt x="301" y="5264"/>
                    <a:pt x="335" y="5196"/>
                  </a:cubicBezTo>
                  <a:cubicBezTo>
                    <a:pt x="519" y="4829"/>
                    <a:pt x="602" y="4361"/>
                    <a:pt x="719" y="3977"/>
                  </a:cubicBezTo>
                  <a:cubicBezTo>
                    <a:pt x="820" y="3576"/>
                    <a:pt x="920" y="3175"/>
                    <a:pt x="1054" y="2757"/>
                  </a:cubicBezTo>
                  <a:cubicBezTo>
                    <a:pt x="1271" y="1922"/>
                    <a:pt x="1505" y="1086"/>
                    <a:pt x="1755" y="284"/>
                  </a:cubicBezTo>
                  <a:cubicBezTo>
                    <a:pt x="1796" y="111"/>
                    <a:pt x="1663" y="0"/>
                    <a:pt x="153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35"/>
            <p:cNvSpPr/>
            <p:nvPr/>
          </p:nvSpPr>
          <p:spPr>
            <a:xfrm>
              <a:off x="4246875" y="2458350"/>
              <a:ext cx="36825" cy="64775"/>
            </a:xfrm>
            <a:custGeom>
              <a:rect b="b" l="l" r="r" t="t"/>
              <a:pathLst>
                <a:path extrusionOk="0" h="2591" w="1473">
                  <a:moveTo>
                    <a:pt x="1231" y="1"/>
                  </a:moveTo>
                  <a:cubicBezTo>
                    <a:pt x="1168" y="1"/>
                    <a:pt x="1110" y="58"/>
                    <a:pt x="1072" y="135"/>
                  </a:cubicBezTo>
                  <a:cubicBezTo>
                    <a:pt x="938" y="519"/>
                    <a:pt x="787" y="887"/>
                    <a:pt x="604" y="1271"/>
                  </a:cubicBezTo>
                  <a:cubicBezTo>
                    <a:pt x="520" y="1455"/>
                    <a:pt x="403" y="1638"/>
                    <a:pt x="303" y="1806"/>
                  </a:cubicBezTo>
                  <a:cubicBezTo>
                    <a:pt x="203" y="1989"/>
                    <a:pt x="69" y="2156"/>
                    <a:pt x="36" y="2374"/>
                  </a:cubicBezTo>
                  <a:cubicBezTo>
                    <a:pt x="0" y="2503"/>
                    <a:pt x="97" y="2591"/>
                    <a:pt x="199" y="2591"/>
                  </a:cubicBezTo>
                  <a:cubicBezTo>
                    <a:pt x="242" y="2591"/>
                    <a:pt x="285" y="2575"/>
                    <a:pt x="320" y="2541"/>
                  </a:cubicBezTo>
                  <a:cubicBezTo>
                    <a:pt x="487" y="2407"/>
                    <a:pt x="604" y="2190"/>
                    <a:pt x="687" y="1989"/>
                  </a:cubicBezTo>
                  <a:cubicBezTo>
                    <a:pt x="787" y="1806"/>
                    <a:pt x="871" y="1638"/>
                    <a:pt x="955" y="1455"/>
                  </a:cubicBezTo>
                  <a:cubicBezTo>
                    <a:pt x="1138" y="1054"/>
                    <a:pt x="1289" y="653"/>
                    <a:pt x="1439" y="268"/>
                  </a:cubicBezTo>
                  <a:cubicBezTo>
                    <a:pt x="1473" y="151"/>
                    <a:pt x="1389" y="51"/>
                    <a:pt x="1289" y="18"/>
                  </a:cubicBezTo>
                  <a:cubicBezTo>
                    <a:pt x="1269" y="6"/>
                    <a:pt x="1250" y="1"/>
                    <a:pt x="123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35"/>
            <p:cNvSpPr/>
            <p:nvPr/>
          </p:nvSpPr>
          <p:spPr>
            <a:xfrm>
              <a:off x="4025000" y="2841050"/>
              <a:ext cx="113750" cy="42950"/>
            </a:xfrm>
            <a:custGeom>
              <a:rect b="b" l="l" r="r" t="t"/>
              <a:pathLst>
                <a:path extrusionOk="0" h="1718" w="4550">
                  <a:moveTo>
                    <a:pt x="312" y="1"/>
                  </a:moveTo>
                  <a:cubicBezTo>
                    <a:pt x="145" y="1"/>
                    <a:pt x="0" y="223"/>
                    <a:pt x="155" y="366"/>
                  </a:cubicBezTo>
                  <a:cubicBezTo>
                    <a:pt x="673" y="867"/>
                    <a:pt x="1325" y="1234"/>
                    <a:pt x="2010" y="1435"/>
                  </a:cubicBezTo>
                  <a:cubicBezTo>
                    <a:pt x="2378" y="1535"/>
                    <a:pt x="2745" y="1619"/>
                    <a:pt x="3096" y="1669"/>
                  </a:cubicBezTo>
                  <a:cubicBezTo>
                    <a:pt x="3297" y="1686"/>
                    <a:pt x="3497" y="1702"/>
                    <a:pt x="3681" y="1702"/>
                  </a:cubicBezTo>
                  <a:cubicBezTo>
                    <a:pt x="3799" y="1702"/>
                    <a:pt x="3928" y="1717"/>
                    <a:pt x="4050" y="1717"/>
                  </a:cubicBezTo>
                  <a:cubicBezTo>
                    <a:pt x="4152" y="1717"/>
                    <a:pt x="4249" y="1707"/>
                    <a:pt x="4332" y="1669"/>
                  </a:cubicBezTo>
                  <a:cubicBezTo>
                    <a:pt x="4500" y="1602"/>
                    <a:pt x="4550" y="1335"/>
                    <a:pt x="4332" y="1285"/>
                  </a:cubicBezTo>
                  <a:cubicBezTo>
                    <a:pt x="4241" y="1268"/>
                    <a:pt x="4149" y="1264"/>
                    <a:pt x="4055" y="1264"/>
                  </a:cubicBezTo>
                  <a:cubicBezTo>
                    <a:pt x="3961" y="1264"/>
                    <a:pt x="3865" y="1268"/>
                    <a:pt x="3764" y="1268"/>
                  </a:cubicBezTo>
                  <a:cubicBezTo>
                    <a:pt x="3597" y="1268"/>
                    <a:pt x="3413" y="1251"/>
                    <a:pt x="3246" y="1251"/>
                  </a:cubicBezTo>
                  <a:cubicBezTo>
                    <a:pt x="2896" y="1201"/>
                    <a:pt x="2545" y="1151"/>
                    <a:pt x="2177" y="1034"/>
                  </a:cubicBezTo>
                  <a:cubicBezTo>
                    <a:pt x="1525" y="850"/>
                    <a:pt x="924" y="516"/>
                    <a:pt x="456" y="65"/>
                  </a:cubicBezTo>
                  <a:cubicBezTo>
                    <a:pt x="411" y="20"/>
                    <a:pt x="361" y="1"/>
                    <a:pt x="31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35"/>
            <p:cNvSpPr/>
            <p:nvPr/>
          </p:nvSpPr>
          <p:spPr>
            <a:xfrm>
              <a:off x="4018425" y="2830975"/>
              <a:ext cx="10875" cy="10450"/>
            </a:xfrm>
            <a:custGeom>
              <a:rect b="b" l="l" r="r" t="t"/>
              <a:pathLst>
                <a:path extrusionOk="0" h="418" w="435">
                  <a:moveTo>
                    <a:pt x="168" y="0"/>
                  </a:moveTo>
                  <a:cubicBezTo>
                    <a:pt x="118" y="0"/>
                    <a:pt x="101" y="17"/>
                    <a:pt x="67" y="67"/>
                  </a:cubicBezTo>
                  <a:cubicBezTo>
                    <a:pt x="17" y="100"/>
                    <a:pt x="1" y="150"/>
                    <a:pt x="1" y="217"/>
                  </a:cubicBezTo>
                  <a:cubicBezTo>
                    <a:pt x="1" y="267"/>
                    <a:pt x="17" y="317"/>
                    <a:pt x="67" y="351"/>
                  </a:cubicBezTo>
                  <a:cubicBezTo>
                    <a:pt x="84" y="384"/>
                    <a:pt x="101" y="401"/>
                    <a:pt x="118" y="401"/>
                  </a:cubicBezTo>
                  <a:cubicBezTo>
                    <a:pt x="118" y="401"/>
                    <a:pt x="151" y="401"/>
                    <a:pt x="151" y="418"/>
                  </a:cubicBezTo>
                  <a:lnTo>
                    <a:pt x="268" y="418"/>
                  </a:lnTo>
                  <a:cubicBezTo>
                    <a:pt x="318" y="418"/>
                    <a:pt x="335" y="401"/>
                    <a:pt x="385" y="351"/>
                  </a:cubicBezTo>
                  <a:lnTo>
                    <a:pt x="418" y="317"/>
                  </a:lnTo>
                  <a:cubicBezTo>
                    <a:pt x="435" y="267"/>
                    <a:pt x="435" y="251"/>
                    <a:pt x="435" y="217"/>
                  </a:cubicBezTo>
                  <a:cubicBezTo>
                    <a:pt x="435" y="184"/>
                    <a:pt x="435" y="150"/>
                    <a:pt x="418" y="134"/>
                  </a:cubicBezTo>
                  <a:cubicBezTo>
                    <a:pt x="418" y="100"/>
                    <a:pt x="402" y="84"/>
                    <a:pt x="385" y="67"/>
                  </a:cubicBezTo>
                  <a:cubicBezTo>
                    <a:pt x="351" y="50"/>
                    <a:pt x="318" y="17"/>
                    <a:pt x="2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35"/>
            <p:cNvSpPr/>
            <p:nvPr/>
          </p:nvSpPr>
          <p:spPr>
            <a:xfrm>
              <a:off x="3935300" y="2819425"/>
              <a:ext cx="82525" cy="62950"/>
            </a:xfrm>
            <a:custGeom>
              <a:rect b="b" l="l" r="r" t="t"/>
              <a:pathLst>
                <a:path extrusionOk="0" h="2518" w="3301">
                  <a:moveTo>
                    <a:pt x="2999" y="0"/>
                  </a:moveTo>
                  <a:cubicBezTo>
                    <a:pt x="2975" y="0"/>
                    <a:pt x="2951" y="4"/>
                    <a:pt x="2925" y="11"/>
                  </a:cubicBezTo>
                  <a:cubicBezTo>
                    <a:pt x="1788" y="395"/>
                    <a:pt x="569" y="1047"/>
                    <a:pt x="51" y="2200"/>
                  </a:cubicBezTo>
                  <a:cubicBezTo>
                    <a:pt x="1" y="2300"/>
                    <a:pt x="1" y="2434"/>
                    <a:pt x="134" y="2484"/>
                  </a:cubicBezTo>
                  <a:cubicBezTo>
                    <a:pt x="169" y="2507"/>
                    <a:pt x="209" y="2518"/>
                    <a:pt x="248" y="2518"/>
                  </a:cubicBezTo>
                  <a:cubicBezTo>
                    <a:pt x="324" y="2518"/>
                    <a:pt x="396" y="2477"/>
                    <a:pt x="418" y="2400"/>
                  </a:cubicBezTo>
                  <a:cubicBezTo>
                    <a:pt x="953" y="1364"/>
                    <a:pt x="1972" y="796"/>
                    <a:pt x="3042" y="429"/>
                  </a:cubicBezTo>
                  <a:cubicBezTo>
                    <a:pt x="3301" y="368"/>
                    <a:pt x="3240" y="0"/>
                    <a:pt x="299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35"/>
            <p:cNvSpPr/>
            <p:nvPr/>
          </p:nvSpPr>
          <p:spPr>
            <a:xfrm>
              <a:off x="3935050" y="2883225"/>
              <a:ext cx="33700" cy="60900"/>
            </a:xfrm>
            <a:custGeom>
              <a:rect b="b" l="l" r="r" t="t"/>
              <a:pathLst>
                <a:path extrusionOk="0" h="2436" w="1348">
                  <a:moveTo>
                    <a:pt x="255" y="0"/>
                  </a:moveTo>
                  <a:cubicBezTo>
                    <a:pt x="138" y="0"/>
                    <a:pt x="1" y="80"/>
                    <a:pt x="11" y="216"/>
                  </a:cubicBezTo>
                  <a:cubicBezTo>
                    <a:pt x="61" y="650"/>
                    <a:pt x="94" y="1101"/>
                    <a:pt x="261" y="1502"/>
                  </a:cubicBezTo>
                  <a:cubicBezTo>
                    <a:pt x="412" y="1853"/>
                    <a:pt x="646" y="2204"/>
                    <a:pt x="996" y="2405"/>
                  </a:cubicBezTo>
                  <a:cubicBezTo>
                    <a:pt x="1028" y="2426"/>
                    <a:pt x="1063" y="2435"/>
                    <a:pt x="1098" y="2435"/>
                  </a:cubicBezTo>
                  <a:cubicBezTo>
                    <a:pt x="1174" y="2435"/>
                    <a:pt x="1251" y="2390"/>
                    <a:pt x="1297" y="2321"/>
                  </a:cubicBezTo>
                  <a:cubicBezTo>
                    <a:pt x="1347" y="2221"/>
                    <a:pt x="1314" y="2087"/>
                    <a:pt x="1214" y="2020"/>
                  </a:cubicBezTo>
                  <a:cubicBezTo>
                    <a:pt x="629" y="1569"/>
                    <a:pt x="495" y="834"/>
                    <a:pt x="412" y="132"/>
                  </a:cubicBezTo>
                  <a:cubicBezTo>
                    <a:pt x="412" y="41"/>
                    <a:pt x="338" y="0"/>
                    <a:pt x="25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35"/>
            <p:cNvSpPr/>
            <p:nvPr/>
          </p:nvSpPr>
          <p:spPr>
            <a:xfrm>
              <a:off x="3982075" y="2944150"/>
              <a:ext cx="207225" cy="18925"/>
            </a:xfrm>
            <a:custGeom>
              <a:rect b="b" l="l" r="r" t="t"/>
              <a:pathLst>
                <a:path extrusionOk="0" h="757" w="8289">
                  <a:moveTo>
                    <a:pt x="8036" y="1"/>
                  </a:moveTo>
                  <a:cubicBezTo>
                    <a:pt x="8031" y="1"/>
                    <a:pt x="8026" y="1"/>
                    <a:pt x="8021" y="1"/>
                  </a:cubicBezTo>
                  <a:cubicBezTo>
                    <a:pt x="5920" y="206"/>
                    <a:pt x="3818" y="299"/>
                    <a:pt x="1708" y="299"/>
                  </a:cubicBezTo>
                  <a:cubicBezTo>
                    <a:pt x="1234" y="299"/>
                    <a:pt x="760" y="294"/>
                    <a:pt x="285" y="285"/>
                  </a:cubicBezTo>
                  <a:cubicBezTo>
                    <a:pt x="1" y="285"/>
                    <a:pt x="1" y="736"/>
                    <a:pt x="285" y="736"/>
                  </a:cubicBezTo>
                  <a:cubicBezTo>
                    <a:pt x="795" y="749"/>
                    <a:pt x="1305" y="756"/>
                    <a:pt x="1815" y="756"/>
                  </a:cubicBezTo>
                  <a:cubicBezTo>
                    <a:pt x="3883" y="756"/>
                    <a:pt x="5958" y="647"/>
                    <a:pt x="8021" y="419"/>
                  </a:cubicBezTo>
                  <a:cubicBezTo>
                    <a:pt x="8283" y="402"/>
                    <a:pt x="8288" y="1"/>
                    <a:pt x="803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35"/>
            <p:cNvSpPr/>
            <p:nvPr/>
          </p:nvSpPr>
          <p:spPr>
            <a:xfrm>
              <a:off x="3991700" y="2887575"/>
              <a:ext cx="27075" cy="62925"/>
            </a:xfrm>
            <a:custGeom>
              <a:rect b="b" l="l" r="r" t="t"/>
              <a:pathLst>
                <a:path extrusionOk="0" h="2517" w="1083">
                  <a:moveTo>
                    <a:pt x="358" y="1"/>
                  </a:moveTo>
                  <a:cubicBezTo>
                    <a:pt x="293" y="1"/>
                    <a:pt x="233" y="27"/>
                    <a:pt x="201" y="92"/>
                  </a:cubicBezTo>
                  <a:cubicBezTo>
                    <a:pt x="0" y="510"/>
                    <a:pt x="0" y="961"/>
                    <a:pt x="134" y="1395"/>
                  </a:cubicBezTo>
                  <a:cubicBezTo>
                    <a:pt x="201" y="1596"/>
                    <a:pt x="284" y="1779"/>
                    <a:pt x="385" y="1980"/>
                  </a:cubicBezTo>
                  <a:cubicBezTo>
                    <a:pt x="418" y="2064"/>
                    <a:pt x="485" y="2164"/>
                    <a:pt x="552" y="2247"/>
                  </a:cubicBezTo>
                  <a:cubicBezTo>
                    <a:pt x="618" y="2348"/>
                    <a:pt x="669" y="2465"/>
                    <a:pt x="802" y="2498"/>
                  </a:cubicBezTo>
                  <a:cubicBezTo>
                    <a:pt x="831" y="2510"/>
                    <a:pt x="863" y="2516"/>
                    <a:pt x="894" y="2516"/>
                  </a:cubicBezTo>
                  <a:cubicBezTo>
                    <a:pt x="990" y="2516"/>
                    <a:pt x="1082" y="2457"/>
                    <a:pt x="1070" y="2331"/>
                  </a:cubicBezTo>
                  <a:cubicBezTo>
                    <a:pt x="1053" y="2130"/>
                    <a:pt x="902" y="1980"/>
                    <a:pt x="819" y="1813"/>
                  </a:cubicBezTo>
                  <a:cubicBezTo>
                    <a:pt x="735" y="1646"/>
                    <a:pt x="652" y="1495"/>
                    <a:pt x="585" y="1312"/>
                  </a:cubicBezTo>
                  <a:cubicBezTo>
                    <a:pt x="468" y="961"/>
                    <a:pt x="468" y="593"/>
                    <a:pt x="618" y="242"/>
                  </a:cubicBezTo>
                  <a:cubicBezTo>
                    <a:pt x="652" y="118"/>
                    <a:pt x="495" y="1"/>
                    <a:pt x="35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35"/>
            <p:cNvSpPr/>
            <p:nvPr/>
          </p:nvSpPr>
          <p:spPr>
            <a:xfrm>
              <a:off x="3948675" y="2885600"/>
              <a:ext cx="15050" cy="32325"/>
            </a:xfrm>
            <a:custGeom>
              <a:rect b="b" l="l" r="r" t="t"/>
              <a:pathLst>
                <a:path extrusionOk="0" h="1293" w="602">
                  <a:moveTo>
                    <a:pt x="341" y="0"/>
                  </a:moveTo>
                  <a:cubicBezTo>
                    <a:pt x="281" y="0"/>
                    <a:pt x="222" y="30"/>
                    <a:pt x="184" y="87"/>
                  </a:cubicBezTo>
                  <a:cubicBezTo>
                    <a:pt x="34" y="405"/>
                    <a:pt x="0" y="756"/>
                    <a:pt x="50" y="1123"/>
                  </a:cubicBezTo>
                  <a:cubicBezTo>
                    <a:pt x="80" y="1228"/>
                    <a:pt x="191" y="1293"/>
                    <a:pt x="298" y="1293"/>
                  </a:cubicBezTo>
                  <a:cubicBezTo>
                    <a:pt x="310" y="1293"/>
                    <a:pt x="322" y="1292"/>
                    <a:pt x="334" y="1290"/>
                  </a:cubicBezTo>
                  <a:cubicBezTo>
                    <a:pt x="451" y="1240"/>
                    <a:pt x="518" y="1140"/>
                    <a:pt x="485" y="1006"/>
                  </a:cubicBezTo>
                  <a:lnTo>
                    <a:pt x="485" y="956"/>
                  </a:lnTo>
                  <a:lnTo>
                    <a:pt x="485" y="873"/>
                  </a:lnTo>
                  <a:lnTo>
                    <a:pt x="485" y="655"/>
                  </a:lnTo>
                  <a:lnTo>
                    <a:pt x="485" y="622"/>
                  </a:lnTo>
                  <a:cubicBezTo>
                    <a:pt x="485" y="572"/>
                    <a:pt x="518" y="555"/>
                    <a:pt x="518" y="505"/>
                  </a:cubicBezTo>
                  <a:cubicBezTo>
                    <a:pt x="518" y="472"/>
                    <a:pt x="535" y="455"/>
                    <a:pt x="535" y="405"/>
                  </a:cubicBezTo>
                  <a:cubicBezTo>
                    <a:pt x="535" y="388"/>
                    <a:pt x="535" y="388"/>
                    <a:pt x="552" y="371"/>
                  </a:cubicBezTo>
                  <a:cubicBezTo>
                    <a:pt x="552" y="348"/>
                    <a:pt x="568" y="317"/>
                    <a:pt x="566" y="317"/>
                  </a:cubicBezTo>
                  <a:lnTo>
                    <a:pt x="566" y="317"/>
                  </a:lnTo>
                  <a:cubicBezTo>
                    <a:pt x="566" y="317"/>
                    <a:pt x="562" y="323"/>
                    <a:pt x="552" y="338"/>
                  </a:cubicBezTo>
                  <a:cubicBezTo>
                    <a:pt x="585" y="288"/>
                    <a:pt x="602" y="238"/>
                    <a:pt x="585" y="171"/>
                  </a:cubicBezTo>
                  <a:cubicBezTo>
                    <a:pt x="552" y="137"/>
                    <a:pt x="518" y="71"/>
                    <a:pt x="468" y="54"/>
                  </a:cubicBezTo>
                  <a:cubicBezTo>
                    <a:pt x="432" y="18"/>
                    <a:pt x="387" y="0"/>
                    <a:pt x="34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35"/>
            <p:cNvSpPr/>
            <p:nvPr/>
          </p:nvSpPr>
          <p:spPr>
            <a:xfrm>
              <a:off x="4093200" y="1769125"/>
              <a:ext cx="12550" cy="42650"/>
            </a:xfrm>
            <a:custGeom>
              <a:rect b="b" l="l" r="r" t="t"/>
              <a:pathLst>
                <a:path extrusionOk="0" h="1706" w="502">
                  <a:moveTo>
                    <a:pt x="201" y="1"/>
                  </a:moveTo>
                  <a:cubicBezTo>
                    <a:pt x="117" y="18"/>
                    <a:pt x="0" y="101"/>
                    <a:pt x="0" y="218"/>
                  </a:cubicBezTo>
                  <a:cubicBezTo>
                    <a:pt x="34" y="636"/>
                    <a:pt x="17" y="1054"/>
                    <a:pt x="0" y="1471"/>
                  </a:cubicBezTo>
                  <a:cubicBezTo>
                    <a:pt x="0" y="1605"/>
                    <a:pt x="101" y="1705"/>
                    <a:pt x="234" y="1705"/>
                  </a:cubicBezTo>
                  <a:cubicBezTo>
                    <a:pt x="368" y="1705"/>
                    <a:pt x="435" y="1605"/>
                    <a:pt x="452" y="1471"/>
                  </a:cubicBezTo>
                  <a:cubicBezTo>
                    <a:pt x="502" y="1054"/>
                    <a:pt x="485" y="619"/>
                    <a:pt x="435" y="218"/>
                  </a:cubicBezTo>
                  <a:cubicBezTo>
                    <a:pt x="418" y="101"/>
                    <a:pt x="335" y="1"/>
                    <a:pt x="2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35"/>
            <p:cNvSpPr/>
            <p:nvPr/>
          </p:nvSpPr>
          <p:spPr>
            <a:xfrm>
              <a:off x="4081500" y="1737975"/>
              <a:ext cx="34700" cy="16300"/>
            </a:xfrm>
            <a:custGeom>
              <a:rect b="b" l="l" r="r" t="t"/>
              <a:pathLst>
                <a:path extrusionOk="0" h="652" w="1388">
                  <a:moveTo>
                    <a:pt x="590" y="495"/>
                  </a:moveTo>
                  <a:cubicBezTo>
                    <a:pt x="587" y="497"/>
                    <a:pt x="584" y="499"/>
                    <a:pt x="583" y="499"/>
                  </a:cubicBezTo>
                  <a:cubicBezTo>
                    <a:pt x="582" y="499"/>
                    <a:pt x="583" y="498"/>
                    <a:pt x="585" y="495"/>
                  </a:cubicBezTo>
                  <a:close/>
                  <a:moveTo>
                    <a:pt x="839" y="0"/>
                  </a:moveTo>
                  <a:cubicBezTo>
                    <a:pt x="569" y="0"/>
                    <a:pt x="291" y="104"/>
                    <a:pt x="84" y="278"/>
                  </a:cubicBezTo>
                  <a:cubicBezTo>
                    <a:pt x="1" y="361"/>
                    <a:pt x="1" y="512"/>
                    <a:pt x="84" y="595"/>
                  </a:cubicBezTo>
                  <a:cubicBezTo>
                    <a:pt x="147" y="635"/>
                    <a:pt x="207" y="652"/>
                    <a:pt x="264" y="652"/>
                  </a:cubicBezTo>
                  <a:cubicBezTo>
                    <a:pt x="328" y="652"/>
                    <a:pt x="390" y="631"/>
                    <a:pt x="452" y="595"/>
                  </a:cubicBezTo>
                  <a:cubicBezTo>
                    <a:pt x="468" y="579"/>
                    <a:pt x="485" y="579"/>
                    <a:pt x="502" y="545"/>
                  </a:cubicBezTo>
                  <a:cubicBezTo>
                    <a:pt x="552" y="528"/>
                    <a:pt x="569" y="512"/>
                    <a:pt x="619" y="495"/>
                  </a:cubicBezTo>
                  <a:cubicBezTo>
                    <a:pt x="636" y="495"/>
                    <a:pt x="652" y="462"/>
                    <a:pt x="652" y="462"/>
                  </a:cubicBezTo>
                  <a:cubicBezTo>
                    <a:pt x="702" y="445"/>
                    <a:pt x="736" y="445"/>
                    <a:pt x="752" y="445"/>
                  </a:cubicBezTo>
                  <a:lnTo>
                    <a:pt x="920" y="445"/>
                  </a:lnTo>
                  <a:cubicBezTo>
                    <a:pt x="953" y="445"/>
                    <a:pt x="970" y="445"/>
                    <a:pt x="986" y="462"/>
                  </a:cubicBezTo>
                  <a:cubicBezTo>
                    <a:pt x="1037" y="462"/>
                    <a:pt x="1070" y="495"/>
                    <a:pt x="1087" y="495"/>
                  </a:cubicBezTo>
                  <a:cubicBezTo>
                    <a:pt x="1101" y="497"/>
                    <a:pt x="1116" y="498"/>
                    <a:pt x="1130" y="498"/>
                  </a:cubicBezTo>
                  <a:cubicBezTo>
                    <a:pt x="1228" y="498"/>
                    <a:pt x="1308" y="449"/>
                    <a:pt x="1337" y="361"/>
                  </a:cubicBezTo>
                  <a:cubicBezTo>
                    <a:pt x="1387" y="261"/>
                    <a:pt x="1337" y="127"/>
                    <a:pt x="1254" y="94"/>
                  </a:cubicBezTo>
                  <a:cubicBezTo>
                    <a:pt x="1126" y="30"/>
                    <a:pt x="983" y="0"/>
                    <a:pt x="83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35"/>
            <p:cNvSpPr/>
            <p:nvPr/>
          </p:nvSpPr>
          <p:spPr>
            <a:xfrm>
              <a:off x="3906900" y="1847775"/>
              <a:ext cx="38875" cy="40750"/>
            </a:xfrm>
            <a:custGeom>
              <a:rect b="b" l="l" r="r" t="t"/>
              <a:pathLst>
                <a:path extrusionOk="0" h="1630" w="1555">
                  <a:moveTo>
                    <a:pt x="953" y="380"/>
                  </a:moveTo>
                  <a:lnTo>
                    <a:pt x="953" y="380"/>
                  </a:lnTo>
                  <a:cubicBezTo>
                    <a:pt x="958" y="391"/>
                    <a:pt x="964" y="398"/>
                    <a:pt x="971" y="404"/>
                  </a:cubicBezTo>
                  <a:lnTo>
                    <a:pt x="971" y="404"/>
                  </a:lnTo>
                  <a:cubicBezTo>
                    <a:pt x="967" y="399"/>
                    <a:pt x="961" y="391"/>
                    <a:pt x="953" y="380"/>
                  </a:cubicBezTo>
                  <a:close/>
                  <a:moveTo>
                    <a:pt x="1053" y="865"/>
                  </a:moveTo>
                  <a:cubicBezTo>
                    <a:pt x="1053" y="871"/>
                    <a:pt x="1051" y="877"/>
                    <a:pt x="1049" y="880"/>
                  </a:cubicBezTo>
                  <a:lnTo>
                    <a:pt x="1049" y="880"/>
                  </a:lnTo>
                  <a:cubicBezTo>
                    <a:pt x="1051" y="876"/>
                    <a:pt x="1053" y="871"/>
                    <a:pt x="1053" y="865"/>
                  </a:cubicBezTo>
                  <a:close/>
                  <a:moveTo>
                    <a:pt x="1112" y="0"/>
                  </a:moveTo>
                  <a:cubicBezTo>
                    <a:pt x="1053" y="0"/>
                    <a:pt x="995" y="21"/>
                    <a:pt x="953" y="63"/>
                  </a:cubicBezTo>
                  <a:cubicBezTo>
                    <a:pt x="869" y="163"/>
                    <a:pt x="886" y="297"/>
                    <a:pt x="953" y="380"/>
                  </a:cubicBezTo>
                  <a:cubicBezTo>
                    <a:pt x="953" y="380"/>
                    <a:pt x="953" y="380"/>
                    <a:pt x="953" y="380"/>
                  </a:cubicBezTo>
                  <a:lnTo>
                    <a:pt x="953" y="380"/>
                  </a:lnTo>
                  <a:cubicBezTo>
                    <a:pt x="963" y="380"/>
                    <a:pt x="981" y="407"/>
                    <a:pt x="979" y="410"/>
                  </a:cubicBezTo>
                  <a:lnTo>
                    <a:pt x="979" y="410"/>
                  </a:lnTo>
                  <a:cubicBezTo>
                    <a:pt x="977" y="408"/>
                    <a:pt x="974" y="406"/>
                    <a:pt x="971" y="404"/>
                  </a:cubicBezTo>
                  <a:lnTo>
                    <a:pt x="971" y="404"/>
                  </a:lnTo>
                  <a:cubicBezTo>
                    <a:pt x="975" y="408"/>
                    <a:pt x="978" y="410"/>
                    <a:pt x="979" y="410"/>
                  </a:cubicBezTo>
                  <a:cubicBezTo>
                    <a:pt x="979" y="410"/>
                    <a:pt x="979" y="410"/>
                    <a:pt x="979" y="410"/>
                  </a:cubicBezTo>
                  <a:lnTo>
                    <a:pt x="979" y="410"/>
                  </a:lnTo>
                  <a:cubicBezTo>
                    <a:pt x="992" y="420"/>
                    <a:pt x="1003" y="428"/>
                    <a:pt x="1003" y="447"/>
                  </a:cubicBezTo>
                  <a:cubicBezTo>
                    <a:pt x="1020" y="464"/>
                    <a:pt x="1036" y="497"/>
                    <a:pt x="1036" y="531"/>
                  </a:cubicBezTo>
                  <a:lnTo>
                    <a:pt x="1036" y="548"/>
                  </a:lnTo>
                  <a:cubicBezTo>
                    <a:pt x="1036" y="564"/>
                    <a:pt x="1036" y="564"/>
                    <a:pt x="1053" y="581"/>
                  </a:cubicBezTo>
                  <a:cubicBezTo>
                    <a:pt x="1053" y="611"/>
                    <a:pt x="1053" y="628"/>
                    <a:pt x="1077" y="643"/>
                  </a:cubicBezTo>
                  <a:lnTo>
                    <a:pt x="1077" y="643"/>
                  </a:lnTo>
                  <a:cubicBezTo>
                    <a:pt x="1082" y="649"/>
                    <a:pt x="1086" y="658"/>
                    <a:pt x="1086" y="664"/>
                  </a:cubicBezTo>
                  <a:lnTo>
                    <a:pt x="1086" y="731"/>
                  </a:lnTo>
                  <a:lnTo>
                    <a:pt x="1086" y="748"/>
                  </a:lnTo>
                  <a:cubicBezTo>
                    <a:pt x="1086" y="798"/>
                    <a:pt x="1053" y="815"/>
                    <a:pt x="1053" y="865"/>
                  </a:cubicBezTo>
                  <a:cubicBezTo>
                    <a:pt x="1053" y="865"/>
                    <a:pt x="1053" y="865"/>
                    <a:pt x="1053" y="865"/>
                  </a:cubicBezTo>
                  <a:lnTo>
                    <a:pt x="1053" y="865"/>
                  </a:lnTo>
                  <a:cubicBezTo>
                    <a:pt x="1046" y="879"/>
                    <a:pt x="1045" y="884"/>
                    <a:pt x="1046" y="884"/>
                  </a:cubicBezTo>
                  <a:cubicBezTo>
                    <a:pt x="1047" y="884"/>
                    <a:pt x="1048" y="883"/>
                    <a:pt x="1049" y="880"/>
                  </a:cubicBezTo>
                  <a:lnTo>
                    <a:pt x="1049" y="880"/>
                  </a:lnTo>
                  <a:cubicBezTo>
                    <a:pt x="1044" y="891"/>
                    <a:pt x="1036" y="898"/>
                    <a:pt x="1036" y="898"/>
                  </a:cubicBezTo>
                  <a:cubicBezTo>
                    <a:pt x="1036" y="912"/>
                    <a:pt x="1025" y="915"/>
                    <a:pt x="1021" y="934"/>
                  </a:cubicBezTo>
                  <a:lnTo>
                    <a:pt x="1021" y="934"/>
                  </a:lnTo>
                  <a:cubicBezTo>
                    <a:pt x="1016" y="940"/>
                    <a:pt x="1010" y="949"/>
                    <a:pt x="1003" y="949"/>
                  </a:cubicBezTo>
                  <a:lnTo>
                    <a:pt x="953" y="982"/>
                  </a:lnTo>
                  <a:cubicBezTo>
                    <a:pt x="936" y="999"/>
                    <a:pt x="886" y="1015"/>
                    <a:pt x="869" y="1015"/>
                  </a:cubicBezTo>
                  <a:cubicBezTo>
                    <a:pt x="858" y="1015"/>
                    <a:pt x="832" y="1030"/>
                    <a:pt x="831" y="1030"/>
                  </a:cubicBezTo>
                  <a:cubicBezTo>
                    <a:pt x="830" y="1030"/>
                    <a:pt x="836" y="1027"/>
                    <a:pt x="853" y="1015"/>
                  </a:cubicBezTo>
                  <a:cubicBezTo>
                    <a:pt x="836" y="1015"/>
                    <a:pt x="802" y="1049"/>
                    <a:pt x="786" y="1049"/>
                  </a:cubicBezTo>
                  <a:cubicBezTo>
                    <a:pt x="752" y="1066"/>
                    <a:pt x="702" y="1066"/>
                    <a:pt x="669" y="1082"/>
                  </a:cubicBezTo>
                  <a:cubicBezTo>
                    <a:pt x="585" y="1099"/>
                    <a:pt x="502" y="1149"/>
                    <a:pt x="435" y="1149"/>
                  </a:cubicBezTo>
                  <a:cubicBezTo>
                    <a:pt x="418" y="1149"/>
                    <a:pt x="385" y="1149"/>
                    <a:pt x="368" y="1166"/>
                  </a:cubicBezTo>
                  <a:lnTo>
                    <a:pt x="351" y="1166"/>
                  </a:lnTo>
                  <a:cubicBezTo>
                    <a:pt x="284" y="1166"/>
                    <a:pt x="251" y="1166"/>
                    <a:pt x="184" y="1182"/>
                  </a:cubicBezTo>
                  <a:cubicBezTo>
                    <a:pt x="101" y="1216"/>
                    <a:pt x="34" y="1266"/>
                    <a:pt x="17" y="1383"/>
                  </a:cubicBezTo>
                  <a:cubicBezTo>
                    <a:pt x="0" y="1467"/>
                    <a:pt x="34" y="1550"/>
                    <a:pt x="117" y="1583"/>
                  </a:cubicBezTo>
                  <a:cubicBezTo>
                    <a:pt x="184" y="1617"/>
                    <a:pt x="251" y="1629"/>
                    <a:pt x="320" y="1629"/>
                  </a:cubicBezTo>
                  <a:cubicBezTo>
                    <a:pt x="389" y="1629"/>
                    <a:pt x="460" y="1617"/>
                    <a:pt x="535" y="1600"/>
                  </a:cubicBezTo>
                  <a:cubicBezTo>
                    <a:pt x="635" y="1583"/>
                    <a:pt x="752" y="1550"/>
                    <a:pt x="836" y="1517"/>
                  </a:cubicBezTo>
                  <a:cubicBezTo>
                    <a:pt x="1020" y="1467"/>
                    <a:pt x="1220" y="1383"/>
                    <a:pt x="1354" y="1233"/>
                  </a:cubicBezTo>
                  <a:cubicBezTo>
                    <a:pt x="1504" y="1066"/>
                    <a:pt x="1554" y="848"/>
                    <a:pt x="1538" y="648"/>
                  </a:cubicBezTo>
                  <a:cubicBezTo>
                    <a:pt x="1521" y="414"/>
                    <a:pt x="1421" y="230"/>
                    <a:pt x="1270" y="63"/>
                  </a:cubicBezTo>
                  <a:cubicBezTo>
                    <a:pt x="1228" y="21"/>
                    <a:pt x="1170" y="0"/>
                    <a:pt x="111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35"/>
            <p:cNvSpPr/>
            <p:nvPr/>
          </p:nvSpPr>
          <p:spPr>
            <a:xfrm>
              <a:off x="3907325" y="2519125"/>
              <a:ext cx="110575" cy="285300"/>
            </a:xfrm>
            <a:custGeom>
              <a:rect b="b" l="l" r="r" t="t"/>
              <a:pathLst>
                <a:path extrusionOk="0" h="11412" w="4423">
                  <a:moveTo>
                    <a:pt x="4157" y="0"/>
                  </a:moveTo>
                  <a:cubicBezTo>
                    <a:pt x="4121" y="0"/>
                    <a:pt x="4083" y="13"/>
                    <a:pt x="4044" y="43"/>
                  </a:cubicBezTo>
                  <a:cubicBezTo>
                    <a:pt x="1353" y="1948"/>
                    <a:pt x="0" y="5356"/>
                    <a:pt x="618" y="8581"/>
                  </a:cubicBezTo>
                  <a:cubicBezTo>
                    <a:pt x="819" y="9550"/>
                    <a:pt x="1170" y="10469"/>
                    <a:pt x="1671" y="11304"/>
                  </a:cubicBezTo>
                  <a:cubicBezTo>
                    <a:pt x="1717" y="11380"/>
                    <a:pt x="1782" y="11412"/>
                    <a:pt x="1847" y="11412"/>
                  </a:cubicBezTo>
                  <a:cubicBezTo>
                    <a:pt x="1997" y="11412"/>
                    <a:pt x="2143" y="11245"/>
                    <a:pt x="2039" y="11070"/>
                  </a:cubicBezTo>
                  <a:cubicBezTo>
                    <a:pt x="418" y="8314"/>
                    <a:pt x="585" y="4805"/>
                    <a:pt x="2440" y="2198"/>
                  </a:cubicBezTo>
                  <a:cubicBezTo>
                    <a:pt x="2941" y="1513"/>
                    <a:pt x="3542" y="895"/>
                    <a:pt x="4244" y="377"/>
                  </a:cubicBezTo>
                  <a:cubicBezTo>
                    <a:pt x="4422" y="267"/>
                    <a:pt x="4319" y="0"/>
                    <a:pt x="41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35"/>
            <p:cNvSpPr/>
            <p:nvPr/>
          </p:nvSpPr>
          <p:spPr>
            <a:xfrm>
              <a:off x="3898550" y="2803025"/>
              <a:ext cx="64925" cy="91875"/>
            </a:xfrm>
            <a:custGeom>
              <a:rect b="b" l="l" r="r" t="t"/>
              <a:pathLst>
                <a:path extrusionOk="0" h="3675" w="2597">
                  <a:moveTo>
                    <a:pt x="2333" y="0"/>
                  </a:moveTo>
                  <a:cubicBezTo>
                    <a:pt x="2309" y="0"/>
                    <a:pt x="2283" y="5"/>
                    <a:pt x="2256" y="15"/>
                  </a:cubicBezTo>
                  <a:cubicBezTo>
                    <a:pt x="1955" y="116"/>
                    <a:pt x="1671" y="249"/>
                    <a:pt x="1370" y="349"/>
                  </a:cubicBezTo>
                  <a:cubicBezTo>
                    <a:pt x="1136" y="433"/>
                    <a:pt x="886" y="517"/>
                    <a:pt x="669" y="633"/>
                  </a:cubicBezTo>
                  <a:cubicBezTo>
                    <a:pt x="451" y="750"/>
                    <a:pt x="284" y="884"/>
                    <a:pt x="167" y="1085"/>
                  </a:cubicBezTo>
                  <a:cubicBezTo>
                    <a:pt x="17" y="1302"/>
                    <a:pt x="0" y="1586"/>
                    <a:pt x="0" y="1836"/>
                  </a:cubicBezTo>
                  <a:cubicBezTo>
                    <a:pt x="0" y="2304"/>
                    <a:pt x="17" y="2839"/>
                    <a:pt x="301" y="3207"/>
                  </a:cubicBezTo>
                  <a:cubicBezTo>
                    <a:pt x="451" y="3390"/>
                    <a:pt x="635" y="3541"/>
                    <a:pt x="869" y="3608"/>
                  </a:cubicBezTo>
                  <a:cubicBezTo>
                    <a:pt x="969" y="3641"/>
                    <a:pt x="1103" y="3674"/>
                    <a:pt x="1203" y="3674"/>
                  </a:cubicBezTo>
                  <a:cubicBezTo>
                    <a:pt x="1354" y="3674"/>
                    <a:pt x="1454" y="3641"/>
                    <a:pt x="1554" y="3524"/>
                  </a:cubicBezTo>
                  <a:cubicBezTo>
                    <a:pt x="1621" y="3457"/>
                    <a:pt x="1621" y="3307"/>
                    <a:pt x="1521" y="3273"/>
                  </a:cubicBezTo>
                  <a:cubicBezTo>
                    <a:pt x="1420" y="3223"/>
                    <a:pt x="1354" y="3207"/>
                    <a:pt x="1253" y="3207"/>
                  </a:cubicBezTo>
                  <a:cubicBezTo>
                    <a:pt x="1170" y="3207"/>
                    <a:pt x="1086" y="3190"/>
                    <a:pt x="1003" y="3173"/>
                  </a:cubicBezTo>
                  <a:cubicBezTo>
                    <a:pt x="836" y="3106"/>
                    <a:pt x="702" y="3006"/>
                    <a:pt x="602" y="2839"/>
                  </a:cubicBezTo>
                  <a:cubicBezTo>
                    <a:pt x="418" y="2505"/>
                    <a:pt x="435" y="2087"/>
                    <a:pt x="435" y="1720"/>
                  </a:cubicBezTo>
                  <a:cubicBezTo>
                    <a:pt x="435" y="1536"/>
                    <a:pt x="451" y="1369"/>
                    <a:pt x="585" y="1218"/>
                  </a:cubicBezTo>
                  <a:cubicBezTo>
                    <a:pt x="702" y="1085"/>
                    <a:pt x="869" y="1001"/>
                    <a:pt x="1036" y="934"/>
                  </a:cubicBezTo>
                  <a:cubicBezTo>
                    <a:pt x="1471" y="750"/>
                    <a:pt x="1922" y="600"/>
                    <a:pt x="2356" y="433"/>
                  </a:cubicBezTo>
                  <a:cubicBezTo>
                    <a:pt x="2596" y="358"/>
                    <a:pt x="2540" y="0"/>
                    <a:pt x="233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35"/>
            <p:cNvSpPr/>
            <p:nvPr/>
          </p:nvSpPr>
          <p:spPr>
            <a:xfrm>
              <a:off x="4807625" y="2688925"/>
              <a:ext cx="154850" cy="16050"/>
            </a:xfrm>
            <a:custGeom>
              <a:rect b="b" l="l" r="r" t="t"/>
              <a:pathLst>
                <a:path extrusionOk="0" h="642" w="6194">
                  <a:moveTo>
                    <a:pt x="265" y="1"/>
                  </a:moveTo>
                  <a:cubicBezTo>
                    <a:pt x="59" y="1"/>
                    <a:pt x="0" y="353"/>
                    <a:pt x="229" y="402"/>
                  </a:cubicBezTo>
                  <a:cubicBezTo>
                    <a:pt x="1148" y="569"/>
                    <a:pt x="2100" y="603"/>
                    <a:pt x="3036" y="636"/>
                  </a:cubicBezTo>
                  <a:cubicBezTo>
                    <a:pt x="3254" y="640"/>
                    <a:pt x="3471" y="642"/>
                    <a:pt x="3687" y="642"/>
                  </a:cubicBezTo>
                  <a:cubicBezTo>
                    <a:pt x="4433" y="642"/>
                    <a:pt x="5172" y="617"/>
                    <a:pt x="5910" y="552"/>
                  </a:cubicBezTo>
                  <a:cubicBezTo>
                    <a:pt x="6183" y="520"/>
                    <a:pt x="6194" y="133"/>
                    <a:pt x="5956" y="133"/>
                  </a:cubicBezTo>
                  <a:cubicBezTo>
                    <a:pt x="5947" y="133"/>
                    <a:pt x="5937" y="134"/>
                    <a:pt x="5927" y="135"/>
                  </a:cubicBezTo>
                  <a:cubicBezTo>
                    <a:pt x="5252" y="171"/>
                    <a:pt x="4569" y="198"/>
                    <a:pt x="3890" y="198"/>
                  </a:cubicBezTo>
                  <a:cubicBezTo>
                    <a:pt x="3627" y="198"/>
                    <a:pt x="3364" y="194"/>
                    <a:pt x="3103" y="185"/>
                  </a:cubicBezTo>
                  <a:cubicBezTo>
                    <a:pt x="2167" y="168"/>
                    <a:pt x="1232" y="51"/>
                    <a:pt x="279" y="1"/>
                  </a:cubicBezTo>
                  <a:cubicBezTo>
                    <a:pt x="274" y="1"/>
                    <a:pt x="270" y="1"/>
                    <a:pt x="26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35"/>
            <p:cNvSpPr/>
            <p:nvPr/>
          </p:nvSpPr>
          <p:spPr>
            <a:xfrm>
              <a:off x="4772825" y="2670000"/>
              <a:ext cx="22575" cy="20225"/>
            </a:xfrm>
            <a:custGeom>
              <a:rect b="b" l="l" r="r" t="t"/>
              <a:pathLst>
                <a:path extrusionOk="0" h="809" w="903">
                  <a:moveTo>
                    <a:pt x="192" y="0"/>
                  </a:moveTo>
                  <a:cubicBezTo>
                    <a:pt x="131" y="0"/>
                    <a:pt x="76" y="22"/>
                    <a:pt x="50" y="73"/>
                  </a:cubicBezTo>
                  <a:cubicBezTo>
                    <a:pt x="17" y="90"/>
                    <a:pt x="0" y="140"/>
                    <a:pt x="0" y="173"/>
                  </a:cubicBezTo>
                  <a:lnTo>
                    <a:pt x="0" y="240"/>
                  </a:lnTo>
                  <a:cubicBezTo>
                    <a:pt x="0" y="257"/>
                    <a:pt x="0" y="274"/>
                    <a:pt x="17" y="324"/>
                  </a:cubicBezTo>
                  <a:cubicBezTo>
                    <a:pt x="50" y="357"/>
                    <a:pt x="67" y="391"/>
                    <a:pt x="101" y="407"/>
                  </a:cubicBezTo>
                  <a:cubicBezTo>
                    <a:pt x="134" y="424"/>
                    <a:pt x="151" y="441"/>
                    <a:pt x="167" y="441"/>
                  </a:cubicBezTo>
                  <a:cubicBezTo>
                    <a:pt x="217" y="491"/>
                    <a:pt x="251" y="507"/>
                    <a:pt x="301" y="558"/>
                  </a:cubicBezTo>
                  <a:lnTo>
                    <a:pt x="552" y="741"/>
                  </a:lnTo>
                  <a:cubicBezTo>
                    <a:pt x="585" y="775"/>
                    <a:pt x="635" y="808"/>
                    <a:pt x="702" y="808"/>
                  </a:cubicBezTo>
                  <a:cubicBezTo>
                    <a:pt x="735" y="808"/>
                    <a:pt x="802" y="775"/>
                    <a:pt x="836" y="741"/>
                  </a:cubicBezTo>
                  <a:cubicBezTo>
                    <a:pt x="886" y="691"/>
                    <a:pt x="903" y="658"/>
                    <a:pt x="903" y="591"/>
                  </a:cubicBezTo>
                  <a:cubicBezTo>
                    <a:pt x="903" y="558"/>
                    <a:pt x="886" y="491"/>
                    <a:pt x="836" y="441"/>
                  </a:cubicBezTo>
                  <a:lnTo>
                    <a:pt x="585" y="257"/>
                  </a:lnTo>
                  <a:cubicBezTo>
                    <a:pt x="552" y="223"/>
                    <a:pt x="502" y="190"/>
                    <a:pt x="468" y="157"/>
                  </a:cubicBezTo>
                  <a:cubicBezTo>
                    <a:pt x="418" y="140"/>
                    <a:pt x="401" y="106"/>
                    <a:pt x="368" y="73"/>
                  </a:cubicBezTo>
                  <a:cubicBezTo>
                    <a:pt x="318" y="56"/>
                    <a:pt x="301" y="23"/>
                    <a:pt x="251" y="6"/>
                  </a:cubicBezTo>
                  <a:cubicBezTo>
                    <a:pt x="231" y="2"/>
                    <a:pt x="211" y="0"/>
                    <a:pt x="1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35"/>
            <p:cNvSpPr/>
            <p:nvPr/>
          </p:nvSpPr>
          <p:spPr>
            <a:xfrm>
              <a:off x="4667550" y="2603050"/>
              <a:ext cx="90500" cy="59350"/>
            </a:xfrm>
            <a:custGeom>
              <a:rect b="b" l="l" r="r" t="t"/>
              <a:pathLst>
                <a:path extrusionOk="0" h="2374" w="3620">
                  <a:moveTo>
                    <a:pt x="487" y="0"/>
                  </a:moveTo>
                  <a:cubicBezTo>
                    <a:pt x="414" y="0"/>
                    <a:pt x="341" y="4"/>
                    <a:pt x="268" y="11"/>
                  </a:cubicBezTo>
                  <a:cubicBezTo>
                    <a:pt x="1" y="28"/>
                    <a:pt x="1" y="412"/>
                    <a:pt x="268" y="429"/>
                  </a:cubicBezTo>
                  <a:cubicBezTo>
                    <a:pt x="870" y="462"/>
                    <a:pt x="1438" y="612"/>
                    <a:pt x="1956" y="947"/>
                  </a:cubicBezTo>
                  <a:cubicBezTo>
                    <a:pt x="2457" y="1264"/>
                    <a:pt x="2875" y="1715"/>
                    <a:pt x="3159" y="2267"/>
                  </a:cubicBezTo>
                  <a:cubicBezTo>
                    <a:pt x="3189" y="2342"/>
                    <a:pt x="3247" y="2374"/>
                    <a:pt x="3309" y="2374"/>
                  </a:cubicBezTo>
                  <a:cubicBezTo>
                    <a:pt x="3453" y="2374"/>
                    <a:pt x="3619" y="2207"/>
                    <a:pt x="3526" y="2033"/>
                  </a:cubicBezTo>
                  <a:cubicBezTo>
                    <a:pt x="3242" y="1431"/>
                    <a:pt x="2758" y="913"/>
                    <a:pt x="2190" y="562"/>
                  </a:cubicBezTo>
                  <a:cubicBezTo>
                    <a:pt x="1683" y="235"/>
                    <a:pt x="1084" y="0"/>
                    <a:pt x="48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35"/>
            <p:cNvSpPr/>
            <p:nvPr/>
          </p:nvSpPr>
          <p:spPr>
            <a:xfrm>
              <a:off x="4612000" y="2614775"/>
              <a:ext cx="45125" cy="33675"/>
            </a:xfrm>
            <a:custGeom>
              <a:rect b="b" l="l" r="r" t="t"/>
              <a:pathLst>
                <a:path extrusionOk="0" h="1347" w="1805">
                  <a:moveTo>
                    <a:pt x="1557" y="1"/>
                  </a:moveTo>
                  <a:cubicBezTo>
                    <a:pt x="1508" y="1"/>
                    <a:pt x="1459" y="22"/>
                    <a:pt x="1421" y="60"/>
                  </a:cubicBezTo>
                  <a:cubicBezTo>
                    <a:pt x="1320" y="143"/>
                    <a:pt x="1203" y="260"/>
                    <a:pt x="1087" y="344"/>
                  </a:cubicBezTo>
                  <a:lnTo>
                    <a:pt x="1070" y="361"/>
                  </a:lnTo>
                  <a:lnTo>
                    <a:pt x="1053" y="377"/>
                  </a:lnTo>
                  <a:cubicBezTo>
                    <a:pt x="1020" y="394"/>
                    <a:pt x="1003" y="427"/>
                    <a:pt x="970" y="444"/>
                  </a:cubicBezTo>
                  <a:cubicBezTo>
                    <a:pt x="919" y="478"/>
                    <a:pt x="869" y="511"/>
                    <a:pt x="819" y="544"/>
                  </a:cubicBezTo>
                  <a:lnTo>
                    <a:pt x="502" y="728"/>
                  </a:lnTo>
                  <a:cubicBezTo>
                    <a:pt x="452" y="778"/>
                    <a:pt x="385" y="795"/>
                    <a:pt x="318" y="845"/>
                  </a:cubicBezTo>
                  <a:cubicBezTo>
                    <a:pt x="234" y="879"/>
                    <a:pt x="151" y="895"/>
                    <a:pt x="84" y="979"/>
                  </a:cubicBezTo>
                  <a:cubicBezTo>
                    <a:pt x="34" y="1046"/>
                    <a:pt x="0" y="1129"/>
                    <a:pt x="51" y="1213"/>
                  </a:cubicBezTo>
                  <a:cubicBezTo>
                    <a:pt x="84" y="1280"/>
                    <a:pt x="151" y="1346"/>
                    <a:pt x="234" y="1346"/>
                  </a:cubicBezTo>
                  <a:cubicBezTo>
                    <a:pt x="335" y="1346"/>
                    <a:pt x="418" y="1280"/>
                    <a:pt x="518" y="1229"/>
                  </a:cubicBezTo>
                  <a:cubicBezTo>
                    <a:pt x="585" y="1196"/>
                    <a:pt x="652" y="1179"/>
                    <a:pt x="719" y="1129"/>
                  </a:cubicBezTo>
                  <a:cubicBezTo>
                    <a:pt x="819" y="1062"/>
                    <a:pt x="919" y="1012"/>
                    <a:pt x="1020" y="929"/>
                  </a:cubicBezTo>
                  <a:cubicBezTo>
                    <a:pt x="1254" y="762"/>
                    <a:pt x="1488" y="561"/>
                    <a:pt x="1721" y="377"/>
                  </a:cubicBezTo>
                  <a:cubicBezTo>
                    <a:pt x="1805" y="310"/>
                    <a:pt x="1805" y="143"/>
                    <a:pt x="1721" y="93"/>
                  </a:cubicBezTo>
                  <a:cubicBezTo>
                    <a:pt x="1676" y="30"/>
                    <a:pt x="1616" y="1"/>
                    <a:pt x="155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35"/>
            <p:cNvSpPr/>
            <p:nvPr/>
          </p:nvSpPr>
          <p:spPr>
            <a:xfrm>
              <a:off x="3828375" y="2687600"/>
              <a:ext cx="86400" cy="21825"/>
            </a:xfrm>
            <a:custGeom>
              <a:rect b="b" l="l" r="r" t="t"/>
              <a:pathLst>
                <a:path extrusionOk="0" h="873" w="3456">
                  <a:moveTo>
                    <a:pt x="3166" y="1"/>
                  </a:moveTo>
                  <a:cubicBezTo>
                    <a:pt x="3132" y="1"/>
                    <a:pt x="3095" y="12"/>
                    <a:pt x="3058" y="37"/>
                  </a:cubicBezTo>
                  <a:cubicBezTo>
                    <a:pt x="2724" y="247"/>
                    <a:pt x="2354" y="275"/>
                    <a:pt x="1982" y="275"/>
                  </a:cubicBezTo>
                  <a:cubicBezTo>
                    <a:pt x="1850" y="275"/>
                    <a:pt x="1718" y="271"/>
                    <a:pt x="1587" y="271"/>
                  </a:cubicBezTo>
                  <a:cubicBezTo>
                    <a:pt x="1444" y="271"/>
                    <a:pt x="1301" y="260"/>
                    <a:pt x="1158" y="260"/>
                  </a:cubicBezTo>
                  <a:cubicBezTo>
                    <a:pt x="1050" y="260"/>
                    <a:pt x="943" y="267"/>
                    <a:pt x="836" y="288"/>
                  </a:cubicBezTo>
                  <a:cubicBezTo>
                    <a:pt x="602" y="305"/>
                    <a:pt x="234" y="372"/>
                    <a:pt x="84" y="572"/>
                  </a:cubicBezTo>
                  <a:cubicBezTo>
                    <a:pt x="0" y="706"/>
                    <a:pt x="100" y="873"/>
                    <a:pt x="251" y="873"/>
                  </a:cubicBezTo>
                  <a:cubicBezTo>
                    <a:pt x="384" y="873"/>
                    <a:pt x="501" y="789"/>
                    <a:pt x="618" y="773"/>
                  </a:cubicBezTo>
                  <a:cubicBezTo>
                    <a:pt x="752" y="722"/>
                    <a:pt x="852" y="706"/>
                    <a:pt x="986" y="706"/>
                  </a:cubicBezTo>
                  <a:cubicBezTo>
                    <a:pt x="1120" y="697"/>
                    <a:pt x="1249" y="693"/>
                    <a:pt x="1379" y="693"/>
                  </a:cubicBezTo>
                  <a:cubicBezTo>
                    <a:pt x="1508" y="693"/>
                    <a:pt x="1638" y="697"/>
                    <a:pt x="1771" y="706"/>
                  </a:cubicBezTo>
                  <a:cubicBezTo>
                    <a:pt x="1853" y="708"/>
                    <a:pt x="1935" y="710"/>
                    <a:pt x="2018" y="710"/>
                  </a:cubicBezTo>
                  <a:cubicBezTo>
                    <a:pt x="2460" y="710"/>
                    <a:pt x="2909" y="658"/>
                    <a:pt x="3275" y="405"/>
                  </a:cubicBezTo>
                  <a:cubicBezTo>
                    <a:pt x="3455" y="266"/>
                    <a:pt x="3336" y="1"/>
                    <a:pt x="316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35"/>
            <p:cNvSpPr/>
            <p:nvPr/>
          </p:nvSpPr>
          <p:spPr>
            <a:xfrm>
              <a:off x="3628575" y="2703900"/>
              <a:ext cx="154275" cy="18100"/>
            </a:xfrm>
            <a:custGeom>
              <a:rect b="b" l="l" r="r" t="t"/>
              <a:pathLst>
                <a:path extrusionOk="0" h="724" w="6171">
                  <a:moveTo>
                    <a:pt x="3406" y="1"/>
                  </a:moveTo>
                  <a:cubicBezTo>
                    <a:pt x="2359" y="1"/>
                    <a:pt x="1311" y="93"/>
                    <a:pt x="290" y="288"/>
                  </a:cubicBezTo>
                  <a:cubicBezTo>
                    <a:pt x="0" y="336"/>
                    <a:pt x="113" y="724"/>
                    <a:pt x="374" y="724"/>
                  </a:cubicBezTo>
                  <a:cubicBezTo>
                    <a:pt x="385" y="724"/>
                    <a:pt x="396" y="723"/>
                    <a:pt x="406" y="722"/>
                  </a:cubicBezTo>
                  <a:cubicBezTo>
                    <a:pt x="1519" y="560"/>
                    <a:pt x="2626" y="472"/>
                    <a:pt x="3734" y="472"/>
                  </a:cubicBezTo>
                  <a:cubicBezTo>
                    <a:pt x="4456" y="472"/>
                    <a:pt x="5179" y="509"/>
                    <a:pt x="5904" y="588"/>
                  </a:cubicBezTo>
                  <a:cubicBezTo>
                    <a:pt x="5914" y="590"/>
                    <a:pt x="5924" y="590"/>
                    <a:pt x="5933" y="590"/>
                  </a:cubicBezTo>
                  <a:cubicBezTo>
                    <a:pt x="6171" y="590"/>
                    <a:pt x="6161" y="203"/>
                    <a:pt x="5904" y="171"/>
                  </a:cubicBezTo>
                  <a:cubicBezTo>
                    <a:pt x="5080" y="59"/>
                    <a:pt x="4243" y="1"/>
                    <a:pt x="34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35"/>
            <p:cNvSpPr/>
            <p:nvPr/>
          </p:nvSpPr>
          <p:spPr>
            <a:xfrm>
              <a:off x="3803300" y="2703150"/>
              <a:ext cx="13825" cy="10875"/>
            </a:xfrm>
            <a:custGeom>
              <a:rect b="b" l="l" r="r" t="t"/>
              <a:pathLst>
                <a:path extrusionOk="0" h="435" w="553">
                  <a:moveTo>
                    <a:pt x="235" y="0"/>
                  </a:moveTo>
                  <a:cubicBezTo>
                    <a:pt x="184" y="0"/>
                    <a:pt x="168" y="0"/>
                    <a:pt x="151" y="17"/>
                  </a:cubicBezTo>
                  <a:cubicBezTo>
                    <a:pt x="134" y="17"/>
                    <a:pt x="84" y="34"/>
                    <a:pt x="68" y="50"/>
                  </a:cubicBezTo>
                  <a:cubicBezTo>
                    <a:pt x="51" y="84"/>
                    <a:pt x="17" y="100"/>
                    <a:pt x="17" y="134"/>
                  </a:cubicBezTo>
                  <a:cubicBezTo>
                    <a:pt x="1" y="167"/>
                    <a:pt x="1" y="201"/>
                    <a:pt x="1" y="217"/>
                  </a:cubicBezTo>
                  <a:lnTo>
                    <a:pt x="1" y="284"/>
                  </a:lnTo>
                  <a:cubicBezTo>
                    <a:pt x="17" y="334"/>
                    <a:pt x="17" y="351"/>
                    <a:pt x="68" y="385"/>
                  </a:cubicBezTo>
                  <a:lnTo>
                    <a:pt x="101" y="435"/>
                  </a:lnTo>
                  <a:cubicBezTo>
                    <a:pt x="134" y="418"/>
                    <a:pt x="155" y="414"/>
                    <a:pt x="174" y="414"/>
                  </a:cubicBezTo>
                  <a:cubicBezTo>
                    <a:pt x="193" y="414"/>
                    <a:pt x="210" y="418"/>
                    <a:pt x="235" y="418"/>
                  </a:cubicBezTo>
                  <a:lnTo>
                    <a:pt x="301" y="418"/>
                  </a:lnTo>
                  <a:cubicBezTo>
                    <a:pt x="335" y="418"/>
                    <a:pt x="368" y="418"/>
                    <a:pt x="418" y="385"/>
                  </a:cubicBezTo>
                  <a:lnTo>
                    <a:pt x="469" y="351"/>
                  </a:lnTo>
                  <a:lnTo>
                    <a:pt x="485" y="334"/>
                  </a:lnTo>
                  <a:cubicBezTo>
                    <a:pt x="502" y="301"/>
                    <a:pt x="502" y="284"/>
                    <a:pt x="519" y="268"/>
                  </a:cubicBezTo>
                  <a:cubicBezTo>
                    <a:pt x="552" y="251"/>
                    <a:pt x="552" y="217"/>
                    <a:pt x="552" y="201"/>
                  </a:cubicBezTo>
                  <a:lnTo>
                    <a:pt x="552" y="167"/>
                  </a:lnTo>
                  <a:cubicBezTo>
                    <a:pt x="552" y="134"/>
                    <a:pt x="519" y="100"/>
                    <a:pt x="502" y="84"/>
                  </a:cubicBezTo>
                  <a:lnTo>
                    <a:pt x="485" y="50"/>
                  </a:lnTo>
                  <a:cubicBezTo>
                    <a:pt x="469" y="34"/>
                    <a:pt x="469" y="34"/>
                    <a:pt x="418" y="17"/>
                  </a:cubicBezTo>
                  <a:cubicBezTo>
                    <a:pt x="402" y="17"/>
                    <a:pt x="385" y="0"/>
                    <a:pt x="35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35"/>
            <p:cNvSpPr/>
            <p:nvPr/>
          </p:nvSpPr>
          <p:spPr>
            <a:xfrm>
              <a:off x="3431125" y="2724450"/>
              <a:ext cx="186750" cy="44400"/>
            </a:xfrm>
            <a:custGeom>
              <a:rect b="b" l="l" r="r" t="t"/>
              <a:pathLst>
                <a:path extrusionOk="0" h="1776" w="7470">
                  <a:moveTo>
                    <a:pt x="7218" y="0"/>
                  </a:moveTo>
                  <a:cubicBezTo>
                    <a:pt x="4861" y="67"/>
                    <a:pt x="2702" y="1320"/>
                    <a:pt x="331" y="1320"/>
                  </a:cubicBezTo>
                  <a:cubicBezTo>
                    <a:pt x="316" y="1320"/>
                    <a:pt x="300" y="1320"/>
                    <a:pt x="284" y="1320"/>
                  </a:cubicBezTo>
                  <a:cubicBezTo>
                    <a:pt x="0" y="1320"/>
                    <a:pt x="0" y="1771"/>
                    <a:pt x="284" y="1771"/>
                  </a:cubicBezTo>
                  <a:cubicBezTo>
                    <a:pt x="356" y="1774"/>
                    <a:pt x="428" y="1775"/>
                    <a:pt x="500" y="1775"/>
                  </a:cubicBezTo>
                  <a:cubicBezTo>
                    <a:pt x="2820" y="1775"/>
                    <a:pt x="4917" y="499"/>
                    <a:pt x="7218" y="401"/>
                  </a:cubicBezTo>
                  <a:cubicBezTo>
                    <a:pt x="7469" y="401"/>
                    <a:pt x="7469" y="0"/>
                    <a:pt x="72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35"/>
            <p:cNvSpPr/>
            <p:nvPr/>
          </p:nvSpPr>
          <p:spPr>
            <a:xfrm>
              <a:off x="3432125" y="2780125"/>
              <a:ext cx="120575" cy="40350"/>
            </a:xfrm>
            <a:custGeom>
              <a:rect b="b" l="l" r="r" t="t"/>
              <a:pathLst>
                <a:path extrusionOk="0" h="1614" w="4823">
                  <a:moveTo>
                    <a:pt x="262" y="1"/>
                  </a:moveTo>
                  <a:cubicBezTo>
                    <a:pt x="62" y="1"/>
                    <a:pt x="0" y="339"/>
                    <a:pt x="228" y="430"/>
                  </a:cubicBezTo>
                  <a:cubicBezTo>
                    <a:pt x="963" y="714"/>
                    <a:pt x="1681" y="948"/>
                    <a:pt x="2450" y="1165"/>
                  </a:cubicBezTo>
                  <a:cubicBezTo>
                    <a:pt x="2817" y="1265"/>
                    <a:pt x="3168" y="1349"/>
                    <a:pt x="3553" y="1433"/>
                  </a:cubicBezTo>
                  <a:lnTo>
                    <a:pt x="4121" y="1549"/>
                  </a:lnTo>
                  <a:cubicBezTo>
                    <a:pt x="4253" y="1586"/>
                    <a:pt x="4386" y="1613"/>
                    <a:pt x="4512" y="1613"/>
                  </a:cubicBezTo>
                  <a:cubicBezTo>
                    <a:pt x="4561" y="1613"/>
                    <a:pt x="4609" y="1609"/>
                    <a:pt x="4655" y="1600"/>
                  </a:cubicBezTo>
                  <a:cubicBezTo>
                    <a:pt x="4823" y="1549"/>
                    <a:pt x="4823" y="1366"/>
                    <a:pt x="4706" y="1265"/>
                  </a:cubicBezTo>
                  <a:cubicBezTo>
                    <a:pt x="4555" y="1165"/>
                    <a:pt x="4371" y="1132"/>
                    <a:pt x="4204" y="1098"/>
                  </a:cubicBezTo>
                  <a:lnTo>
                    <a:pt x="3636" y="965"/>
                  </a:lnTo>
                  <a:cubicBezTo>
                    <a:pt x="3252" y="881"/>
                    <a:pt x="2884" y="798"/>
                    <a:pt x="2533" y="697"/>
                  </a:cubicBezTo>
                  <a:cubicBezTo>
                    <a:pt x="1798" y="480"/>
                    <a:pt x="1063" y="263"/>
                    <a:pt x="328" y="12"/>
                  </a:cubicBezTo>
                  <a:cubicBezTo>
                    <a:pt x="305" y="4"/>
                    <a:pt x="282" y="1"/>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35"/>
            <p:cNvSpPr/>
            <p:nvPr/>
          </p:nvSpPr>
          <p:spPr>
            <a:xfrm>
              <a:off x="3360100" y="2816325"/>
              <a:ext cx="208050" cy="109850"/>
            </a:xfrm>
            <a:custGeom>
              <a:rect b="b" l="l" r="r" t="t"/>
              <a:pathLst>
                <a:path extrusionOk="0" h="4394" w="8322">
                  <a:moveTo>
                    <a:pt x="8070" y="1"/>
                  </a:moveTo>
                  <a:cubicBezTo>
                    <a:pt x="8065" y="1"/>
                    <a:pt x="8060" y="1"/>
                    <a:pt x="8054" y="1"/>
                  </a:cubicBezTo>
                  <a:cubicBezTo>
                    <a:pt x="7252" y="68"/>
                    <a:pt x="6384" y="152"/>
                    <a:pt x="5632" y="469"/>
                  </a:cubicBezTo>
                  <a:cubicBezTo>
                    <a:pt x="5264" y="603"/>
                    <a:pt x="4963" y="820"/>
                    <a:pt x="4629" y="1054"/>
                  </a:cubicBezTo>
                  <a:cubicBezTo>
                    <a:pt x="4462" y="1171"/>
                    <a:pt x="4295" y="1271"/>
                    <a:pt x="4111" y="1338"/>
                  </a:cubicBezTo>
                  <a:cubicBezTo>
                    <a:pt x="3927" y="1405"/>
                    <a:pt x="3760" y="1438"/>
                    <a:pt x="3593" y="1522"/>
                  </a:cubicBezTo>
                  <a:cubicBezTo>
                    <a:pt x="3259" y="1689"/>
                    <a:pt x="2992" y="1939"/>
                    <a:pt x="2708" y="2190"/>
                  </a:cubicBezTo>
                  <a:cubicBezTo>
                    <a:pt x="2373" y="2491"/>
                    <a:pt x="2039" y="2741"/>
                    <a:pt x="1672" y="2959"/>
                  </a:cubicBezTo>
                  <a:cubicBezTo>
                    <a:pt x="1304" y="3176"/>
                    <a:pt x="937" y="3343"/>
                    <a:pt x="569" y="3527"/>
                  </a:cubicBezTo>
                  <a:cubicBezTo>
                    <a:pt x="268" y="3660"/>
                    <a:pt x="1" y="3844"/>
                    <a:pt x="1" y="4195"/>
                  </a:cubicBezTo>
                  <a:cubicBezTo>
                    <a:pt x="1" y="4325"/>
                    <a:pt x="110" y="4394"/>
                    <a:pt x="212" y="4394"/>
                  </a:cubicBezTo>
                  <a:cubicBezTo>
                    <a:pt x="293" y="4394"/>
                    <a:pt x="370" y="4351"/>
                    <a:pt x="385" y="4262"/>
                  </a:cubicBezTo>
                  <a:cubicBezTo>
                    <a:pt x="452" y="3978"/>
                    <a:pt x="937" y="3861"/>
                    <a:pt x="1170" y="3744"/>
                  </a:cubicBezTo>
                  <a:cubicBezTo>
                    <a:pt x="1521" y="3577"/>
                    <a:pt x="1856" y="3360"/>
                    <a:pt x="2173" y="3159"/>
                  </a:cubicBezTo>
                  <a:cubicBezTo>
                    <a:pt x="2474" y="2942"/>
                    <a:pt x="2774" y="2691"/>
                    <a:pt x="3042" y="2441"/>
                  </a:cubicBezTo>
                  <a:cubicBezTo>
                    <a:pt x="3309" y="2190"/>
                    <a:pt x="3543" y="1956"/>
                    <a:pt x="3944" y="1889"/>
                  </a:cubicBezTo>
                  <a:cubicBezTo>
                    <a:pt x="4679" y="1739"/>
                    <a:pt x="5147" y="1171"/>
                    <a:pt x="5815" y="870"/>
                  </a:cubicBezTo>
                  <a:cubicBezTo>
                    <a:pt x="6534" y="586"/>
                    <a:pt x="7303" y="502"/>
                    <a:pt x="8054" y="419"/>
                  </a:cubicBezTo>
                  <a:cubicBezTo>
                    <a:pt x="8316" y="386"/>
                    <a:pt x="8322" y="1"/>
                    <a:pt x="807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35"/>
            <p:cNvSpPr/>
            <p:nvPr/>
          </p:nvSpPr>
          <p:spPr>
            <a:xfrm>
              <a:off x="3361775" y="2932475"/>
              <a:ext cx="450" cy="25"/>
            </a:xfrm>
            <a:custGeom>
              <a:rect b="b" l="l" r="r" t="t"/>
              <a:pathLst>
                <a:path extrusionOk="0" h="1" w="18">
                  <a:moveTo>
                    <a:pt x="1" y="0"/>
                  </a:moveTo>
                  <a:cubicBezTo>
                    <a:pt x="17" y="0"/>
                    <a:pt x="17"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35"/>
            <p:cNvSpPr/>
            <p:nvPr/>
          </p:nvSpPr>
          <p:spPr>
            <a:xfrm>
              <a:off x="3361475" y="2933750"/>
              <a:ext cx="234075" cy="118925"/>
            </a:xfrm>
            <a:custGeom>
              <a:rect b="b" l="l" r="r" t="t"/>
              <a:pathLst>
                <a:path extrusionOk="0" h="4757" w="9363">
                  <a:moveTo>
                    <a:pt x="335" y="0"/>
                  </a:moveTo>
                  <a:cubicBezTo>
                    <a:pt x="155" y="0"/>
                    <a:pt x="0" y="213"/>
                    <a:pt x="180" y="367"/>
                  </a:cubicBezTo>
                  <a:cubicBezTo>
                    <a:pt x="748" y="868"/>
                    <a:pt x="1450" y="1169"/>
                    <a:pt x="2118" y="1536"/>
                  </a:cubicBezTo>
                  <a:cubicBezTo>
                    <a:pt x="2870" y="1921"/>
                    <a:pt x="3638" y="2305"/>
                    <a:pt x="4407" y="2673"/>
                  </a:cubicBezTo>
                  <a:cubicBezTo>
                    <a:pt x="5911" y="3408"/>
                    <a:pt x="7431" y="4126"/>
                    <a:pt x="8985" y="4745"/>
                  </a:cubicBezTo>
                  <a:cubicBezTo>
                    <a:pt x="9009" y="4753"/>
                    <a:pt x="9032" y="4757"/>
                    <a:pt x="9053" y="4757"/>
                  </a:cubicBezTo>
                  <a:cubicBezTo>
                    <a:pt x="9249" y="4757"/>
                    <a:pt x="9363" y="4449"/>
                    <a:pt x="9152" y="4344"/>
                  </a:cubicBezTo>
                  <a:cubicBezTo>
                    <a:pt x="7665" y="3658"/>
                    <a:pt x="6161" y="3007"/>
                    <a:pt x="4674" y="2305"/>
                  </a:cubicBezTo>
                  <a:cubicBezTo>
                    <a:pt x="3956" y="1954"/>
                    <a:pt x="3237" y="1587"/>
                    <a:pt x="2536" y="1236"/>
                  </a:cubicBezTo>
                  <a:cubicBezTo>
                    <a:pt x="1851" y="885"/>
                    <a:pt x="1099" y="567"/>
                    <a:pt x="497" y="66"/>
                  </a:cubicBezTo>
                  <a:cubicBezTo>
                    <a:pt x="447" y="20"/>
                    <a:pt x="390" y="0"/>
                    <a:pt x="3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35"/>
            <p:cNvSpPr/>
            <p:nvPr/>
          </p:nvSpPr>
          <p:spPr>
            <a:xfrm>
              <a:off x="3621175" y="3054850"/>
              <a:ext cx="450" cy="25"/>
            </a:xfrm>
            <a:custGeom>
              <a:rect b="b" l="l" r="r" t="t"/>
              <a:pathLst>
                <a:path extrusionOk="0" h="1" w="18">
                  <a:moveTo>
                    <a:pt x="1" y="1"/>
                  </a:moveTo>
                  <a:cubicBezTo>
                    <a:pt x="17" y="1"/>
                    <a:pt x="17"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35"/>
            <p:cNvSpPr/>
            <p:nvPr/>
          </p:nvSpPr>
          <p:spPr>
            <a:xfrm>
              <a:off x="3642525" y="3050225"/>
              <a:ext cx="586450" cy="88650"/>
            </a:xfrm>
            <a:custGeom>
              <a:rect b="b" l="l" r="r" t="t"/>
              <a:pathLst>
                <a:path extrusionOk="0" h="3546" w="23458">
                  <a:moveTo>
                    <a:pt x="299" y="0"/>
                  </a:moveTo>
                  <a:cubicBezTo>
                    <a:pt x="0" y="0"/>
                    <a:pt x="26" y="420"/>
                    <a:pt x="316" y="436"/>
                  </a:cubicBezTo>
                  <a:cubicBezTo>
                    <a:pt x="6365" y="988"/>
                    <a:pt x="12363" y="1890"/>
                    <a:pt x="18345" y="3076"/>
                  </a:cubicBezTo>
                  <a:cubicBezTo>
                    <a:pt x="19147" y="3243"/>
                    <a:pt x="19966" y="3394"/>
                    <a:pt x="20801" y="3477"/>
                  </a:cubicBezTo>
                  <a:cubicBezTo>
                    <a:pt x="21145" y="3515"/>
                    <a:pt x="21520" y="3545"/>
                    <a:pt x="21896" y="3545"/>
                  </a:cubicBezTo>
                  <a:cubicBezTo>
                    <a:pt x="22359" y="3545"/>
                    <a:pt x="22825" y="3499"/>
                    <a:pt x="23240" y="3360"/>
                  </a:cubicBezTo>
                  <a:cubicBezTo>
                    <a:pt x="23458" y="3310"/>
                    <a:pt x="23441" y="2993"/>
                    <a:pt x="23207" y="2993"/>
                  </a:cubicBezTo>
                  <a:cubicBezTo>
                    <a:pt x="22823" y="2993"/>
                    <a:pt x="22472" y="3060"/>
                    <a:pt x="22121" y="3060"/>
                  </a:cubicBezTo>
                  <a:cubicBezTo>
                    <a:pt x="22018" y="3064"/>
                    <a:pt x="21917" y="3066"/>
                    <a:pt x="21818" y="3066"/>
                  </a:cubicBezTo>
                  <a:cubicBezTo>
                    <a:pt x="21546" y="3066"/>
                    <a:pt x="21283" y="3051"/>
                    <a:pt x="21002" y="3026"/>
                  </a:cubicBezTo>
                  <a:cubicBezTo>
                    <a:pt x="20250" y="2976"/>
                    <a:pt x="19498" y="2842"/>
                    <a:pt x="18779" y="2692"/>
                  </a:cubicBezTo>
                  <a:cubicBezTo>
                    <a:pt x="17292" y="2408"/>
                    <a:pt x="15822" y="2107"/>
                    <a:pt x="14352" y="1857"/>
                  </a:cubicBezTo>
                  <a:cubicBezTo>
                    <a:pt x="11394" y="1339"/>
                    <a:pt x="8420" y="904"/>
                    <a:pt x="5446" y="537"/>
                  </a:cubicBezTo>
                  <a:cubicBezTo>
                    <a:pt x="3758" y="336"/>
                    <a:pt x="2037" y="169"/>
                    <a:pt x="333" y="2"/>
                  </a:cubicBezTo>
                  <a:cubicBezTo>
                    <a:pt x="321" y="1"/>
                    <a:pt x="310" y="0"/>
                    <a:pt x="29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35"/>
            <p:cNvSpPr/>
            <p:nvPr/>
          </p:nvSpPr>
          <p:spPr>
            <a:xfrm>
              <a:off x="4273950" y="3016900"/>
              <a:ext cx="503175" cy="108725"/>
            </a:xfrm>
            <a:custGeom>
              <a:rect b="b" l="l" r="r" t="t"/>
              <a:pathLst>
                <a:path extrusionOk="0" h="4349" w="20127">
                  <a:moveTo>
                    <a:pt x="19836" y="0"/>
                  </a:moveTo>
                  <a:cubicBezTo>
                    <a:pt x="19811" y="0"/>
                    <a:pt x="19784" y="5"/>
                    <a:pt x="19755" y="15"/>
                  </a:cubicBezTo>
                  <a:cubicBezTo>
                    <a:pt x="17265" y="917"/>
                    <a:pt x="14558" y="516"/>
                    <a:pt x="11969" y="717"/>
                  </a:cubicBezTo>
                  <a:cubicBezTo>
                    <a:pt x="9345" y="901"/>
                    <a:pt x="6755" y="1419"/>
                    <a:pt x="4283" y="2254"/>
                  </a:cubicBezTo>
                  <a:cubicBezTo>
                    <a:pt x="2879" y="2739"/>
                    <a:pt x="1526" y="3290"/>
                    <a:pt x="189" y="3942"/>
                  </a:cubicBezTo>
                  <a:cubicBezTo>
                    <a:pt x="1" y="4057"/>
                    <a:pt x="139" y="4348"/>
                    <a:pt x="342" y="4348"/>
                  </a:cubicBezTo>
                  <a:cubicBezTo>
                    <a:pt x="373" y="4348"/>
                    <a:pt x="406" y="4341"/>
                    <a:pt x="440" y="4326"/>
                  </a:cubicBezTo>
                  <a:cubicBezTo>
                    <a:pt x="2796" y="3156"/>
                    <a:pt x="5285" y="2304"/>
                    <a:pt x="7842" y="1753"/>
                  </a:cubicBezTo>
                  <a:cubicBezTo>
                    <a:pt x="9128" y="1485"/>
                    <a:pt x="10415" y="1302"/>
                    <a:pt x="11735" y="1185"/>
                  </a:cubicBezTo>
                  <a:cubicBezTo>
                    <a:pt x="13021" y="1084"/>
                    <a:pt x="14324" y="1084"/>
                    <a:pt x="15611" y="1084"/>
                  </a:cubicBezTo>
                  <a:cubicBezTo>
                    <a:pt x="17065" y="1068"/>
                    <a:pt x="18518" y="984"/>
                    <a:pt x="19872" y="466"/>
                  </a:cubicBezTo>
                  <a:cubicBezTo>
                    <a:pt x="20127" y="361"/>
                    <a:pt x="20059" y="0"/>
                    <a:pt x="1983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35"/>
            <p:cNvSpPr/>
            <p:nvPr/>
          </p:nvSpPr>
          <p:spPr>
            <a:xfrm>
              <a:off x="4811050" y="2917850"/>
              <a:ext cx="285525" cy="106950"/>
            </a:xfrm>
            <a:custGeom>
              <a:rect b="b" l="l" r="r" t="t"/>
              <a:pathLst>
                <a:path extrusionOk="0" h="4278" w="11421">
                  <a:moveTo>
                    <a:pt x="11136" y="0"/>
                  </a:moveTo>
                  <a:cubicBezTo>
                    <a:pt x="10618" y="34"/>
                    <a:pt x="10084" y="251"/>
                    <a:pt x="9582" y="368"/>
                  </a:cubicBezTo>
                  <a:cubicBezTo>
                    <a:pt x="9081" y="502"/>
                    <a:pt x="8580" y="635"/>
                    <a:pt x="8112" y="769"/>
                  </a:cubicBezTo>
                  <a:cubicBezTo>
                    <a:pt x="7193" y="1020"/>
                    <a:pt x="6241" y="1270"/>
                    <a:pt x="5355" y="1588"/>
                  </a:cubicBezTo>
                  <a:cubicBezTo>
                    <a:pt x="4453" y="1872"/>
                    <a:pt x="3551" y="2189"/>
                    <a:pt x="2699" y="2557"/>
                  </a:cubicBezTo>
                  <a:cubicBezTo>
                    <a:pt x="1813" y="2941"/>
                    <a:pt x="927" y="3359"/>
                    <a:pt x="159" y="3960"/>
                  </a:cubicBezTo>
                  <a:cubicBezTo>
                    <a:pt x="0" y="4076"/>
                    <a:pt x="140" y="4278"/>
                    <a:pt x="299" y="4278"/>
                  </a:cubicBezTo>
                  <a:cubicBezTo>
                    <a:pt x="325" y="4278"/>
                    <a:pt x="351" y="4273"/>
                    <a:pt x="376" y="4261"/>
                  </a:cubicBezTo>
                  <a:cubicBezTo>
                    <a:pt x="1228" y="3843"/>
                    <a:pt x="2047" y="3342"/>
                    <a:pt x="2932" y="2958"/>
                  </a:cubicBezTo>
                  <a:cubicBezTo>
                    <a:pt x="3801" y="2590"/>
                    <a:pt x="4704" y="2273"/>
                    <a:pt x="5606" y="1972"/>
                  </a:cubicBezTo>
                  <a:cubicBezTo>
                    <a:pt x="6491" y="1688"/>
                    <a:pt x="7410" y="1437"/>
                    <a:pt x="8313" y="1203"/>
                  </a:cubicBezTo>
                  <a:cubicBezTo>
                    <a:pt x="8780" y="1086"/>
                    <a:pt x="9248" y="953"/>
                    <a:pt x="9716" y="836"/>
                  </a:cubicBezTo>
                  <a:cubicBezTo>
                    <a:pt x="10217" y="702"/>
                    <a:pt x="10752" y="602"/>
                    <a:pt x="11237" y="385"/>
                  </a:cubicBezTo>
                  <a:cubicBezTo>
                    <a:pt x="11420" y="301"/>
                    <a:pt x="11337" y="0"/>
                    <a:pt x="1113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35"/>
            <p:cNvSpPr/>
            <p:nvPr/>
          </p:nvSpPr>
          <p:spPr>
            <a:xfrm>
              <a:off x="5088075" y="2811025"/>
              <a:ext cx="71000" cy="106200"/>
            </a:xfrm>
            <a:custGeom>
              <a:rect b="b" l="l" r="r" t="t"/>
              <a:pathLst>
                <a:path extrusionOk="0" h="4248" w="2840">
                  <a:moveTo>
                    <a:pt x="2557" y="0"/>
                  </a:moveTo>
                  <a:cubicBezTo>
                    <a:pt x="2486" y="0"/>
                    <a:pt x="2418" y="33"/>
                    <a:pt x="2378" y="113"/>
                  </a:cubicBezTo>
                  <a:cubicBezTo>
                    <a:pt x="2027" y="781"/>
                    <a:pt x="1726" y="1466"/>
                    <a:pt x="1342" y="2118"/>
                  </a:cubicBezTo>
                  <a:cubicBezTo>
                    <a:pt x="974" y="2770"/>
                    <a:pt x="540" y="3371"/>
                    <a:pt x="89" y="3973"/>
                  </a:cubicBezTo>
                  <a:cubicBezTo>
                    <a:pt x="0" y="4086"/>
                    <a:pt x="160" y="4248"/>
                    <a:pt x="294" y="4248"/>
                  </a:cubicBezTo>
                  <a:cubicBezTo>
                    <a:pt x="337" y="4248"/>
                    <a:pt x="378" y="4231"/>
                    <a:pt x="406" y="4190"/>
                  </a:cubicBezTo>
                  <a:cubicBezTo>
                    <a:pt x="908" y="3605"/>
                    <a:pt x="1342" y="2970"/>
                    <a:pt x="1743" y="2318"/>
                  </a:cubicBezTo>
                  <a:cubicBezTo>
                    <a:pt x="2144" y="1684"/>
                    <a:pt x="2512" y="982"/>
                    <a:pt x="2796" y="280"/>
                  </a:cubicBezTo>
                  <a:cubicBezTo>
                    <a:pt x="2840" y="126"/>
                    <a:pt x="2694" y="0"/>
                    <a:pt x="25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35"/>
            <p:cNvSpPr/>
            <p:nvPr/>
          </p:nvSpPr>
          <p:spPr>
            <a:xfrm>
              <a:off x="5045850" y="2770775"/>
              <a:ext cx="104050" cy="26800"/>
            </a:xfrm>
            <a:custGeom>
              <a:rect b="b" l="l" r="r" t="t"/>
              <a:pathLst>
                <a:path extrusionOk="0" h="1072" w="4162">
                  <a:moveTo>
                    <a:pt x="357" y="0"/>
                  </a:moveTo>
                  <a:cubicBezTo>
                    <a:pt x="83" y="0"/>
                    <a:pt x="0" y="389"/>
                    <a:pt x="257" y="453"/>
                  </a:cubicBezTo>
                  <a:lnTo>
                    <a:pt x="3766" y="1071"/>
                  </a:lnTo>
                  <a:cubicBezTo>
                    <a:pt x="3772" y="1072"/>
                    <a:pt x="3778" y="1072"/>
                    <a:pt x="3784" y="1072"/>
                  </a:cubicBezTo>
                  <a:cubicBezTo>
                    <a:pt x="4071" y="1072"/>
                    <a:pt x="4162" y="670"/>
                    <a:pt x="3900" y="637"/>
                  </a:cubicBezTo>
                  <a:lnTo>
                    <a:pt x="391" y="2"/>
                  </a:lnTo>
                  <a:cubicBezTo>
                    <a:pt x="379" y="1"/>
                    <a:pt x="368" y="0"/>
                    <a:pt x="3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35"/>
            <p:cNvSpPr/>
            <p:nvPr/>
          </p:nvSpPr>
          <p:spPr>
            <a:xfrm>
              <a:off x="5057025" y="2744600"/>
              <a:ext cx="54850" cy="28225"/>
            </a:xfrm>
            <a:custGeom>
              <a:rect b="b" l="l" r="r" t="t"/>
              <a:pathLst>
                <a:path extrusionOk="0" h="1129" w="2194">
                  <a:moveTo>
                    <a:pt x="1902" y="0"/>
                  </a:moveTo>
                  <a:cubicBezTo>
                    <a:pt x="1880" y="0"/>
                    <a:pt x="1856" y="4"/>
                    <a:pt x="1832" y="13"/>
                  </a:cubicBezTo>
                  <a:cubicBezTo>
                    <a:pt x="1698" y="46"/>
                    <a:pt x="1548" y="130"/>
                    <a:pt x="1398" y="197"/>
                  </a:cubicBezTo>
                  <a:cubicBezTo>
                    <a:pt x="1281" y="264"/>
                    <a:pt x="1130" y="331"/>
                    <a:pt x="997" y="364"/>
                  </a:cubicBezTo>
                  <a:cubicBezTo>
                    <a:pt x="729" y="498"/>
                    <a:pt x="462" y="598"/>
                    <a:pt x="211" y="715"/>
                  </a:cubicBezTo>
                  <a:cubicBezTo>
                    <a:pt x="1" y="820"/>
                    <a:pt x="101" y="1128"/>
                    <a:pt x="294" y="1128"/>
                  </a:cubicBezTo>
                  <a:cubicBezTo>
                    <a:pt x="316" y="1128"/>
                    <a:pt x="338" y="1124"/>
                    <a:pt x="362" y="1116"/>
                  </a:cubicBezTo>
                  <a:cubicBezTo>
                    <a:pt x="629" y="1016"/>
                    <a:pt x="896" y="882"/>
                    <a:pt x="1164" y="782"/>
                  </a:cubicBezTo>
                  <a:cubicBezTo>
                    <a:pt x="1314" y="715"/>
                    <a:pt x="1448" y="648"/>
                    <a:pt x="1581" y="598"/>
                  </a:cubicBezTo>
                  <a:cubicBezTo>
                    <a:pt x="1715" y="531"/>
                    <a:pt x="1865" y="498"/>
                    <a:pt x="1999" y="414"/>
                  </a:cubicBezTo>
                  <a:cubicBezTo>
                    <a:pt x="2194" y="294"/>
                    <a:pt x="2093" y="0"/>
                    <a:pt x="190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35"/>
            <p:cNvSpPr/>
            <p:nvPr/>
          </p:nvSpPr>
          <p:spPr>
            <a:xfrm>
              <a:off x="5023025" y="2697075"/>
              <a:ext cx="91100" cy="57100"/>
            </a:xfrm>
            <a:custGeom>
              <a:rect b="b" l="l" r="r" t="t"/>
              <a:pathLst>
                <a:path extrusionOk="0" h="2284" w="3644">
                  <a:moveTo>
                    <a:pt x="893" y="1"/>
                  </a:moveTo>
                  <a:cubicBezTo>
                    <a:pt x="794" y="1"/>
                    <a:pt x="694" y="9"/>
                    <a:pt x="586" y="26"/>
                  </a:cubicBezTo>
                  <a:cubicBezTo>
                    <a:pt x="402" y="76"/>
                    <a:pt x="118" y="143"/>
                    <a:pt x="34" y="310"/>
                  </a:cubicBezTo>
                  <a:cubicBezTo>
                    <a:pt x="1" y="394"/>
                    <a:pt x="17" y="527"/>
                    <a:pt x="151" y="561"/>
                  </a:cubicBezTo>
                  <a:cubicBezTo>
                    <a:pt x="177" y="565"/>
                    <a:pt x="203" y="567"/>
                    <a:pt x="228" y="567"/>
                  </a:cubicBezTo>
                  <a:cubicBezTo>
                    <a:pt x="382" y="567"/>
                    <a:pt x="526" y="491"/>
                    <a:pt x="669" y="477"/>
                  </a:cubicBezTo>
                  <a:cubicBezTo>
                    <a:pt x="745" y="463"/>
                    <a:pt x="818" y="455"/>
                    <a:pt x="892" y="455"/>
                  </a:cubicBezTo>
                  <a:cubicBezTo>
                    <a:pt x="997" y="455"/>
                    <a:pt x="1103" y="471"/>
                    <a:pt x="1220" y="511"/>
                  </a:cubicBezTo>
                  <a:cubicBezTo>
                    <a:pt x="1488" y="594"/>
                    <a:pt x="1705" y="761"/>
                    <a:pt x="1922" y="945"/>
                  </a:cubicBezTo>
                  <a:cubicBezTo>
                    <a:pt x="2390" y="1363"/>
                    <a:pt x="2741" y="1864"/>
                    <a:pt x="3242" y="2248"/>
                  </a:cubicBezTo>
                  <a:cubicBezTo>
                    <a:pt x="3280" y="2273"/>
                    <a:pt x="3318" y="2284"/>
                    <a:pt x="3353" y="2284"/>
                  </a:cubicBezTo>
                  <a:cubicBezTo>
                    <a:pt x="3531" y="2284"/>
                    <a:pt x="3644" y="2004"/>
                    <a:pt x="3476" y="1864"/>
                  </a:cubicBezTo>
                  <a:cubicBezTo>
                    <a:pt x="2941" y="1480"/>
                    <a:pt x="2591" y="895"/>
                    <a:pt x="2073" y="477"/>
                  </a:cubicBezTo>
                  <a:cubicBezTo>
                    <a:pt x="1822" y="260"/>
                    <a:pt x="1521" y="93"/>
                    <a:pt x="1187" y="26"/>
                  </a:cubicBezTo>
                  <a:cubicBezTo>
                    <a:pt x="1087" y="9"/>
                    <a:pt x="991" y="1"/>
                    <a:pt x="8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35"/>
            <p:cNvSpPr/>
            <p:nvPr/>
          </p:nvSpPr>
          <p:spPr>
            <a:xfrm>
              <a:off x="4973325" y="2690600"/>
              <a:ext cx="40950" cy="16325"/>
            </a:xfrm>
            <a:custGeom>
              <a:rect b="b" l="l" r="r" t="t"/>
              <a:pathLst>
                <a:path extrusionOk="0" h="653" w="1638">
                  <a:moveTo>
                    <a:pt x="234" y="1"/>
                  </a:moveTo>
                  <a:cubicBezTo>
                    <a:pt x="134" y="1"/>
                    <a:pt x="34" y="84"/>
                    <a:pt x="34" y="185"/>
                  </a:cubicBezTo>
                  <a:cubicBezTo>
                    <a:pt x="0" y="285"/>
                    <a:pt x="84" y="402"/>
                    <a:pt x="201" y="419"/>
                  </a:cubicBezTo>
                  <a:cubicBezTo>
                    <a:pt x="251" y="435"/>
                    <a:pt x="301" y="435"/>
                    <a:pt x="351" y="452"/>
                  </a:cubicBezTo>
                  <a:cubicBezTo>
                    <a:pt x="468" y="485"/>
                    <a:pt x="585" y="502"/>
                    <a:pt x="702" y="519"/>
                  </a:cubicBezTo>
                  <a:cubicBezTo>
                    <a:pt x="953" y="569"/>
                    <a:pt x="1170" y="619"/>
                    <a:pt x="1421" y="653"/>
                  </a:cubicBezTo>
                  <a:cubicBezTo>
                    <a:pt x="1538" y="653"/>
                    <a:pt x="1604" y="569"/>
                    <a:pt x="1604" y="485"/>
                  </a:cubicBezTo>
                  <a:cubicBezTo>
                    <a:pt x="1638" y="352"/>
                    <a:pt x="1571" y="268"/>
                    <a:pt x="1471" y="235"/>
                  </a:cubicBezTo>
                  <a:cubicBezTo>
                    <a:pt x="1237" y="168"/>
                    <a:pt x="1003" y="118"/>
                    <a:pt x="786" y="84"/>
                  </a:cubicBezTo>
                  <a:cubicBezTo>
                    <a:pt x="669" y="68"/>
                    <a:pt x="552" y="34"/>
                    <a:pt x="452" y="18"/>
                  </a:cubicBezTo>
                  <a:cubicBezTo>
                    <a:pt x="385" y="1"/>
                    <a:pt x="318" y="1"/>
                    <a:pt x="23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35"/>
            <p:cNvSpPr/>
            <p:nvPr/>
          </p:nvSpPr>
          <p:spPr>
            <a:xfrm>
              <a:off x="3894775" y="2717025"/>
              <a:ext cx="38875" cy="37900"/>
            </a:xfrm>
            <a:custGeom>
              <a:rect b="b" l="l" r="r" t="t"/>
              <a:pathLst>
                <a:path extrusionOk="0" h="1516" w="1555">
                  <a:moveTo>
                    <a:pt x="1262" y="0"/>
                  </a:moveTo>
                  <a:cubicBezTo>
                    <a:pt x="1228" y="0"/>
                    <a:pt x="1196" y="10"/>
                    <a:pt x="1170" y="30"/>
                  </a:cubicBezTo>
                  <a:cubicBezTo>
                    <a:pt x="937" y="180"/>
                    <a:pt x="736" y="347"/>
                    <a:pt x="536" y="531"/>
                  </a:cubicBezTo>
                  <a:cubicBezTo>
                    <a:pt x="452" y="615"/>
                    <a:pt x="368" y="715"/>
                    <a:pt x="285" y="815"/>
                  </a:cubicBezTo>
                  <a:cubicBezTo>
                    <a:pt x="201" y="916"/>
                    <a:pt x="101" y="1049"/>
                    <a:pt x="34" y="1166"/>
                  </a:cubicBezTo>
                  <a:cubicBezTo>
                    <a:pt x="1" y="1283"/>
                    <a:pt x="1" y="1383"/>
                    <a:pt x="101" y="1467"/>
                  </a:cubicBezTo>
                  <a:cubicBezTo>
                    <a:pt x="141" y="1498"/>
                    <a:pt x="187" y="1515"/>
                    <a:pt x="235" y="1515"/>
                  </a:cubicBezTo>
                  <a:cubicBezTo>
                    <a:pt x="288" y="1515"/>
                    <a:pt x="341" y="1494"/>
                    <a:pt x="385" y="1450"/>
                  </a:cubicBezTo>
                  <a:cubicBezTo>
                    <a:pt x="435" y="1383"/>
                    <a:pt x="469" y="1317"/>
                    <a:pt x="519" y="1283"/>
                  </a:cubicBezTo>
                  <a:cubicBezTo>
                    <a:pt x="533" y="1254"/>
                    <a:pt x="548" y="1226"/>
                    <a:pt x="573" y="1207"/>
                  </a:cubicBezTo>
                  <a:lnTo>
                    <a:pt x="573" y="1207"/>
                  </a:lnTo>
                  <a:cubicBezTo>
                    <a:pt x="576" y="1206"/>
                    <a:pt x="580" y="1203"/>
                    <a:pt x="586" y="1200"/>
                  </a:cubicBezTo>
                  <a:lnTo>
                    <a:pt x="586" y="1200"/>
                  </a:lnTo>
                  <a:cubicBezTo>
                    <a:pt x="586" y="1200"/>
                    <a:pt x="586" y="1200"/>
                    <a:pt x="586" y="1200"/>
                  </a:cubicBezTo>
                  <a:cubicBezTo>
                    <a:pt x="589" y="1193"/>
                    <a:pt x="589" y="1190"/>
                    <a:pt x="587" y="1190"/>
                  </a:cubicBezTo>
                  <a:cubicBezTo>
                    <a:pt x="587" y="1190"/>
                    <a:pt x="586" y="1190"/>
                    <a:pt x="586" y="1190"/>
                  </a:cubicBezTo>
                  <a:lnTo>
                    <a:pt x="586" y="1190"/>
                  </a:lnTo>
                  <a:cubicBezTo>
                    <a:pt x="589" y="1166"/>
                    <a:pt x="602" y="1164"/>
                    <a:pt x="602" y="1149"/>
                  </a:cubicBezTo>
                  <a:cubicBezTo>
                    <a:pt x="686" y="1049"/>
                    <a:pt x="769" y="966"/>
                    <a:pt x="853" y="882"/>
                  </a:cubicBezTo>
                  <a:cubicBezTo>
                    <a:pt x="937" y="799"/>
                    <a:pt x="1020" y="715"/>
                    <a:pt x="1120" y="632"/>
                  </a:cubicBezTo>
                  <a:lnTo>
                    <a:pt x="1187" y="565"/>
                  </a:lnTo>
                  <a:cubicBezTo>
                    <a:pt x="1187" y="565"/>
                    <a:pt x="1230" y="543"/>
                    <a:pt x="1221" y="543"/>
                  </a:cubicBezTo>
                  <a:cubicBezTo>
                    <a:pt x="1220" y="543"/>
                    <a:pt x="1219" y="544"/>
                    <a:pt x="1216" y="544"/>
                  </a:cubicBezTo>
                  <a:lnTo>
                    <a:pt x="1216" y="544"/>
                  </a:lnTo>
                  <a:cubicBezTo>
                    <a:pt x="1224" y="539"/>
                    <a:pt x="1231" y="531"/>
                    <a:pt x="1254" y="531"/>
                  </a:cubicBezTo>
                  <a:cubicBezTo>
                    <a:pt x="1287" y="481"/>
                    <a:pt x="1354" y="448"/>
                    <a:pt x="1421" y="414"/>
                  </a:cubicBezTo>
                  <a:cubicBezTo>
                    <a:pt x="1521" y="364"/>
                    <a:pt x="1555" y="231"/>
                    <a:pt x="1505" y="130"/>
                  </a:cubicBezTo>
                  <a:cubicBezTo>
                    <a:pt x="1435" y="49"/>
                    <a:pt x="1341" y="0"/>
                    <a:pt x="12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35"/>
            <p:cNvSpPr/>
            <p:nvPr/>
          </p:nvSpPr>
          <p:spPr>
            <a:xfrm>
              <a:off x="3863450" y="2749450"/>
              <a:ext cx="30525" cy="13900"/>
            </a:xfrm>
            <a:custGeom>
              <a:rect b="b" l="l" r="r" t="t"/>
              <a:pathLst>
                <a:path extrusionOk="0" h="556" w="1221">
                  <a:moveTo>
                    <a:pt x="977" y="0"/>
                  </a:moveTo>
                  <a:cubicBezTo>
                    <a:pt x="964" y="0"/>
                    <a:pt x="950" y="1"/>
                    <a:pt x="936" y="3"/>
                  </a:cubicBezTo>
                  <a:cubicBezTo>
                    <a:pt x="786" y="53"/>
                    <a:pt x="652" y="86"/>
                    <a:pt x="469" y="103"/>
                  </a:cubicBezTo>
                  <a:lnTo>
                    <a:pt x="535" y="103"/>
                  </a:lnTo>
                  <a:cubicBezTo>
                    <a:pt x="435" y="137"/>
                    <a:pt x="335" y="137"/>
                    <a:pt x="218" y="137"/>
                  </a:cubicBezTo>
                  <a:cubicBezTo>
                    <a:pt x="118" y="137"/>
                    <a:pt x="1" y="237"/>
                    <a:pt x="17" y="337"/>
                  </a:cubicBezTo>
                  <a:cubicBezTo>
                    <a:pt x="17" y="432"/>
                    <a:pt x="106" y="556"/>
                    <a:pt x="201" y="556"/>
                  </a:cubicBezTo>
                  <a:cubicBezTo>
                    <a:pt x="206" y="556"/>
                    <a:pt x="212" y="555"/>
                    <a:pt x="218" y="554"/>
                  </a:cubicBezTo>
                  <a:cubicBezTo>
                    <a:pt x="502" y="521"/>
                    <a:pt x="769" y="487"/>
                    <a:pt x="1037" y="421"/>
                  </a:cubicBezTo>
                  <a:cubicBezTo>
                    <a:pt x="1137" y="387"/>
                    <a:pt x="1220" y="270"/>
                    <a:pt x="1187" y="153"/>
                  </a:cubicBezTo>
                  <a:cubicBezTo>
                    <a:pt x="1172" y="63"/>
                    <a:pt x="1090" y="0"/>
                    <a:pt x="97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35"/>
            <p:cNvSpPr/>
            <p:nvPr/>
          </p:nvSpPr>
          <p:spPr>
            <a:xfrm>
              <a:off x="3419000" y="2767900"/>
              <a:ext cx="14450" cy="111450"/>
            </a:xfrm>
            <a:custGeom>
              <a:rect b="b" l="l" r="r" t="t"/>
              <a:pathLst>
                <a:path extrusionOk="0" h="4458" w="578">
                  <a:moveTo>
                    <a:pt x="203" y="0"/>
                  </a:moveTo>
                  <a:cubicBezTo>
                    <a:pt x="101" y="0"/>
                    <a:pt x="1" y="67"/>
                    <a:pt x="1" y="201"/>
                  </a:cubicBezTo>
                  <a:cubicBezTo>
                    <a:pt x="51" y="1537"/>
                    <a:pt x="84" y="2907"/>
                    <a:pt x="134" y="4244"/>
                  </a:cubicBezTo>
                  <a:cubicBezTo>
                    <a:pt x="134" y="4386"/>
                    <a:pt x="247" y="4457"/>
                    <a:pt x="358" y="4457"/>
                  </a:cubicBezTo>
                  <a:cubicBezTo>
                    <a:pt x="469" y="4457"/>
                    <a:pt x="577" y="4386"/>
                    <a:pt x="569" y="4244"/>
                  </a:cubicBezTo>
                  <a:cubicBezTo>
                    <a:pt x="552" y="2907"/>
                    <a:pt x="502" y="1537"/>
                    <a:pt x="418" y="201"/>
                  </a:cubicBezTo>
                  <a:cubicBezTo>
                    <a:pt x="410" y="67"/>
                    <a:pt x="306" y="0"/>
                    <a:pt x="2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35"/>
            <p:cNvSpPr/>
            <p:nvPr/>
          </p:nvSpPr>
          <p:spPr>
            <a:xfrm>
              <a:off x="3352375" y="2925200"/>
              <a:ext cx="52450" cy="196425"/>
            </a:xfrm>
            <a:custGeom>
              <a:rect b="b" l="l" r="r" t="t"/>
              <a:pathLst>
                <a:path extrusionOk="0" h="7857" w="2098">
                  <a:moveTo>
                    <a:pt x="273" y="0"/>
                  </a:moveTo>
                  <a:cubicBezTo>
                    <a:pt x="127" y="0"/>
                    <a:pt x="0" y="100"/>
                    <a:pt x="59" y="258"/>
                  </a:cubicBezTo>
                  <a:cubicBezTo>
                    <a:pt x="510" y="1461"/>
                    <a:pt x="761" y="2681"/>
                    <a:pt x="995" y="3934"/>
                  </a:cubicBezTo>
                  <a:lnTo>
                    <a:pt x="1312" y="5822"/>
                  </a:lnTo>
                  <a:cubicBezTo>
                    <a:pt x="1379" y="6156"/>
                    <a:pt x="1413" y="6490"/>
                    <a:pt x="1479" y="6824"/>
                  </a:cubicBezTo>
                  <a:cubicBezTo>
                    <a:pt x="1513" y="7108"/>
                    <a:pt x="1513" y="7493"/>
                    <a:pt x="1680" y="7760"/>
                  </a:cubicBezTo>
                  <a:cubicBezTo>
                    <a:pt x="1719" y="7823"/>
                    <a:pt x="1792" y="7856"/>
                    <a:pt x="1864" y="7856"/>
                  </a:cubicBezTo>
                  <a:cubicBezTo>
                    <a:pt x="1943" y="7856"/>
                    <a:pt x="2021" y="7815"/>
                    <a:pt x="2048" y="7726"/>
                  </a:cubicBezTo>
                  <a:cubicBezTo>
                    <a:pt x="2098" y="7426"/>
                    <a:pt x="1997" y="7092"/>
                    <a:pt x="1964" y="6808"/>
                  </a:cubicBezTo>
                  <a:cubicBezTo>
                    <a:pt x="1897" y="6473"/>
                    <a:pt x="1847" y="6139"/>
                    <a:pt x="1797" y="5805"/>
                  </a:cubicBezTo>
                  <a:cubicBezTo>
                    <a:pt x="1680" y="5153"/>
                    <a:pt x="1580" y="4518"/>
                    <a:pt x="1479" y="3884"/>
                  </a:cubicBezTo>
                  <a:cubicBezTo>
                    <a:pt x="1262" y="2597"/>
                    <a:pt x="995" y="1344"/>
                    <a:pt x="544" y="158"/>
                  </a:cubicBezTo>
                  <a:cubicBezTo>
                    <a:pt x="482" y="48"/>
                    <a:pt x="373" y="0"/>
                    <a:pt x="27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35"/>
            <p:cNvSpPr/>
            <p:nvPr/>
          </p:nvSpPr>
          <p:spPr>
            <a:xfrm>
              <a:off x="3585675" y="3066350"/>
              <a:ext cx="13400" cy="90300"/>
            </a:xfrm>
            <a:custGeom>
              <a:rect b="b" l="l" r="r" t="t"/>
              <a:pathLst>
                <a:path extrusionOk="0" h="3612" w="536">
                  <a:moveTo>
                    <a:pt x="220" y="0"/>
                  </a:moveTo>
                  <a:cubicBezTo>
                    <a:pt x="120" y="0"/>
                    <a:pt x="26" y="63"/>
                    <a:pt x="34" y="192"/>
                  </a:cubicBezTo>
                  <a:cubicBezTo>
                    <a:pt x="84" y="761"/>
                    <a:pt x="84" y="1295"/>
                    <a:pt x="84" y="1863"/>
                  </a:cubicBezTo>
                  <a:cubicBezTo>
                    <a:pt x="84" y="2131"/>
                    <a:pt x="84" y="2415"/>
                    <a:pt x="67" y="2682"/>
                  </a:cubicBezTo>
                  <a:cubicBezTo>
                    <a:pt x="67" y="2816"/>
                    <a:pt x="34" y="2949"/>
                    <a:pt x="34" y="3100"/>
                  </a:cubicBezTo>
                  <a:cubicBezTo>
                    <a:pt x="34" y="3233"/>
                    <a:pt x="1" y="3367"/>
                    <a:pt x="84" y="3517"/>
                  </a:cubicBezTo>
                  <a:cubicBezTo>
                    <a:pt x="113" y="3576"/>
                    <a:pt x="187" y="3611"/>
                    <a:pt x="254" y="3611"/>
                  </a:cubicBezTo>
                  <a:cubicBezTo>
                    <a:pt x="303" y="3611"/>
                    <a:pt x="347" y="3593"/>
                    <a:pt x="368" y="3551"/>
                  </a:cubicBezTo>
                  <a:cubicBezTo>
                    <a:pt x="535" y="3350"/>
                    <a:pt x="502" y="2983"/>
                    <a:pt x="502" y="2715"/>
                  </a:cubicBezTo>
                  <a:cubicBezTo>
                    <a:pt x="518" y="2448"/>
                    <a:pt x="518" y="2181"/>
                    <a:pt x="518" y="1913"/>
                  </a:cubicBezTo>
                  <a:cubicBezTo>
                    <a:pt x="518" y="1345"/>
                    <a:pt x="502" y="777"/>
                    <a:pt x="452" y="209"/>
                  </a:cubicBezTo>
                  <a:cubicBezTo>
                    <a:pt x="443" y="71"/>
                    <a:pt x="328"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35"/>
            <p:cNvSpPr/>
            <p:nvPr/>
          </p:nvSpPr>
          <p:spPr>
            <a:xfrm>
              <a:off x="5104475" y="2746375"/>
              <a:ext cx="16750" cy="51200"/>
            </a:xfrm>
            <a:custGeom>
              <a:rect b="b" l="l" r="r" t="t"/>
              <a:pathLst>
                <a:path extrusionOk="0" h="2048" w="670">
                  <a:moveTo>
                    <a:pt x="407" y="0"/>
                  </a:moveTo>
                  <a:cubicBezTo>
                    <a:pt x="313" y="0"/>
                    <a:pt x="232" y="60"/>
                    <a:pt x="218" y="143"/>
                  </a:cubicBezTo>
                  <a:cubicBezTo>
                    <a:pt x="168" y="443"/>
                    <a:pt x="135" y="727"/>
                    <a:pt x="84" y="1011"/>
                  </a:cubicBezTo>
                  <a:cubicBezTo>
                    <a:pt x="51" y="1279"/>
                    <a:pt x="1" y="1563"/>
                    <a:pt x="1" y="1847"/>
                  </a:cubicBezTo>
                  <a:cubicBezTo>
                    <a:pt x="1" y="1930"/>
                    <a:pt x="68" y="2031"/>
                    <a:pt x="151" y="2047"/>
                  </a:cubicBezTo>
                  <a:lnTo>
                    <a:pt x="218" y="2047"/>
                  </a:lnTo>
                  <a:cubicBezTo>
                    <a:pt x="302" y="2047"/>
                    <a:pt x="402" y="1980"/>
                    <a:pt x="419" y="1897"/>
                  </a:cubicBezTo>
                  <a:cubicBezTo>
                    <a:pt x="485" y="1613"/>
                    <a:pt x="502" y="1312"/>
                    <a:pt x="552" y="1045"/>
                  </a:cubicBezTo>
                  <a:cubicBezTo>
                    <a:pt x="586" y="777"/>
                    <a:pt x="602" y="477"/>
                    <a:pt x="653" y="209"/>
                  </a:cubicBezTo>
                  <a:cubicBezTo>
                    <a:pt x="669" y="109"/>
                    <a:pt x="569" y="26"/>
                    <a:pt x="469" y="9"/>
                  </a:cubicBezTo>
                  <a:cubicBezTo>
                    <a:pt x="448" y="3"/>
                    <a:pt x="427" y="0"/>
                    <a:pt x="4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35"/>
            <p:cNvSpPr/>
            <p:nvPr/>
          </p:nvSpPr>
          <p:spPr>
            <a:xfrm>
              <a:off x="5098700" y="2821675"/>
              <a:ext cx="55925" cy="296175"/>
            </a:xfrm>
            <a:custGeom>
              <a:rect b="b" l="l" r="r" t="t"/>
              <a:pathLst>
                <a:path extrusionOk="0" h="11847" w="2237">
                  <a:moveTo>
                    <a:pt x="2051" y="0"/>
                  </a:moveTo>
                  <a:cubicBezTo>
                    <a:pt x="1953" y="0"/>
                    <a:pt x="1844" y="63"/>
                    <a:pt x="1819" y="188"/>
                  </a:cubicBezTo>
                  <a:cubicBezTo>
                    <a:pt x="1569" y="2110"/>
                    <a:pt x="1301" y="4014"/>
                    <a:pt x="1000" y="5903"/>
                  </a:cubicBezTo>
                  <a:cubicBezTo>
                    <a:pt x="867" y="6855"/>
                    <a:pt x="700" y="7791"/>
                    <a:pt x="549" y="8743"/>
                  </a:cubicBezTo>
                  <a:cubicBezTo>
                    <a:pt x="382" y="9695"/>
                    <a:pt x="165" y="10631"/>
                    <a:pt x="31" y="11567"/>
                  </a:cubicBezTo>
                  <a:cubicBezTo>
                    <a:pt x="0" y="11732"/>
                    <a:pt x="142" y="11846"/>
                    <a:pt x="270" y="11846"/>
                  </a:cubicBezTo>
                  <a:cubicBezTo>
                    <a:pt x="349" y="11846"/>
                    <a:pt x="424" y="11803"/>
                    <a:pt x="449" y="11700"/>
                  </a:cubicBezTo>
                  <a:cubicBezTo>
                    <a:pt x="666" y="10731"/>
                    <a:pt x="817" y="9745"/>
                    <a:pt x="984" y="8776"/>
                  </a:cubicBezTo>
                  <a:cubicBezTo>
                    <a:pt x="1151" y="7824"/>
                    <a:pt x="1301" y="6888"/>
                    <a:pt x="1452" y="5936"/>
                  </a:cubicBezTo>
                  <a:cubicBezTo>
                    <a:pt x="1736" y="4031"/>
                    <a:pt x="2003" y="2110"/>
                    <a:pt x="2220" y="188"/>
                  </a:cubicBezTo>
                  <a:cubicBezTo>
                    <a:pt x="2237" y="63"/>
                    <a:pt x="2149" y="0"/>
                    <a:pt x="20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35"/>
            <p:cNvSpPr/>
            <p:nvPr/>
          </p:nvSpPr>
          <p:spPr>
            <a:xfrm>
              <a:off x="5071475" y="2922550"/>
              <a:ext cx="28000" cy="100275"/>
            </a:xfrm>
            <a:custGeom>
              <a:rect b="b" l="l" r="r" t="t"/>
              <a:pathLst>
                <a:path extrusionOk="0" h="4011" w="1120">
                  <a:moveTo>
                    <a:pt x="904" y="0"/>
                  </a:moveTo>
                  <a:cubicBezTo>
                    <a:pt x="830" y="0"/>
                    <a:pt x="757" y="44"/>
                    <a:pt x="736" y="147"/>
                  </a:cubicBezTo>
                  <a:cubicBezTo>
                    <a:pt x="619" y="765"/>
                    <a:pt x="485" y="1416"/>
                    <a:pt x="368" y="2035"/>
                  </a:cubicBezTo>
                  <a:lnTo>
                    <a:pt x="168" y="2987"/>
                  </a:lnTo>
                  <a:cubicBezTo>
                    <a:pt x="151" y="3121"/>
                    <a:pt x="118" y="3288"/>
                    <a:pt x="84" y="3438"/>
                  </a:cubicBezTo>
                  <a:cubicBezTo>
                    <a:pt x="68" y="3589"/>
                    <a:pt x="1" y="3739"/>
                    <a:pt x="51" y="3906"/>
                  </a:cubicBezTo>
                  <a:cubicBezTo>
                    <a:pt x="69" y="3978"/>
                    <a:pt x="125" y="4011"/>
                    <a:pt x="186" y="4011"/>
                  </a:cubicBezTo>
                  <a:cubicBezTo>
                    <a:pt x="240" y="4011"/>
                    <a:pt x="296" y="3986"/>
                    <a:pt x="335" y="3939"/>
                  </a:cubicBezTo>
                  <a:cubicBezTo>
                    <a:pt x="419" y="3822"/>
                    <a:pt x="452" y="3622"/>
                    <a:pt x="469" y="3488"/>
                  </a:cubicBezTo>
                  <a:cubicBezTo>
                    <a:pt x="485" y="3338"/>
                    <a:pt x="536" y="3188"/>
                    <a:pt x="552" y="3037"/>
                  </a:cubicBezTo>
                  <a:cubicBezTo>
                    <a:pt x="619" y="2736"/>
                    <a:pt x="669" y="2419"/>
                    <a:pt x="719" y="2101"/>
                  </a:cubicBezTo>
                  <a:cubicBezTo>
                    <a:pt x="836" y="1483"/>
                    <a:pt x="953" y="848"/>
                    <a:pt x="1070" y="230"/>
                  </a:cubicBezTo>
                  <a:cubicBezTo>
                    <a:pt x="1120" y="92"/>
                    <a:pt x="1011" y="0"/>
                    <a:pt x="90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35"/>
            <p:cNvSpPr/>
            <p:nvPr/>
          </p:nvSpPr>
          <p:spPr>
            <a:xfrm>
              <a:off x="5060625" y="3064475"/>
              <a:ext cx="14225" cy="39325"/>
            </a:xfrm>
            <a:custGeom>
              <a:rect b="b" l="l" r="r" t="t"/>
              <a:pathLst>
                <a:path extrusionOk="0" h="1573" w="569">
                  <a:moveTo>
                    <a:pt x="401" y="0"/>
                  </a:moveTo>
                  <a:cubicBezTo>
                    <a:pt x="301" y="17"/>
                    <a:pt x="184" y="67"/>
                    <a:pt x="168" y="167"/>
                  </a:cubicBezTo>
                  <a:cubicBezTo>
                    <a:pt x="134" y="401"/>
                    <a:pt x="101" y="602"/>
                    <a:pt x="67" y="836"/>
                  </a:cubicBezTo>
                  <a:cubicBezTo>
                    <a:pt x="51" y="952"/>
                    <a:pt x="17" y="1069"/>
                    <a:pt x="17" y="1186"/>
                  </a:cubicBezTo>
                  <a:cubicBezTo>
                    <a:pt x="17" y="1253"/>
                    <a:pt x="0" y="1287"/>
                    <a:pt x="0" y="1353"/>
                  </a:cubicBezTo>
                  <a:cubicBezTo>
                    <a:pt x="0" y="1454"/>
                    <a:pt x="84" y="1571"/>
                    <a:pt x="184" y="1571"/>
                  </a:cubicBezTo>
                  <a:cubicBezTo>
                    <a:pt x="193" y="1572"/>
                    <a:pt x="202" y="1573"/>
                    <a:pt x="210" y="1573"/>
                  </a:cubicBezTo>
                  <a:cubicBezTo>
                    <a:pt x="304" y="1573"/>
                    <a:pt x="403" y="1494"/>
                    <a:pt x="418" y="1387"/>
                  </a:cubicBezTo>
                  <a:cubicBezTo>
                    <a:pt x="435" y="1353"/>
                    <a:pt x="435" y="1287"/>
                    <a:pt x="435" y="1220"/>
                  </a:cubicBezTo>
                  <a:cubicBezTo>
                    <a:pt x="468" y="1103"/>
                    <a:pt x="485" y="1003"/>
                    <a:pt x="485" y="869"/>
                  </a:cubicBezTo>
                  <a:cubicBezTo>
                    <a:pt x="502" y="635"/>
                    <a:pt x="552" y="434"/>
                    <a:pt x="569" y="201"/>
                  </a:cubicBezTo>
                  <a:cubicBezTo>
                    <a:pt x="569" y="100"/>
                    <a:pt x="485" y="17"/>
                    <a:pt x="4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35"/>
            <p:cNvSpPr/>
            <p:nvPr/>
          </p:nvSpPr>
          <p:spPr>
            <a:xfrm>
              <a:off x="4784100" y="3043025"/>
              <a:ext cx="17975" cy="44800"/>
            </a:xfrm>
            <a:custGeom>
              <a:rect b="b" l="l" r="r" t="t"/>
              <a:pathLst>
                <a:path extrusionOk="0" h="1792" w="719">
                  <a:moveTo>
                    <a:pt x="450" y="0"/>
                  </a:moveTo>
                  <a:cubicBezTo>
                    <a:pt x="362" y="0"/>
                    <a:pt x="284" y="103"/>
                    <a:pt x="284" y="206"/>
                  </a:cubicBezTo>
                  <a:cubicBezTo>
                    <a:pt x="284" y="340"/>
                    <a:pt x="284" y="440"/>
                    <a:pt x="268" y="557"/>
                  </a:cubicBezTo>
                  <a:cubicBezTo>
                    <a:pt x="268" y="691"/>
                    <a:pt x="251" y="758"/>
                    <a:pt x="218" y="858"/>
                  </a:cubicBezTo>
                  <a:cubicBezTo>
                    <a:pt x="201" y="958"/>
                    <a:pt x="184" y="1059"/>
                    <a:pt x="134" y="1192"/>
                  </a:cubicBezTo>
                  <a:cubicBezTo>
                    <a:pt x="101" y="1292"/>
                    <a:pt x="51" y="1426"/>
                    <a:pt x="34" y="1526"/>
                  </a:cubicBezTo>
                  <a:cubicBezTo>
                    <a:pt x="1" y="1681"/>
                    <a:pt x="120" y="1791"/>
                    <a:pt x="249" y="1791"/>
                  </a:cubicBezTo>
                  <a:cubicBezTo>
                    <a:pt x="315" y="1791"/>
                    <a:pt x="384" y="1762"/>
                    <a:pt x="435" y="1694"/>
                  </a:cubicBezTo>
                  <a:cubicBezTo>
                    <a:pt x="485" y="1593"/>
                    <a:pt x="535" y="1443"/>
                    <a:pt x="585" y="1343"/>
                  </a:cubicBezTo>
                  <a:cubicBezTo>
                    <a:pt x="619" y="1209"/>
                    <a:pt x="635" y="1109"/>
                    <a:pt x="669" y="975"/>
                  </a:cubicBezTo>
                  <a:cubicBezTo>
                    <a:pt x="702" y="724"/>
                    <a:pt x="719" y="474"/>
                    <a:pt x="719" y="223"/>
                  </a:cubicBezTo>
                  <a:cubicBezTo>
                    <a:pt x="719" y="106"/>
                    <a:pt x="619" y="6"/>
                    <a:pt x="485" y="6"/>
                  </a:cubicBezTo>
                  <a:cubicBezTo>
                    <a:pt x="473" y="2"/>
                    <a:pt x="461" y="0"/>
                    <a:pt x="45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35"/>
            <p:cNvSpPr/>
            <p:nvPr/>
          </p:nvSpPr>
          <p:spPr>
            <a:xfrm>
              <a:off x="4257775" y="3150875"/>
              <a:ext cx="15900" cy="53975"/>
            </a:xfrm>
            <a:custGeom>
              <a:rect b="b" l="l" r="r" t="t"/>
              <a:pathLst>
                <a:path extrusionOk="0" h="2159" w="636">
                  <a:moveTo>
                    <a:pt x="216" y="0"/>
                  </a:moveTo>
                  <a:cubicBezTo>
                    <a:pt x="205" y="0"/>
                    <a:pt x="195" y="1"/>
                    <a:pt x="184" y="3"/>
                  </a:cubicBezTo>
                  <a:cubicBezTo>
                    <a:pt x="51" y="36"/>
                    <a:pt x="1" y="153"/>
                    <a:pt x="17" y="287"/>
                  </a:cubicBezTo>
                  <a:cubicBezTo>
                    <a:pt x="84" y="554"/>
                    <a:pt x="118" y="821"/>
                    <a:pt x="134" y="1089"/>
                  </a:cubicBezTo>
                  <a:cubicBezTo>
                    <a:pt x="168" y="1390"/>
                    <a:pt x="168" y="1657"/>
                    <a:pt x="184" y="1958"/>
                  </a:cubicBezTo>
                  <a:cubicBezTo>
                    <a:pt x="184" y="2058"/>
                    <a:pt x="268" y="2158"/>
                    <a:pt x="385" y="2158"/>
                  </a:cubicBezTo>
                  <a:cubicBezTo>
                    <a:pt x="519" y="2158"/>
                    <a:pt x="585" y="2058"/>
                    <a:pt x="602" y="1958"/>
                  </a:cubicBezTo>
                  <a:cubicBezTo>
                    <a:pt x="636" y="1657"/>
                    <a:pt x="619" y="1373"/>
                    <a:pt x="602" y="1072"/>
                  </a:cubicBezTo>
                  <a:cubicBezTo>
                    <a:pt x="585" y="788"/>
                    <a:pt x="519" y="471"/>
                    <a:pt x="452" y="170"/>
                  </a:cubicBezTo>
                  <a:cubicBezTo>
                    <a:pt x="437" y="65"/>
                    <a:pt x="314"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35"/>
            <p:cNvSpPr/>
            <p:nvPr/>
          </p:nvSpPr>
          <p:spPr>
            <a:xfrm>
              <a:off x="4291200" y="3187275"/>
              <a:ext cx="15050" cy="11300"/>
            </a:xfrm>
            <a:custGeom>
              <a:rect b="b" l="l" r="r" t="t"/>
              <a:pathLst>
                <a:path extrusionOk="0" h="452" w="602">
                  <a:moveTo>
                    <a:pt x="301" y="0"/>
                  </a:moveTo>
                  <a:cubicBezTo>
                    <a:pt x="0" y="0"/>
                    <a:pt x="0" y="452"/>
                    <a:pt x="301" y="452"/>
                  </a:cubicBezTo>
                  <a:cubicBezTo>
                    <a:pt x="602" y="452"/>
                    <a:pt x="602" y="0"/>
                    <a:pt x="3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35"/>
            <p:cNvSpPr/>
            <p:nvPr/>
          </p:nvSpPr>
          <p:spPr>
            <a:xfrm>
              <a:off x="3404850" y="3150350"/>
              <a:ext cx="149950" cy="68725"/>
            </a:xfrm>
            <a:custGeom>
              <a:rect b="b" l="l" r="r" t="t"/>
              <a:pathLst>
                <a:path extrusionOk="0" h="2749" w="5998">
                  <a:moveTo>
                    <a:pt x="326" y="0"/>
                  </a:moveTo>
                  <a:cubicBezTo>
                    <a:pt x="143" y="0"/>
                    <a:pt x="0" y="272"/>
                    <a:pt x="216" y="358"/>
                  </a:cubicBezTo>
                  <a:cubicBezTo>
                    <a:pt x="1152" y="776"/>
                    <a:pt x="2121" y="1193"/>
                    <a:pt x="3056" y="1611"/>
                  </a:cubicBezTo>
                  <a:cubicBezTo>
                    <a:pt x="3541" y="1828"/>
                    <a:pt x="3992" y="2029"/>
                    <a:pt x="4477" y="2246"/>
                  </a:cubicBezTo>
                  <a:cubicBezTo>
                    <a:pt x="4711" y="2346"/>
                    <a:pt x="4911" y="2430"/>
                    <a:pt x="5145" y="2530"/>
                  </a:cubicBezTo>
                  <a:cubicBezTo>
                    <a:pt x="5335" y="2609"/>
                    <a:pt x="5555" y="2749"/>
                    <a:pt x="5777" y="2749"/>
                  </a:cubicBezTo>
                  <a:cubicBezTo>
                    <a:pt x="5789" y="2749"/>
                    <a:pt x="5801" y="2748"/>
                    <a:pt x="5813" y="2747"/>
                  </a:cubicBezTo>
                  <a:cubicBezTo>
                    <a:pt x="5897" y="2747"/>
                    <a:pt x="5997" y="2614"/>
                    <a:pt x="5930" y="2530"/>
                  </a:cubicBezTo>
                  <a:cubicBezTo>
                    <a:pt x="5797" y="2346"/>
                    <a:pt x="5563" y="2263"/>
                    <a:pt x="5345" y="2179"/>
                  </a:cubicBezTo>
                  <a:cubicBezTo>
                    <a:pt x="5145" y="2079"/>
                    <a:pt x="4911" y="1995"/>
                    <a:pt x="4677" y="1895"/>
                  </a:cubicBezTo>
                  <a:cubicBezTo>
                    <a:pt x="4209" y="1678"/>
                    <a:pt x="3741" y="1477"/>
                    <a:pt x="3257" y="1260"/>
                  </a:cubicBezTo>
                  <a:cubicBezTo>
                    <a:pt x="2321" y="842"/>
                    <a:pt x="1369" y="441"/>
                    <a:pt x="416" y="24"/>
                  </a:cubicBezTo>
                  <a:cubicBezTo>
                    <a:pt x="386" y="7"/>
                    <a:pt x="355" y="0"/>
                    <a:pt x="32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35"/>
            <p:cNvSpPr/>
            <p:nvPr/>
          </p:nvSpPr>
          <p:spPr>
            <a:xfrm>
              <a:off x="3581550" y="3223425"/>
              <a:ext cx="488275" cy="73400"/>
            </a:xfrm>
            <a:custGeom>
              <a:rect b="b" l="l" r="r" t="t"/>
              <a:pathLst>
                <a:path extrusionOk="0" h="2936" w="19531">
                  <a:moveTo>
                    <a:pt x="278" y="1"/>
                  </a:moveTo>
                  <a:cubicBezTo>
                    <a:pt x="69" y="1"/>
                    <a:pt x="1" y="346"/>
                    <a:pt x="232" y="392"/>
                  </a:cubicBezTo>
                  <a:cubicBezTo>
                    <a:pt x="5128" y="1244"/>
                    <a:pt x="10090" y="1913"/>
                    <a:pt x="15036" y="2498"/>
                  </a:cubicBezTo>
                  <a:cubicBezTo>
                    <a:pt x="15721" y="2581"/>
                    <a:pt x="16406" y="2648"/>
                    <a:pt x="17075" y="2732"/>
                  </a:cubicBezTo>
                  <a:cubicBezTo>
                    <a:pt x="17442" y="2765"/>
                    <a:pt x="17793" y="2815"/>
                    <a:pt x="18161" y="2848"/>
                  </a:cubicBezTo>
                  <a:cubicBezTo>
                    <a:pt x="18479" y="2892"/>
                    <a:pt x="18797" y="2935"/>
                    <a:pt x="19105" y="2935"/>
                  </a:cubicBezTo>
                  <a:cubicBezTo>
                    <a:pt x="19152" y="2935"/>
                    <a:pt x="19200" y="2934"/>
                    <a:pt x="19247" y="2932"/>
                  </a:cubicBezTo>
                  <a:cubicBezTo>
                    <a:pt x="19464" y="2915"/>
                    <a:pt x="19531" y="2615"/>
                    <a:pt x="19297" y="2564"/>
                  </a:cubicBezTo>
                  <a:cubicBezTo>
                    <a:pt x="18729" y="2397"/>
                    <a:pt x="18077" y="2397"/>
                    <a:pt x="17492" y="2331"/>
                  </a:cubicBezTo>
                  <a:cubicBezTo>
                    <a:pt x="16874" y="2264"/>
                    <a:pt x="16273" y="2197"/>
                    <a:pt x="15638" y="2113"/>
                  </a:cubicBezTo>
                  <a:lnTo>
                    <a:pt x="11945" y="1679"/>
                  </a:lnTo>
                  <a:cubicBezTo>
                    <a:pt x="9455" y="1361"/>
                    <a:pt x="6999" y="1027"/>
                    <a:pt x="4526" y="660"/>
                  </a:cubicBezTo>
                  <a:cubicBezTo>
                    <a:pt x="3123" y="442"/>
                    <a:pt x="1736" y="225"/>
                    <a:pt x="333" y="8"/>
                  </a:cubicBezTo>
                  <a:cubicBezTo>
                    <a:pt x="313" y="3"/>
                    <a:pt x="295" y="1"/>
                    <a:pt x="27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35"/>
            <p:cNvSpPr/>
            <p:nvPr/>
          </p:nvSpPr>
          <p:spPr>
            <a:xfrm>
              <a:off x="4114575" y="3292525"/>
              <a:ext cx="60525" cy="16175"/>
            </a:xfrm>
            <a:custGeom>
              <a:rect b="b" l="l" r="r" t="t"/>
              <a:pathLst>
                <a:path extrusionOk="0" h="647" w="2421">
                  <a:moveTo>
                    <a:pt x="1917" y="0"/>
                  </a:moveTo>
                  <a:cubicBezTo>
                    <a:pt x="1882" y="0"/>
                    <a:pt x="1849" y="1"/>
                    <a:pt x="1819" y="1"/>
                  </a:cubicBezTo>
                  <a:cubicBezTo>
                    <a:pt x="1652" y="1"/>
                    <a:pt x="1468" y="1"/>
                    <a:pt x="1301" y="18"/>
                  </a:cubicBezTo>
                  <a:cubicBezTo>
                    <a:pt x="917" y="51"/>
                    <a:pt x="566" y="101"/>
                    <a:pt x="215" y="185"/>
                  </a:cubicBezTo>
                  <a:cubicBezTo>
                    <a:pt x="1" y="261"/>
                    <a:pt x="67" y="646"/>
                    <a:pt x="285" y="646"/>
                  </a:cubicBezTo>
                  <a:cubicBezTo>
                    <a:pt x="305" y="646"/>
                    <a:pt x="326" y="643"/>
                    <a:pt x="348" y="636"/>
                  </a:cubicBezTo>
                  <a:cubicBezTo>
                    <a:pt x="683" y="552"/>
                    <a:pt x="1000" y="502"/>
                    <a:pt x="1334" y="469"/>
                  </a:cubicBezTo>
                  <a:cubicBezTo>
                    <a:pt x="1501" y="435"/>
                    <a:pt x="1668" y="435"/>
                    <a:pt x="1835" y="435"/>
                  </a:cubicBezTo>
                  <a:lnTo>
                    <a:pt x="2086" y="435"/>
                  </a:lnTo>
                  <a:cubicBezTo>
                    <a:pt x="2186" y="435"/>
                    <a:pt x="2303" y="435"/>
                    <a:pt x="2353" y="352"/>
                  </a:cubicBezTo>
                  <a:cubicBezTo>
                    <a:pt x="2404" y="302"/>
                    <a:pt x="2420" y="235"/>
                    <a:pt x="2387" y="151"/>
                  </a:cubicBezTo>
                  <a:cubicBezTo>
                    <a:pt x="2289" y="12"/>
                    <a:pt x="2088" y="0"/>
                    <a:pt x="191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35"/>
            <p:cNvSpPr/>
            <p:nvPr/>
          </p:nvSpPr>
          <p:spPr>
            <a:xfrm>
              <a:off x="4224775" y="3285150"/>
              <a:ext cx="62275" cy="25450"/>
            </a:xfrm>
            <a:custGeom>
              <a:rect b="b" l="l" r="r" t="t"/>
              <a:pathLst>
                <a:path extrusionOk="0" h="1018" w="2491">
                  <a:moveTo>
                    <a:pt x="2237" y="1"/>
                  </a:moveTo>
                  <a:cubicBezTo>
                    <a:pt x="2149" y="1"/>
                    <a:pt x="2079" y="36"/>
                    <a:pt x="1989" y="62"/>
                  </a:cubicBezTo>
                  <a:cubicBezTo>
                    <a:pt x="1905" y="112"/>
                    <a:pt x="1839" y="129"/>
                    <a:pt x="1755" y="146"/>
                  </a:cubicBezTo>
                  <a:lnTo>
                    <a:pt x="1254" y="346"/>
                  </a:lnTo>
                  <a:cubicBezTo>
                    <a:pt x="903" y="446"/>
                    <a:pt x="535" y="547"/>
                    <a:pt x="184" y="613"/>
                  </a:cubicBezTo>
                  <a:cubicBezTo>
                    <a:pt x="84" y="630"/>
                    <a:pt x="1" y="780"/>
                    <a:pt x="34" y="881"/>
                  </a:cubicBezTo>
                  <a:cubicBezTo>
                    <a:pt x="63" y="968"/>
                    <a:pt x="143" y="1018"/>
                    <a:pt x="241" y="1018"/>
                  </a:cubicBezTo>
                  <a:cubicBezTo>
                    <a:pt x="255" y="1018"/>
                    <a:pt x="270" y="1017"/>
                    <a:pt x="285" y="1014"/>
                  </a:cubicBezTo>
                  <a:cubicBezTo>
                    <a:pt x="669" y="948"/>
                    <a:pt x="1020" y="864"/>
                    <a:pt x="1371" y="764"/>
                  </a:cubicBezTo>
                  <a:cubicBezTo>
                    <a:pt x="1571" y="697"/>
                    <a:pt x="1738" y="630"/>
                    <a:pt x="1905" y="563"/>
                  </a:cubicBezTo>
                  <a:cubicBezTo>
                    <a:pt x="2089" y="513"/>
                    <a:pt x="2323" y="446"/>
                    <a:pt x="2423" y="279"/>
                  </a:cubicBezTo>
                  <a:cubicBezTo>
                    <a:pt x="2490" y="179"/>
                    <a:pt x="2423" y="29"/>
                    <a:pt x="2323" y="12"/>
                  </a:cubicBezTo>
                  <a:cubicBezTo>
                    <a:pt x="2292" y="4"/>
                    <a:pt x="2264" y="1"/>
                    <a:pt x="22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35"/>
            <p:cNvSpPr/>
            <p:nvPr/>
          </p:nvSpPr>
          <p:spPr>
            <a:xfrm>
              <a:off x="4328450" y="3259475"/>
              <a:ext cx="408900" cy="26575"/>
            </a:xfrm>
            <a:custGeom>
              <a:rect b="b" l="l" r="r" t="t"/>
              <a:pathLst>
                <a:path extrusionOk="0" h="1063" w="16356">
                  <a:moveTo>
                    <a:pt x="4279" y="1"/>
                  </a:moveTo>
                  <a:cubicBezTo>
                    <a:pt x="4060" y="1"/>
                    <a:pt x="3842" y="11"/>
                    <a:pt x="3623" y="36"/>
                  </a:cubicBezTo>
                  <a:cubicBezTo>
                    <a:pt x="2645" y="142"/>
                    <a:pt x="1680" y="640"/>
                    <a:pt x="692" y="640"/>
                  </a:cubicBezTo>
                  <a:cubicBezTo>
                    <a:pt x="583" y="640"/>
                    <a:pt x="474" y="634"/>
                    <a:pt x="365" y="621"/>
                  </a:cubicBezTo>
                  <a:cubicBezTo>
                    <a:pt x="347" y="616"/>
                    <a:pt x="330" y="614"/>
                    <a:pt x="313" y="614"/>
                  </a:cubicBezTo>
                  <a:cubicBezTo>
                    <a:pt x="97" y="614"/>
                    <a:pt x="1" y="992"/>
                    <a:pt x="265" y="1039"/>
                  </a:cubicBezTo>
                  <a:cubicBezTo>
                    <a:pt x="395" y="1055"/>
                    <a:pt x="524" y="1062"/>
                    <a:pt x="653" y="1062"/>
                  </a:cubicBezTo>
                  <a:cubicBezTo>
                    <a:pt x="1464" y="1062"/>
                    <a:pt x="2245" y="773"/>
                    <a:pt x="3038" y="571"/>
                  </a:cubicBezTo>
                  <a:cubicBezTo>
                    <a:pt x="3470" y="467"/>
                    <a:pt x="3904" y="429"/>
                    <a:pt x="4340" y="429"/>
                  </a:cubicBezTo>
                  <a:cubicBezTo>
                    <a:pt x="4949" y="429"/>
                    <a:pt x="5559" y="503"/>
                    <a:pt x="6163" y="571"/>
                  </a:cubicBezTo>
                  <a:cubicBezTo>
                    <a:pt x="8285" y="822"/>
                    <a:pt x="10390" y="889"/>
                    <a:pt x="12495" y="889"/>
                  </a:cubicBezTo>
                  <a:cubicBezTo>
                    <a:pt x="13682" y="889"/>
                    <a:pt x="14901" y="889"/>
                    <a:pt x="16088" y="838"/>
                  </a:cubicBezTo>
                  <a:cubicBezTo>
                    <a:pt x="16338" y="822"/>
                    <a:pt x="16355" y="454"/>
                    <a:pt x="16088" y="454"/>
                  </a:cubicBezTo>
                  <a:cubicBezTo>
                    <a:pt x="15052" y="454"/>
                    <a:pt x="13999" y="488"/>
                    <a:pt x="12963" y="488"/>
                  </a:cubicBezTo>
                  <a:cubicBezTo>
                    <a:pt x="11911" y="488"/>
                    <a:pt x="10875" y="471"/>
                    <a:pt x="9822" y="421"/>
                  </a:cubicBezTo>
                  <a:cubicBezTo>
                    <a:pt x="8753" y="387"/>
                    <a:pt x="7717" y="320"/>
                    <a:pt x="6664" y="220"/>
                  </a:cubicBezTo>
                  <a:cubicBezTo>
                    <a:pt x="5877" y="141"/>
                    <a:pt x="5079" y="1"/>
                    <a:pt x="42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35"/>
            <p:cNvSpPr/>
            <p:nvPr/>
          </p:nvSpPr>
          <p:spPr>
            <a:xfrm>
              <a:off x="4778875" y="3229575"/>
              <a:ext cx="83350" cy="44350"/>
            </a:xfrm>
            <a:custGeom>
              <a:rect b="b" l="l" r="r" t="t"/>
              <a:pathLst>
                <a:path extrusionOk="0" h="1774" w="3334">
                  <a:moveTo>
                    <a:pt x="3079" y="0"/>
                  </a:moveTo>
                  <a:cubicBezTo>
                    <a:pt x="2868" y="0"/>
                    <a:pt x="2624" y="130"/>
                    <a:pt x="2465" y="196"/>
                  </a:cubicBezTo>
                  <a:cubicBezTo>
                    <a:pt x="2181" y="313"/>
                    <a:pt x="1930" y="414"/>
                    <a:pt x="1663" y="531"/>
                  </a:cubicBezTo>
                  <a:cubicBezTo>
                    <a:pt x="1162" y="765"/>
                    <a:pt x="661" y="1032"/>
                    <a:pt x="209" y="1349"/>
                  </a:cubicBezTo>
                  <a:cubicBezTo>
                    <a:pt x="1" y="1475"/>
                    <a:pt x="116" y="1774"/>
                    <a:pt x="296" y="1774"/>
                  </a:cubicBezTo>
                  <a:cubicBezTo>
                    <a:pt x="332" y="1774"/>
                    <a:pt x="371" y="1762"/>
                    <a:pt x="410" y="1734"/>
                  </a:cubicBezTo>
                  <a:cubicBezTo>
                    <a:pt x="878" y="1433"/>
                    <a:pt x="1346" y="1182"/>
                    <a:pt x="1830" y="948"/>
                  </a:cubicBezTo>
                  <a:cubicBezTo>
                    <a:pt x="2081" y="848"/>
                    <a:pt x="2315" y="748"/>
                    <a:pt x="2565" y="648"/>
                  </a:cubicBezTo>
                  <a:cubicBezTo>
                    <a:pt x="2682" y="597"/>
                    <a:pt x="2816" y="531"/>
                    <a:pt x="2966" y="497"/>
                  </a:cubicBezTo>
                  <a:cubicBezTo>
                    <a:pt x="3083" y="447"/>
                    <a:pt x="3234" y="414"/>
                    <a:pt x="3300" y="280"/>
                  </a:cubicBezTo>
                  <a:cubicBezTo>
                    <a:pt x="3334" y="196"/>
                    <a:pt x="3317" y="79"/>
                    <a:pt x="3234" y="29"/>
                  </a:cubicBezTo>
                  <a:cubicBezTo>
                    <a:pt x="3186" y="9"/>
                    <a:pt x="3134" y="0"/>
                    <a:pt x="307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35"/>
            <p:cNvSpPr/>
            <p:nvPr/>
          </p:nvSpPr>
          <p:spPr>
            <a:xfrm>
              <a:off x="4887850" y="3181925"/>
              <a:ext cx="202400" cy="56625"/>
            </a:xfrm>
            <a:custGeom>
              <a:rect b="b" l="l" r="r" t="t"/>
              <a:pathLst>
                <a:path extrusionOk="0" h="2265" w="8096">
                  <a:moveTo>
                    <a:pt x="7775" y="1"/>
                  </a:moveTo>
                  <a:cubicBezTo>
                    <a:pt x="7740" y="1"/>
                    <a:pt x="7702" y="10"/>
                    <a:pt x="7663" y="31"/>
                  </a:cubicBezTo>
                  <a:cubicBezTo>
                    <a:pt x="6577" y="649"/>
                    <a:pt x="5307" y="649"/>
                    <a:pt x="4121" y="833"/>
                  </a:cubicBezTo>
                  <a:cubicBezTo>
                    <a:pt x="2784" y="1067"/>
                    <a:pt x="1481" y="1401"/>
                    <a:pt x="228" y="1852"/>
                  </a:cubicBezTo>
                  <a:cubicBezTo>
                    <a:pt x="1" y="1928"/>
                    <a:pt x="48" y="2264"/>
                    <a:pt x="258" y="2264"/>
                  </a:cubicBezTo>
                  <a:cubicBezTo>
                    <a:pt x="280" y="2264"/>
                    <a:pt x="303" y="2261"/>
                    <a:pt x="328" y="2253"/>
                  </a:cubicBezTo>
                  <a:cubicBezTo>
                    <a:pt x="1632" y="1818"/>
                    <a:pt x="2985" y="1484"/>
                    <a:pt x="4338" y="1250"/>
                  </a:cubicBezTo>
                  <a:cubicBezTo>
                    <a:pt x="5508" y="1067"/>
                    <a:pt x="6895" y="1100"/>
                    <a:pt x="7897" y="415"/>
                  </a:cubicBezTo>
                  <a:cubicBezTo>
                    <a:pt x="8095" y="274"/>
                    <a:pt x="7970" y="1"/>
                    <a:pt x="777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35"/>
            <p:cNvSpPr/>
            <p:nvPr/>
          </p:nvSpPr>
          <p:spPr>
            <a:xfrm>
              <a:off x="5084850" y="3155675"/>
              <a:ext cx="21325" cy="26825"/>
            </a:xfrm>
            <a:custGeom>
              <a:rect b="b" l="l" r="r" t="t"/>
              <a:pathLst>
                <a:path extrusionOk="0" h="1073" w="853">
                  <a:moveTo>
                    <a:pt x="375" y="455"/>
                  </a:moveTo>
                  <a:lnTo>
                    <a:pt x="375" y="455"/>
                  </a:lnTo>
                  <a:cubicBezTo>
                    <a:pt x="373" y="462"/>
                    <a:pt x="370" y="470"/>
                    <a:pt x="368" y="479"/>
                  </a:cubicBezTo>
                  <a:cubicBezTo>
                    <a:pt x="368" y="472"/>
                    <a:pt x="372" y="464"/>
                    <a:pt x="375" y="455"/>
                  </a:cubicBezTo>
                  <a:close/>
                  <a:moveTo>
                    <a:pt x="368" y="496"/>
                  </a:moveTo>
                  <a:cubicBezTo>
                    <a:pt x="362" y="515"/>
                    <a:pt x="350" y="529"/>
                    <a:pt x="337" y="542"/>
                  </a:cubicBezTo>
                  <a:lnTo>
                    <a:pt x="337" y="542"/>
                  </a:lnTo>
                  <a:lnTo>
                    <a:pt x="368" y="496"/>
                  </a:lnTo>
                  <a:close/>
                  <a:moveTo>
                    <a:pt x="301" y="563"/>
                  </a:moveTo>
                  <a:lnTo>
                    <a:pt x="289" y="581"/>
                  </a:lnTo>
                  <a:lnTo>
                    <a:pt x="289" y="581"/>
                  </a:lnTo>
                  <a:cubicBezTo>
                    <a:pt x="294" y="576"/>
                    <a:pt x="298" y="569"/>
                    <a:pt x="301" y="563"/>
                  </a:cubicBezTo>
                  <a:close/>
                  <a:moveTo>
                    <a:pt x="590" y="1"/>
                  </a:moveTo>
                  <a:cubicBezTo>
                    <a:pt x="572" y="1"/>
                    <a:pt x="553" y="4"/>
                    <a:pt x="535" y="11"/>
                  </a:cubicBezTo>
                  <a:cubicBezTo>
                    <a:pt x="452" y="28"/>
                    <a:pt x="385" y="111"/>
                    <a:pt x="385" y="212"/>
                  </a:cubicBezTo>
                  <a:lnTo>
                    <a:pt x="385" y="245"/>
                  </a:lnTo>
                  <a:cubicBezTo>
                    <a:pt x="385" y="279"/>
                    <a:pt x="385" y="312"/>
                    <a:pt x="418" y="329"/>
                  </a:cubicBezTo>
                  <a:cubicBezTo>
                    <a:pt x="418" y="368"/>
                    <a:pt x="398" y="397"/>
                    <a:pt x="381" y="440"/>
                  </a:cubicBezTo>
                  <a:lnTo>
                    <a:pt x="381" y="440"/>
                  </a:lnTo>
                  <a:cubicBezTo>
                    <a:pt x="383" y="433"/>
                    <a:pt x="385" y="423"/>
                    <a:pt x="385" y="412"/>
                  </a:cubicBezTo>
                  <a:lnTo>
                    <a:pt x="385" y="412"/>
                  </a:lnTo>
                  <a:lnTo>
                    <a:pt x="335" y="544"/>
                  </a:lnTo>
                  <a:lnTo>
                    <a:pt x="335" y="544"/>
                  </a:lnTo>
                  <a:cubicBezTo>
                    <a:pt x="314" y="565"/>
                    <a:pt x="288" y="583"/>
                    <a:pt x="268" y="613"/>
                  </a:cubicBezTo>
                  <a:cubicBezTo>
                    <a:pt x="254" y="626"/>
                    <a:pt x="230" y="629"/>
                    <a:pt x="204" y="629"/>
                  </a:cubicBezTo>
                  <a:lnTo>
                    <a:pt x="204" y="629"/>
                  </a:lnTo>
                  <a:cubicBezTo>
                    <a:pt x="221" y="628"/>
                    <a:pt x="252" y="613"/>
                    <a:pt x="268" y="613"/>
                  </a:cubicBezTo>
                  <a:lnTo>
                    <a:pt x="289" y="581"/>
                  </a:lnTo>
                  <a:lnTo>
                    <a:pt x="289" y="581"/>
                  </a:lnTo>
                  <a:cubicBezTo>
                    <a:pt x="270" y="603"/>
                    <a:pt x="241" y="616"/>
                    <a:pt x="201" y="629"/>
                  </a:cubicBezTo>
                  <a:lnTo>
                    <a:pt x="201" y="629"/>
                  </a:lnTo>
                  <a:cubicBezTo>
                    <a:pt x="196" y="629"/>
                    <a:pt x="190" y="629"/>
                    <a:pt x="184" y="629"/>
                  </a:cubicBezTo>
                  <a:cubicBezTo>
                    <a:pt x="84" y="646"/>
                    <a:pt x="1" y="797"/>
                    <a:pt x="34" y="897"/>
                  </a:cubicBezTo>
                  <a:cubicBezTo>
                    <a:pt x="48" y="1008"/>
                    <a:pt x="130" y="1072"/>
                    <a:pt x="225" y="1072"/>
                  </a:cubicBezTo>
                  <a:cubicBezTo>
                    <a:pt x="244" y="1072"/>
                    <a:pt x="265" y="1070"/>
                    <a:pt x="285" y="1064"/>
                  </a:cubicBezTo>
                  <a:cubicBezTo>
                    <a:pt x="468" y="1030"/>
                    <a:pt x="635" y="880"/>
                    <a:pt x="752" y="713"/>
                  </a:cubicBezTo>
                  <a:cubicBezTo>
                    <a:pt x="786" y="629"/>
                    <a:pt x="836" y="546"/>
                    <a:pt x="836" y="446"/>
                  </a:cubicBezTo>
                  <a:cubicBezTo>
                    <a:pt x="853" y="345"/>
                    <a:pt x="853" y="212"/>
                    <a:pt x="769" y="111"/>
                  </a:cubicBezTo>
                  <a:cubicBezTo>
                    <a:pt x="730" y="46"/>
                    <a:pt x="659" y="1"/>
                    <a:pt x="59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35"/>
            <p:cNvSpPr/>
            <p:nvPr/>
          </p:nvSpPr>
          <p:spPr>
            <a:xfrm>
              <a:off x="5091950" y="3123700"/>
              <a:ext cx="15900" cy="39025"/>
            </a:xfrm>
            <a:custGeom>
              <a:rect b="b" l="l" r="r" t="t"/>
              <a:pathLst>
                <a:path extrusionOk="0" h="1561" w="636">
                  <a:moveTo>
                    <a:pt x="440" y="0"/>
                  </a:moveTo>
                  <a:cubicBezTo>
                    <a:pt x="379" y="0"/>
                    <a:pt x="311" y="42"/>
                    <a:pt x="268" y="71"/>
                  </a:cubicBezTo>
                  <a:cubicBezTo>
                    <a:pt x="218" y="137"/>
                    <a:pt x="184" y="204"/>
                    <a:pt x="184" y="271"/>
                  </a:cubicBezTo>
                  <a:cubicBezTo>
                    <a:pt x="168" y="388"/>
                    <a:pt x="151" y="505"/>
                    <a:pt x="134" y="622"/>
                  </a:cubicBezTo>
                  <a:cubicBezTo>
                    <a:pt x="84" y="839"/>
                    <a:pt x="51" y="1073"/>
                    <a:pt x="17" y="1290"/>
                  </a:cubicBezTo>
                  <a:cubicBezTo>
                    <a:pt x="1" y="1390"/>
                    <a:pt x="51" y="1507"/>
                    <a:pt x="168" y="1558"/>
                  </a:cubicBezTo>
                  <a:cubicBezTo>
                    <a:pt x="178" y="1559"/>
                    <a:pt x="189" y="1560"/>
                    <a:pt x="200" y="1560"/>
                  </a:cubicBezTo>
                  <a:cubicBezTo>
                    <a:pt x="294" y="1560"/>
                    <a:pt x="403" y="1497"/>
                    <a:pt x="418" y="1407"/>
                  </a:cubicBezTo>
                  <a:cubicBezTo>
                    <a:pt x="468" y="1173"/>
                    <a:pt x="502" y="956"/>
                    <a:pt x="552" y="739"/>
                  </a:cubicBezTo>
                  <a:cubicBezTo>
                    <a:pt x="569" y="639"/>
                    <a:pt x="585" y="505"/>
                    <a:pt x="602" y="405"/>
                  </a:cubicBezTo>
                  <a:cubicBezTo>
                    <a:pt x="636" y="321"/>
                    <a:pt x="636" y="254"/>
                    <a:pt x="602" y="171"/>
                  </a:cubicBezTo>
                  <a:cubicBezTo>
                    <a:pt x="585" y="104"/>
                    <a:pt x="552" y="37"/>
                    <a:pt x="468" y="4"/>
                  </a:cubicBezTo>
                  <a:cubicBezTo>
                    <a:pt x="459" y="1"/>
                    <a:pt x="450" y="0"/>
                    <a:pt x="4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35"/>
            <p:cNvSpPr/>
            <p:nvPr/>
          </p:nvSpPr>
          <p:spPr>
            <a:xfrm>
              <a:off x="4866375" y="3226575"/>
              <a:ext cx="17575" cy="13350"/>
            </a:xfrm>
            <a:custGeom>
              <a:rect b="b" l="l" r="r" t="t"/>
              <a:pathLst>
                <a:path extrusionOk="0" h="534" w="703">
                  <a:moveTo>
                    <a:pt x="485" y="1"/>
                  </a:moveTo>
                  <a:cubicBezTo>
                    <a:pt x="463" y="1"/>
                    <a:pt x="441" y="5"/>
                    <a:pt x="419" y="16"/>
                  </a:cubicBezTo>
                  <a:cubicBezTo>
                    <a:pt x="352" y="32"/>
                    <a:pt x="268" y="49"/>
                    <a:pt x="218" y="99"/>
                  </a:cubicBezTo>
                  <a:cubicBezTo>
                    <a:pt x="168" y="116"/>
                    <a:pt x="151" y="133"/>
                    <a:pt x="101" y="166"/>
                  </a:cubicBezTo>
                  <a:cubicBezTo>
                    <a:pt x="85" y="166"/>
                    <a:pt x="85" y="199"/>
                    <a:pt x="68" y="199"/>
                  </a:cubicBezTo>
                  <a:cubicBezTo>
                    <a:pt x="18" y="233"/>
                    <a:pt x="1" y="300"/>
                    <a:pt x="1" y="367"/>
                  </a:cubicBezTo>
                  <a:lnTo>
                    <a:pt x="1" y="400"/>
                  </a:lnTo>
                  <a:cubicBezTo>
                    <a:pt x="1" y="433"/>
                    <a:pt x="18" y="450"/>
                    <a:pt x="51" y="467"/>
                  </a:cubicBezTo>
                  <a:cubicBezTo>
                    <a:pt x="68" y="484"/>
                    <a:pt x="101" y="534"/>
                    <a:pt x="151" y="534"/>
                  </a:cubicBezTo>
                  <a:lnTo>
                    <a:pt x="302" y="534"/>
                  </a:lnTo>
                  <a:cubicBezTo>
                    <a:pt x="318" y="534"/>
                    <a:pt x="335" y="517"/>
                    <a:pt x="352" y="484"/>
                  </a:cubicBezTo>
                  <a:cubicBezTo>
                    <a:pt x="385" y="467"/>
                    <a:pt x="402" y="467"/>
                    <a:pt x="419" y="467"/>
                  </a:cubicBezTo>
                  <a:cubicBezTo>
                    <a:pt x="443" y="455"/>
                    <a:pt x="466" y="443"/>
                    <a:pt x="490" y="425"/>
                  </a:cubicBezTo>
                  <a:lnTo>
                    <a:pt x="490" y="425"/>
                  </a:lnTo>
                  <a:cubicBezTo>
                    <a:pt x="489" y="428"/>
                    <a:pt x="487" y="430"/>
                    <a:pt x="486" y="433"/>
                  </a:cubicBezTo>
                  <a:lnTo>
                    <a:pt x="486" y="433"/>
                  </a:lnTo>
                  <a:cubicBezTo>
                    <a:pt x="486" y="433"/>
                    <a:pt x="487" y="430"/>
                    <a:pt x="490" y="425"/>
                  </a:cubicBezTo>
                  <a:lnTo>
                    <a:pt x="490" y="425"/>
                  </a:lnTo>
                  <a:cubicBezTo>
                    <a:pt x="490" y="425"/>
                    <a:pt x="490" y="425"/>
                    <a:pt x="490" y="425"/>
                  </a:cubicBezTo>
                  <a:lnTo>
                    <a:pt x="490" y="425"/>
                  </a:lnTo>
                  <a:cubicBezTo>
                    <a:pt x="492" y="423"/>
                    <a:pt x="493" y="421"/>
                    <a:pt x="494" y="419"/>
                  </a:cubicBezTo>
                  <a:lnTo>
                    <a:pt x="494" y="419"/>
                  </a:lnTo>
                  <a:cubicBezTo>
                    <a:pt x="493" y="421"/>
                    <a:pt x="492" y="423"/>
                    <a:pt x="490" y="425"/>
                  </a:cubicBezTo>
                  <a:lnTo>
                    <a:pt x="490" y="425"/>
                  </a:lnTo>
                  <a:cubicBezTo>
                    <a:pt x="498" y="419"/>
                    <a:pt x="507" y="412"/>
                    <a:pt x="515" y="404"/>
                  </a:cubicBezTo>
                  <a:lnTo>
                    <a:pt x="515" y="404"/>
                  </a:lnTo>
                  <a:cubicBezTo>
                    <a:pt x="527" y="400"/>
                    <a:pt x="544" y="400"/>
                    <a:pt x="569" y="400"/>
                  </a:cubicBezTo>
                  <a:cubicBezTo>
                    <a:pt x="619" y="383"/>
                    <a:pt x="669" y="367"/>
                    <a:pt x="686" y="300"/>
                  </a:cubicBezTo>
                  <a:cubicBezTo>
                    <a:pt x="703" y="283"/>
                    <a:pt x="703" y="266"/>
                    <a:pt x="703" y="216"/>
                  </a:cubicBezTo>
                  <a:lnTo>
                    <a:pt x="703" y="133"/>
                  </a:lnTo>
                  <a:cubicBezTo>
                    <a:pt x="686" y="99"/>
                    <a:pt x="669" y="32"/>
                    <a:pt x="602" y="16"/>
                  </a:cubicBezTo>
                  <a:cubicBezTo>
                    <a:pt x="569" y="16"/>
                    <a:pt x="528" y="1"/>
                    <a:pt x="48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35"/>
            <p:cNvSpPr/>
            <p:nvPr/>
          </p:nvSpPr>
          <p:spPr>
            <a:xfrm>
              <a:off x="4751925" y="3267475"/>
              <a:ext cx="15900" cy="11725"/>
            </a:xfrm>
            <a:custGeom>
              <a:rect b="b" l="l" r="r" t="t"/>
              <a:pathLst>
                <a:path extrusionOk="0" h="469" w="636">
                  <a:moveTo>
                    <a:pt x="235" y="0"/>
                  </a:moveTo>
                  <a:cubicBezTo>
                    <a:pt x="168" y="17"/>
                    <a:pt x="135" y="51"/>
                    <a:pt x="84" y="84"/>
                  </a:cubicBezTo>
                  <a:lnTo>
                    <a:pt x="68" y="101"/>
                  </a:lnTo>
                  <a:lnTo>
                    <a:pt x="51" y="134"/>
                  </a:lnTo>
                  <a:lnTo>
                    <a:pt x="18" y="151"/>
                  </a:lnTo>
                  <a:cubicBezTo>
                    <a:pt x="18" y="168"/>
                    <a:pt x="1" y="168"/>
                    <a:pt x="1" y="184"/>
                  </a:cubicBezTo>
                  <a:lnTo>
                    <a:pt x="1" y="251"/>
                  </a:lnTo>
                  <a:cubicBezTo>
                    <a:pt x="1" y="301"/>
                    <a:pt x="1" y="318"/>
                    <a:pt x="18" y="351"/>
                  </a:cubicBezTo>
                  <a:cubicBezTo>
                    <a:pt x="51" y="385"/>
                    <a:pt x="51" y="401"/>
                    <a:pt x="68" y="418"/>
                  </a:cubicBezTo>
                  <a:cubicBezTo>
                    <a:pt x="84" y="435"/>
                    <a:pt x="101" y="435"/>
                    <a:pt x="135" y="468"/>
                  </a:cubicBezTo>
                  <a:lnTo>
                    <a:pt x="235" y="468"/>
                  </a:lnTo>
                  <a:cubicBezTo>
                    <a:pt x="251" y="468"/>
                    <a:pt x="251" y="435"/>
                    <a:pt x="268" y="435"/>
                  </a:cubicBezTo>
                  <a:lnTo>
                    <a:pt x="302" y="435"/>
                  </a:lnTo>
                  <a:cubicBezTo>
                    <a:pt x="302" y="435"/>
                    <a:pt x="318" y="435"/>
                    <a:pt x="318" y="418"/>
                  </a:cubicBezTo>
                  <a:lnTo>
                    <a:pt x="419" y="418"/>
                  </a:lnTo>
                  <a:cubicBezTo>
                    <a:pt x="452" y="418"/>
                    <a:pt x="485" y="418"/>
                    <a:pt x="502" y="401"/>
                  </a:cubicBezTo>
                  <a:lnTo>
                    <a:pt x="569" y="335"/>
                  </a:lnTo>
                  <a:cubicBezTo>
                    <a:pt x="586" y="318"/>
                    <a:pt x="586" y="301"/>
                    <a:pt x="619" y="268"/>
                  </a:cubicBezTo>
                  <a:cubicBezTo>
                    <a:pt x="636" y="201"/>
                    <a:pt x="619" y="168"/>
                    <a:pt x="586" y="101"/>
                  </a:cubicBezTo>
                  <a:cubicBezTo>
                    <a:pt x="586" y="67"/>
                    <a:pt x="552" y="51"/>
                    <a:pt x="485" y="17"/>
                  </a:cubicBezTo>
                  <a:cubicBezTo>
                    <a:pt x="435" y="0"/>
                    <a:pt x="402" y="0"/>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35"/>
            <p:cNvSpPr/>
            <p:nvPr/>
          </p:nvSpPr>
          <p:spPr>
            <a:xfrm>
              <a:off x="4301625" y="3281250"/>
              <a:ext cx="20075" cy="12100"/>
            </a:xfrm>
            <a:custGeom>
              <a:rect b="b" l="l" r="r" t="t"/>
              <a:pathLst>
                <a:path extrusionOk="0" h="484" w="803">
                  <a:moveTo>
                    <a:pt x="519" y="1"/>
                  </a:moveTo>
                  <a:cubicBezTo>
                    <a:pt x="452" y="18"/>
                    <a:pt x="369" y="18"/>
                    <a:pt x="302" y="34"/>
                  </a:cubicBezTo>
                  <a:cubicBezTo>
                    <a:pt x="268" y="34"/>
                    <a:pt x="252" y="34"/>
                    <a:pt x="202" y="51"/>
                  </a:cubicBezTo>
                  <a:cubicBezTo>
                    <a:pt x="168" y="51"/>
                    <a:pt x="135" y="84"/>
                    <a:pt x="118" y="101"/>
                  </a:cubicBezTo>
                  <a:cubicBezTo>
                    <a:pt x="85" y="118"/>
                    <a:pt x="85" y="134"/>
                    <a:pt x="51" y="168"/>
                  </a:cubicBezTo>
                  <a:cubicBezTo>
                    <a:pt x="18" y="201"/>
                    <a:pt x="1" y="251"/>
                    <a:pt x="18" y="302"/>
                  </a:cubicBezTo>
                  <a:cubicBezTo>
                    <a:pt x="18" y="368"/>
                    <a:pt x="51" y="419"/>
                    <a:pt x="101" y="435"/>
                  </a:cubicBezTo>
                  <a:cubicBezTo>
                    <a:pt x="118" y="452"/>
                    <a:pt x="168" y="452"/>
                    <a:pt x="185" y="469"/>
                  </a:cubicBezTo>
                  <a:cubicBezTo>
                    <a:pt x="196" y="480"/>
                    <a:pt x="207" y="483"/>
                    <a:pt x="218" y="483"/>
                  </a:cubicBezTo>
                  <a:cubicBezTo>
                    <a:pt x="240" y="483"/>
                    <a:pt x="263" y="469"/>
                    <a:pt x="285" y="469"/>
                  </a:cubicBezTo>
                  <a:cubicBezTo>
                    <a:pt x="352" y="469"/>
                    <a:pt x="385" y="452"/>
                    <a:pt x="435" y="452"/>
                  </a:cubicBezTo>
                  <a:cubicBezTo>
                    <a:pt x="502" y="435"/>
                    <a:pt x="586" y="435"/>
                    <a:pt x="636" y="419"/>
                  </a:cubicBezTo>
                  <a:cubicBezTo>
                    <a:pt x="686" y="385"/>
                    <a:pt x="753" y="352"/>
                    <a:pt x="770" y="302"/>
                  </a:cubicBezTo>
                  <a:cubicBezTo>
                    <a:pt x="786" y="268"/>
                    <a:pt x="803" y="201"/>
                    <a:pt x="786" y="134"/>
                  </a:cubicBezTo>
                  <a:cubicBezTo>
                    <a:pt x="770" y="101"/>
                    <a:pt x="753" y="34"/>
                    <a:pt x="686" y="18"/>
                  </a:cubicBezTo>
                  <a:cubicBezTo>
                    <a:pt x="669" y="18"/>
                    <a:pt x="636" y="1"/>
                    <a:pt x="63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35"/>
            <p:cNvSpPr/>
            <p:nvPr/>
          </p:nvSpPr>
          <p:spPr>
            <a:xfrm>
              <a:off x="4187600" y="3294050"/>
              <a:ext cx="23825" cy="13975"/>
            </a:xfrm>
            <a:custGeom>
              <a:rect b="b" l="l" r="r" t="t"/>
              <a:pathLst>
                <a:path extrusionOk="0" h="559" w="953">
                  <a:moveTo>
                    <a:pt x="675" y="0"/>
                  </a:moveTo>
                  <a:cubicBezTo>
                    <a:pt x="645" y="0"/>
                    <a:pt x="615" y="8"/>
                    <a:pt x="585" y="23"/>
                  </a:cubicBezTo>
                  <a:cubicBezTo>
                    <a:pt x="581" y="28"/>
                    <a:pt x="573" y="34"/>
                    <a:pt x="564" y="41"/>
                  </a:cubicBezTo>
                  <a:lnTo>
                    <a:pt x="564" y="41"/>
                  </a:lnTo>
                  <a:cubicBezTo>
                    <a:pt x="566" y="40"/>
                    <a:pt x="567" y="40"/>
                    <a:pt x="569" y="40"/>
                  </a:cubicBezTo>
                  <a:cubicBezTo>
                    <a:pt x="559" y="46"/>
                    <a:pt x="550" y="52"/>
                    <a:pt x="542" y="56"/>
                  </a:cubicBezTo>
                  <a:lnTo>
                    <a:pt x="542" y="56"/>
                  </a:lnTo>
                  <a:cubicBezTo>
                    <a:pt x="550" y="51"/>
                    <a:pt x="557" y="46"/>
                    <a:pt x="564" y="41"/>
                  </a:cubicBezTo>
                  <a:lnTo>
                    <a:pt x="564" y="41"/>
                  </a:lnTo>
                  <a:cubicBezTo>
                    <a:pt x="554" y="44"/>
                    <a:pt x="539" y="55"/>
                    <a:pt x="526" y="63"/>
                  </a:cubicBezTo>
                  <a:lnTo>
                    <a:pt x="526" y="63"/>
                  </a:lnTo>
                  <a:cubicBezTo>
                    <a:pt x="531" y="61"/>
                    <a:pt x="536" y="59"/>
                    <a:pt x="542" y="56"/>
                  </a:cubicBezTo>
                  <a:lnTo>
                    <a:pt x="542" y="56"/>
                  </a:lnTo>
                  <a:cubicBezTo>
                    <a:pt x="526" y="66"/>
                    <a:pt x="510" y="74"/>
                    <a:pt x="502" y="74"/>
                  </a:cubicBezTo>
                  <a:cubicBezTo>
                    <a:pt x="508" y="74"/>
                    <a:pt x="516" y="69"/>
                    <a:pt x="526" y="63"/>
                  </a:cubicBezTo>
                  <a:lnTo>
                    <a:pt x="526" y="63"/>
                  </a:lnTo>
                  <a:cubicBezTo>
                    <a:pt x="496" y="75"/>
                    <a:pt x="469" y="79"/>
                    <a:pt x="435" y="90"/>
                  </a:cubicBezTo>
                  <a:lnTo>
                    <a:pt x="418" y="90"/>
                  </a:lnTo>
                  <a:cubicBezTo>
                    <a:pt x="368" y="90"/>
                    <a:pt x="351" y="57"/>
                    <a:pt x="318" y="57"/>
                  </a:cubicBezTo>
                  <a:cubicBezTo>
                    <a:pt x="273" y="57"/>
                    <a:pt x="229" y="49"/>
                    <a:pt x="194" y="49"/>
                  </a:cubicBezTo>
                  <a:cubicBezTo>
                    <a:pt x="177" y="49"/>
                    <a:pt x="162" y="51"/>
                    <a:pt x="151" y="57"/>
                  </a:cubicBezTo>
                  <a:cubicBezTo>
                    <a:pt x="84" y="90"/>
                    <a:pt x="34" y="124"/>
                    <a:pt x="17" y="191"/>
                  </a:cubicBezTo>
                  <a:cubicBezTo>
                    <a:pt x="1" y="207"/>
                    <a:pt x="1" y="224"/>
                    <a:pt x="1" y="274"/>
                  </a:cubicBezTo>
                  <a:cubicBezTo>
                    <a:pt x="1" y="308"/>
                    <a:pt x="1" y="341"/>
                    <a:pt x="17" y="374"/>
                  </a:cubicBezTo>
                  <a:cubicBezTo>
                    <a:pt x="34" y="458"/>
                    <a:pt x="184" y="525"/>
                    <a:pt x="251" y="541"/>
                  </a:cubicBezTo>
                  <a:cubicBezTo>
                    <a:pt x="318" y="558"/>
                    <a:pt x="402" y="558"/>
                    <a:pt x="452" y="558"/>
                  </a:cubicBezTo>
                  <a:cubicBezTo>
                    <a:pt x="585" y="558"/>
                    <a:pt x="736" y="525"/>
                    <a:pt x="836" y="441"/>
                  </a:cubicBezTo>
                  <a:cubicBezTo>
                    <a:pt x="869" y="391"/>
                    <a:pt x="920" y="358"/>
                    <a:pt x="936" y="308"/>
                  </a:cubicBezTo>
                  <a:cubicBezTo>
                    <a:pt x="953" y="257"/>
                    <a:pt x="936" y="191"/>
                    <a:pt x="920" y="140"/>
                  </a:cubicBezTo>
                  <a:cubicBezTo>
                    <a:pt x="903" y="107"/>
                    <a:pt x="836" y="57"/>
                    <a:pt x="786" y="40"/>
                  </a:cubicBezTo>
                  <a:cubicBezTo>
                    <a:pt x="749" y="13"/>
                    <a:pt x="712" y="0"/>
                    <a:pt x="6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35"/>
            <p:cNvSpPr/>
            <p:nvPr/>
          </p:nvSpPr>
          <p:spPr>
            <a:xfrm>
              <a:off x="4082325" y="3290875"/>
              <a:ext cx="20925" cy="11700"/>
            </a:xfrm>
            <a:custGeom>
              <a:rect b="b" l="l" r="r" t="t"/>
              <a:pathLst>
                <a:path extrusionOk="0" h="468" w="837">
                  <a:moveTo>
                    <a:pt x="285" y="0"/>
                  </a:moveTo>
                  <a:cubicBezTo>
                    <a:pt x="252" y="0"/>
                    <a:pt x="185" y="0"/>
                    <a:pt x="135" y="34"/>
                  </a:cubicBezTo>
                  <a:cubicBezTo>
                    <a:pt x="101" y="50"/>
                    <a:pt x="51" y="67"/>
                    <a:pt x="34" y="117"/>
                  </a:cubicBezTo>
                  <a:cubicBezTo>
                    <a:pt x="18" y="150"/>
                    <a:pt x="1" y="201"/>
                    <a:pt x="1" y="234"/>
                  </a:cubicBezTo>
                  <a:cubicBezTo>
                    <a:pt x="1" y="284"/>
                    <a:pt x="18" y="318"/>
                    <a:pt x="18" y="334"/>
                  </a:cubicBezTo>
                  <a:cubicBezTo>
                    <a:pt x="34" y="384"/>
                    <a:pt x="101" y="418"/>
                    <a:pt x="135" y="451"/>
                  </a:cubicBezTo>
                  <a:cubicBezTo>
                    <a:pt x="185" y="468"/>
                    <a:pt x="252" y="468"/>
                    <a:pt x="285" y="468"/>
                  </a:cubicBezTo>
                  <a:lnTo>
                    <a:pt x="603" y="468"/>
                  </a:lnTo>
                  <a:cubicBezTo>
                    <a:pt x="669" y="468"/>
                    <a:pt x="719" y="451"/>
                    <a:pt x="770" y="401"/>
                  </a:cubicBezTo>
                  <a:cubicBezTo>
                    <a:pt x="803" y="368"/>
                    <a:pt x="836" y="301"/>
                    <a:pt x="836" y="234"/>
                  </a:cubicBezTo>
                  <a:cubicBezTo>
                    <a:pt x="836" y="167"/>
                    <a:pt x="803" y="117"/>
                    <a:pt x="770" y="67"/>
                  </a:cubicBezTo>
                  <a:cubicBezTo>
                    <a:pt x="703" y="34"/>
                    <a:pt x="669" y="0"/>
                    <a:pt x="6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35"/>
            <p:cNvSpPr/>
            <p:nvPr/>
          </p:nvSpPr>
          <p:spPr>
            <a:xfrm>
              <a:off x="3392275" y="3134225"/>
              <a:ext cx="13400" cy="12125"/>
            </a:xfrm>
            <a:custGeom>
              <a:rect b="b" l="l" r="r" t="t"/>
              <a:pathLst>
                <a:path extrusionOk="0" h="485" w="536">
                  <a:moveTo>
                    <a:pt x="134" y="0"/>
                  </a:moveTo>
                  <a:cubicBezTo>
                    <a:pt x="117" y="0"/>
                    <a:pt x="84" y="34"/>
                    <a:pt x="67" y="51"/>
                  </a:cubicBezTo>
                  <a:cubicBezTo>
                    <a:pt x="51" y="67"/>
                    <a:pt x="34" y="84"/>
                    <a:pt x="34" y="117"/>
                  </a:cubicBezTo>
                  <a:cubicBezTo>
                    <a:pt x="34" y="134"/>
                    <a:pt x="0" y="134"/>
                    <a:pt x="0" y="151"/>
                  </a:cubicBezTo>
                  <a:lnTo>
                    <a:pt x="0" y="251"/>
                  </a:lnTo>
                  <a:cubicBezTo>
                    <a:pt x="0" y="284"/>
                    <a:pt x="34" y="284"/>
                    <a:pt x="34" y="301"/>
                  </a:cubicBezTo>
                  <a:cubicBezTo>
                    <a:pt x="51" y="335"/>
                    <a:pt x="67" y="368"/>
                    <a:pt x="84" y="385"/>
                  </a:cubicBezTo>
                  <a:cubicBezTo>
                    <a:pt x="117" y="401"/>
                    <a:pt x="134" y="418"/>
                    <a:pt x="168" y="418"/>
                  </a:cubicBezTo>
                  <a:cubicBezTo>
                    <a:pt x="168" y="418"/>
                    <a:pt x="201" y="418"/>
                    <a:pt x="201" y="452"/>
                  </a:cubicBezTo>
                  <a:lnTo>
                    <a:pt x="218" y="452"/>
                  </a:lnTo>
                  <a:cubicBezTo>
                    <a:pt x="234" y="452"/>
                    <a:pt x="234" y="468"/>
                    <a:pt x="251" y="468"/>
                  </a:cubicBezTo>
                  <a:cubicBezTo>
                    <a:pt x="284" y="485"/>
                    <a:pt x="301" y="485"/>
                    <a:pt x="318" y="485"/>
                  </a:cubicBezTo>
                  <a:lnTo>
                    <a:pt x="401" y="485"/>
                  </a:lnTo>
                  <a:cubicBezTo>
                    <a:pt x="418" y="485"/>
                    <a:pt x="452" y="468"/>
                    <a:pt x="468" y="452"/>
                  </a:cubicBezTo>
                  <a:cubicBezTo>
                    <a:pt x="485" y="418"/>
                    <a:pt x="502" y="401"/>
                    <a:pt x="502" y="385"/>
                  </a:cubicBezTo>
                  <a:cubicBezTo>
                    <a:pt x="502" y="368"/>
                    <a:pt x="535" y="368"/>
                    <a:pt x="535" y="335"/>
                  </a:cubicBezTo>
                  <a:lnTo>
                    <a:pt x="535" y="234"/>
                  </a:lnTo>
                  <a:cubicBezTo>
                    <a:pt x="535" y="218"/>
                    <a:pt x="502" y="218"/>
                    <a:pt x="502" y="201"/>
                  </a:cubicBezTo>
                  <a:cubicBezTo>
                    <a:pt x="485" y="167"/>
                    <a:pt x="468" y="134"/>
                    <a:pt x="452" y="134"/>
                  </a:cubicBezTo>
                  <a:cubicBezTo>
                    <a:pt x="418" y="134"/>
                    <a:pt x="418" y="117"/>
                    <a:pt x="401" y="117"/>
                  </a:cubicBezTo>
                  <a:cubicBezTo>
                    <a:pt x="401" y="117"/>
                    <a:pt x="385" y="117"/>
                    <a:pt x="385" y="84"/>
                  </a:cubicBezTo>
                  <a:cubicBezTo>
                    <a:pt x="385" y="84"/>
                    <a:pt x="351" y="84"/>
                    <a:pt x="351" y="67"/>
                  </a:cubicBezTo>
                  <a:cubicBezTo>
                    <a:pt x="335" y="51"/>
                    <a:pt x="301" y="51"/>
                    <a:pt x="284" y="34"/>
                  </a:cubicBezTo>
                  <a:cubicBezTo>
                    <a:pt x="251" y="0"/>
                    <a:pt x="234"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35"/>
            <p:cNvSpPr/>
            <p:nvPr/>
          </p:nvSpPr>
          <p:spPr>
            <a:xfrm>
              <a:off x="3948125" y="1977750"/>
              <a:ext cx="8075" cy="28150"/>
            </a:xfrm>
            <a:custGeom>
              <a:rect b="b" l="l" r="r" t="t"/>
              <a:pathLst>
                <a:path extrusionOk="0" h="1126" w="323">
                  <a:moveTo>
                    <a:pt x="89" y="1"/>
                  </a:moveTo>
                  <a:cubicBezTo>
                    <a:pt x="48" y="1"/>
                    <a:pt x="1" y="40"/>
                    <a:pt x="22" y="94"/>
                  </a:cubicBezTo>
                  <a:cubicBezTo>
                    <a:pt x="123" y="395"/>
                    <a:pt x="189" y="729"/>
                    <a:pt x="189" y="1063"/>
                  </a:cubicBezTo>
                  <a:cubicBezTo>
                    <a:pt x="189" y="1105"/>
                    <a:pt x="219" y="1126"/>
                    <a:pt x="248" y="1126"/>
                  </a:cubicBezTo>
                  <a:cubicBezTo>
                    <a:pt x="277" y="1126"/>
                    <a:pt x="306" y="1105"/>
                    <a:pt x="306" y="1063"/>
                  </a:cubicBezTo>
                  <a:cubicBezTo>
                    <a:pt x="323" y="712"/>
                    <a:pt x="273" y="361"/>
                    <a:pt x="139" y="44"/>
                  </a:cubicBezTo>
                  <a:cubicBezTo>
                    <a:pt x="133" y="13"/>
                    <a:pt x="112" y="1"/>
                    <a:pt x="8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35"/>
            <p:cNvSpPr/>
            <p:nvPr/>
          </p:nvSpPr>
          <p:spPr>
            <a:xfrm>
              <a:off x="3973725" y="1981850"/>
              <a:ext cx="3175" cy="21950"/>
            </a:xfrm>
            <a:custGeom>
              <a:rect b="b" l="l" r="r" t="t"/>
              <a:pathLst>
                <a:path extrusionOk="0" h="878" w="127">
                  <a:moveTo>
                    <a:pt x="66" y="1"/>
                  </a:moveTo>
                  <a:cubicBezTo>
                    <a:pt x="34" y="1"/>
                    <a:pt x="1" y="22"/>
                    <a:pt x="1" y="63"/>
                  </a:cubicBezTo>
                  <a:lnTo>
                    <a:pt x="1" y="464"/>
                  </a:lnTo>
                  <a:lnTo>
                    <a:pt x="1" y="648"/>
                  </a:lnTo>
                  <a:lnTo>
                    <a:pt x="1" y="765"/>
                  </a:lnTo>
                  <a:cubicBezTo>
                    <a:pt x="1" y="799"/>
                    <a:pt x="1" y="815"/>
                    <a:pt x="17" y="865"/>
                  </a:cubicBezTo>
                  <a:cubicBezTo>
                    <a:pt x="26" y="874"/>
                    <a:pt x="43" y="878"/>
                    <a:pt x="59" y="878"/>
                  </a:cubicBezTo>
                  <a:cubicBezTo>
                    <a:pt x="76" y="878"/>
                    <a:pt x="93" y="874"/>
                    <a:pt x="101" y="865"/>
                  </a:cubicBezTo>
                  <a:cubicBezTo>
                    <a:pt x="118" y="849"/>
                    <a:pt x="118" y="799"/>
                    <a:pt x="118" y="765"/>
                  </a:cubicBezTo>
                  <a:lnTo>
                    <a:pt x="118" y="648"/>
                  </a:lnTo>
                  <a:lnTo>
                    <a:pt x="118" y="464"/>
                  </a:lnTo>
                  <a:lnTo>
                    <a:pt x="118" y="63"/>
                  </a:lnTo>
                  <a:cubicBezTo>
                    <a:pt x="126" y="22"/>
                    <a:pt x="97" y="1"/>
                    <a:pt x="6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35"/>
            <p:cNvSpPr/>
            <p:nvPr/>
          </p:nvSpPr>
          <p:spPr>
            <a:xfrm>
              <a:off x="3989175" y="1983675"/>
              <a:ext cx="4225" cy="15750"/>
            </a:xfrm>
            <a:custGeom>
              <a:rect b="b" l="l" r="r" t="t"/>
              <a:pathLst>
                <a:path extrusionOk="0" h="630" w="169">
                  <a:moveTo>
                    <a:pt x="71" y="1"/>
                  </a:moveTo>
                  <a:cubicBezTo>
                    <a:pt x="63" y="1"/>
                    <a:pt x="55" y="3"/>
                    <a:pt x="51" y="7"/>
                  </a:cubicBezTo>
                  <a:cubicBezTo>
                    <a:pt x="18" y="41"/>
                    <a:pt x="1" y="74"/>
                    <a:pt x="1" y="124"/>
                  </a:cubicBezTo>
                  <a:cubicBezTo>
                    <a:pt x="18" y="208"/>
                    <a:pt x="18" y="258"/>
                    <a:pt x="18" y="358"/>
                  </a:cubicBezTo>
                  <a:lnTo>
                    <a:pt x="18" y="475"/>
                  </a:lnTo>
                  <a:cubicBezTo>
                    <a:pt x="18" y="508"/>
                    <a:pt x="51" y="559"/>
                    <a:pt x="51" y="592"/>
                  </a:cubicBezTo>
                  <a:cubicBezTo>
                    <a:pt x="51" y="617"/>
                    <a:pt x="72" y="630"/>
                    <a:pt x="95" y="630"/>
                  </a:cubicBezTo>
                  <a:cubicBezTo>
                    <a:pt x="118" y="630"/>
                    <a:pt x="143" y="617"/>
                    <a:pt x="151" y="592"/>
                  </a:cubicBezTo>
                  <a:cubicBezTo>
                    <a:pt x="151" y="575"/>
                    <a:pt x="168" y="559"/>
                    <a:pt x="168" y="542"/>
                  </a:cubicBezTo>
                  <a:lnTo>
                    <a:pt x="168" y="458"/>
                  </a:lnTo>
                  <a:lnTo>
                    <a:pt x="168" y="325"/>
                  </a:lnTo>
                  <a:cubicBezTo>
                    <a:pt x="168" y="241"/>
                    <a:pt x="151" y="158"/>
                    <a:pt x="135" y="57"/>
                  </a:cubicBezTo>
                  <a:cubicBezTo>
                    <a:pt x="135" y="20"/>
                    <a:pt x="97"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35"/>
            <p:cNvSpPr/>
            <p:nvPr/>
          </p:nvSpPr>
          <p:spPr>
            <a:xfrm>
              <a:off x="4004225" y="1983925"/>
              <a:ext cx="5450" cy="17900"/>
            </a:xfrm>
            <a:custGeom>
              <a:rect b="b" l="l" r="r" t="t"/>
              <a:pathLst>
                <a:path extrusionOk="0" h="716" w="218">
                  <a:moveTo>
                    <a:pt x="107" y="0"/>
                  </a:moveTo>
                  <a:cubicBezTo>
                    <a:pt x="95" y="0"/>
                    <a:pt x="82" y="4"/>
                    <a:pt x="67" y="14"/>
                  </a:cubicBezTo>
                  <a:cubicBezTo>
                    <a:pt x="34" y="14"/>
                    <a:pt x="0" y="47"/>
                    <a:pt x="34" y="97"/>
                  </a:cubicBezTo>
                  <a:cubicBezTo>
                    <a:pt x="67" y="281"/>
                    <a:pt x="67" y="465"/>
                    <a:pt x="84" y="649"/>
                  </a:cubicBezTo>
                  <a:cubicBezTo>
                    <a:pt x="84" y="699"/>
                    <a:pt x="117" y="716"/>
                    <a:pt x="134" y="716"/>
                  </a:cubicBezTo>
                  <a:lnTo>
                    <a:pt x="168" y="716"/>
                  </a:lnTo>
                  <a:cubicBezTo>
                    <a:pt x="201" y="699"/>
                    <a:pt x="218" y="682"/>
                    <a:pt x="218" y="649"/>
                  </a:cubicBezTo>
                  <a:cubicBezTo>
                    <a:pt x="218" y="448"/>
                    <a:pt x="201" y="231"/>
                    <a:pt x="151" y="47"/>
                  </a:cubicBezTo>
                  <a:cubicBezTo>
                    <a:pt x="151" y="24"/>
                    <a:pt x="134" y="0"/>
                    <a:pt x="1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35"/>
            <p:cNvSpPr/>
            <p:nvPr/>
          </p:nvSpPr>
          <p:spPr>
            <a:xfrm>
              <a:off x="4022400" y="1984000"/>
              <a:ext cx="7750" cy="17400"/>
            </a:xfrm>
            <a:custGeom>
              <a:rect b="b" l="l" r="r" t="t"/>
              <a:pathLst>
                <a:path extrusionOk="0" h="696" w="310">
                  <a:moveTo>
                    <a:pt x="75" y="0"/>
                  </a:moveTo>
                  <a:cubicBezTo>
                    <a:pt x="36" y="0"/>
                    <a:pt x="0" y="34"/>
                    <a:pt x="9" y="94"/>
                  </a:cubicBezTo>
                  <a:cubicBezTo>
                    <a:pt x="25" y="195"/>
                    <a:pt x="76" y="278"/>
                    <a:pt x="92" y="378"/>
                  </a:cubicBezTo>
                  <a:cubicBezTo>
                    <a:pt x="109" y="429"/>
                    <a:pt x="109" y="462"/>
                    <a:pt x="142" y="529"/>
                  </a:cubicBezTo>
                  <a:cubicBezTo>
                    <a:pt x="142" y="546"/>
                    <a:pt x="159" y="562"/>
                    <a:pt x="159" y="596"/>
                  </a:cubicBezTo>
                  <a:cubicBezTo>
                    <a:pt x="159" y="612"/>
                    <a:pt x="176" y="629"/>
                    <a:pt x="192" y="679"/>
                  </a:cubicBezTo>
                  <a:cubicBezTo>
                    <a:pt x="226" y="696"/>
                    <a:pt x="243" y="696"/>
                    <a:pt x="259" y="696"/>
                  </a:cubicBezTo>
                  <a:cubicBezTo>
                    <a:pt x="276" y="696"/>
                    <a:pt x="309" y="679"/>
                    <a:pt x="309" y="629"/>
                  </a:cubicBezTo>
                  <a:cubicBezTo>
                    <a:pt x="309" y="596"/>
                    <a:pt x="276" y="529"/>
                    <a:pt x="276" y="479"/>
                  </a:cubicBezTo>
                  <a:cubicBezTo>
                    <a:pt x="259" y="445"/>
                    <a:pt x="259" y="395"/>
                    <a:pt x="243" y="362"/>
                  </a:cubicBezTo>
                  <a:cubicBezTo>
                    <a:pt x="226" y="278"/>
                    <a:pt x="176" y="178"/>
                    <a:pt x="159" y="94"/>
                  </a:cubicBezTo>
                  <a:cubicBezTo>
                    <a:pt x="151" y="30"/>
                    <a:pt x="112" y="0"/>
                    <a:pt x="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35"/>
            <p:cNvSpPr/>
            <p:nvPr/>
          </p:nvSpPr>
          <p:spPr>
            <a:xfrm>
              <a:off x="4039725" y="1982600"/>
              <a:ext cx="6300" cy="19650"/>
            </a:xfrm>
            <a:custGeom>
              <a:rect b="b" l="l" r="r" t="t"/>
              <a:pathLst>
                <a:path extrusionOk="0" h="786" w="252">
                  <a:moveTo>
                    <a:pt x="118" y="0"/>
                  </a:moveTo>
                  <a:cubicBezTo>
                    <a:pt x="51" y="0"/>
                    <a:pt x="1" y="17"/>
                    <a:pt x="34" y="67"/>
                  </a:cubicBezTo>
                  <a:cubicBezTo>
                    <a:pt x="51" y="184"/>
                    <a:pt x="51" y="301"/>
                    <a:pt x="68" y="434"/>
                  </a:cubicBezTo>
                  <a:cubicBezTo>
                    <a:pt x="68" y="501"/>
                    <a:pt x="84" y="568"/>
                    <a:pt x="84" y="618"/>
                  </a:cubicBezTo>
                  <a:cubicBezTo>
                    <a:pt x="84" y="685"/>
                    <a:pt x="84" y="785"/>
                    <a:pt x="168" y="785"/>
                  </a:cubicBezTo>
                  <a:cubicBezTo>
                    <a:pt x="251" y="785"/>
                    <a:pt x="235" y="685"/>
                    <a:pt x="235" y="618"/>
                  </a:cubicBezTo>
                  <a:cubicBezTo>
                    <a:pt x="235" y="568"/>
                    <a:pt x="218" y="501"/>
                    <a:pt x="218" y="434"/>
                  </a:cubicBezTo>
                  <a:cubicBezTo>
                    <a:pt x="201" y="317"/>
                    <a:pt x="201" y="184"/>
                    <a:pt x="168" y="67"/>
                  </a:cubicBezTo>
                  <a:cubicBezTo>
                    <a:pt x="168" y="17"/>
                    <a:pt x="151" y="0"/>
                    <a:pt x="1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35"/>
            <p:cNvSpPr/>
            <p:nvPr/>
          </p:nvSpPr>
          <p:spPr>
            <a:xfrm>
              <a:off x="4056450" y="1978525"/>
              <a:ext cx="5700" cy="23550"/>
            </a:xfrm>
            <a:custGeom>
              <a:rect b="b" l="l" r="r" t="t"/>
              <a:pathLst>
                <a:path extrusionOk="0" h="942" w="228">
                  <a:moveTo>
                    <a:pt x="73" y="0"/>
                  </a:moveTo>
                  <a:cubicBezTo>
                    <a:pt x="38" y="0"/>
                    <a:pt x="0" y="21"/>
                    <a:pt x="0" y="63"/>
                  </a:cubicBezTo>
                  <a:cubicBezTo>
                    <a:pt x="0" y="196"/>
                    <a:pt x="0" y="330"/>
                    <a:pt x="33" y="480"/>
                  </a:cubicBezTo>
                  <a:cubicBezTo>
                    <a:pt x="33" y="531"/>
                    <a:pt x="50" y="614"/>
                    <a:pt x="50" y="681"/>
                  </a:cubicBezTo>
                  <a:cubicBezTo>
                    <a:pt x="67" y="748"/>
                    <a:pt x="67" y="831"/>
                    <a:pt x="84" y="898"/>
                  </a:cubicBezTo>
                  <a:cubicBezTo>
                    <a:pt x="96" y="928"/>
                    <a:pt x="119" y="941"/>
                    <a:pt x="142" y="941"/>
                  </a:cubicBezTo>
                  <a:cubicBezTo>
                    <a:pt x="184" y="941"/>
                    <a:pt x="228" y="901"/>
                    <a:pt x="217" y="848"/>
                  </a:cubicBezTo>
                  <a:cubicBezTo>
                    <a:pt x="217" y="781"/>
                    <a:pt x="201" y="731"/>
                    <a:pt x="167" y="648"/>
                  </a:cubicBezTo>
                  <a:cubicBezTo>
                    <a:pt x="150" y="581"/>
                    <a:pt x="150" y="514"/>
                    <a:pt x="150" y="447"/>
                  </a:cubicBezTo>
                  <a:cubicBezTo>
                    <a:pt x="134" y="330"/>
                    <a:pt x="134" y="180"/>
                    <a:pt x="134" y="63"/>
                  </a:cubicBezTo>
                  <a:cubicBezTo>
                    <a:pt x="142" y="21"/>
                    <a:pt x="109"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35"/>
            <p:cNvSpPr/>
            <p:nvPr/>
          </p:nvSpPr>
          <p:spPr>
            <a:xfrm>
              <a:off x="4072300" y="1977300"/>
              <a:ext cx="4625" cy="28100"/>
            </a:xfrm>
            <a:custGeom>
              <a:rect b="b" l="l" r="r" t="t"/>
              <a:pathLst>
                <a:path extrusionOk="0" h="1124" w="185">
                  <a:moveTo>
                    <a:pt x="62" y="0"/>
                  </a:moveTo>
                  <a:cubicBezTo>
                    <a:pt x="28" y="0"/>
                    <a:pt x="18" y="36"/>
                    <a:pt x="18" y="62"/>
                  </a:cubicBezTo>
                  <a:cubicBezTo>
                    <a:pt x="34" y="229"/>
                    <a:pt x="34" y="396"/>
                    <a:pt x="34" y="563"/>
                  </a:cubicBezTo>
                  <a:cubicBezTo>
                    <a:pt x="34" y="646"/>
                    <a:pt x="34" y="730"/>
                    <a:pt x="18" y="814"/>
                  </a:cubicBezTo>
                  <a:cubicBezTo>
                    <a:pt x="18" y="897"/>
                    <a:pt x="1" y="981"/>
                    <a:pt x="1" y="1064"/>
                  </a:cubicBezTo>
                  <a:cubicBezTo>
                    <a:pt x="1" y="1102"/>
                    <a:pt x="27" y="1123"/>
                    <a:pt x="56" y="1123"/>
                  </a:cubicBezTo>
                  <a:cubicBezTo>
                    <a:pt x="79" y="1123"/>
                    <a:pt x="103" y="1110"/>
                    <a:pt x="118" y="1081"/>
                  </a:cubicBezTo>
                  <a:cubicBezTo>
                    <a:pt x="151" y="997"/>
                    <a:pt x="168" y="914"/>
                    <a:pt x="168" y="830"/>
                  </a:cubicBezTo>
                  <a:cubicBezTo>
                    <a:pt x="168" y="747"/>
                    <a:pt x="185" y="663"/>
                    <a:pt x="185" y="580"/>
                  </a:cubicBezTo>
                  <a:cubicBezTo>
                    <a:pt x="185" y="413"/>
                    <a:pt x="185" y="245"/>
                    <a:pt x="168" y="78"/>
                  </a:cubicBezTo>
                  <a:cubicBezTo>
                    <a:pt x="168" y="45"/>
                    <a:pt x="151" y="12"/>
                    <a:pt x="101" y="12"/>
                  </a:cubicBezTo>
                  <a:cubicBezTo>
                    <a:pt x="86" y="4"/>
                    <a:pt x="73"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35"/>
            <p:cNvSpPr/>
            <p:nvPr/>
          </p:nvSpPr>
          <p:spPr>
            <a:xfrm>
              <a:off x="4084775" y="1978875"/>
              <a:ext cx="8450" cy="31950"/>
            </a:xfrm>
            <a:custGeom>
              <a:rect b="b" l="l" r="r" t="t"/>
              <a:pathLst>
                <a:path extrusionOk="0" h="1278" w="338">
                  <a:moveTo>
                    <a:pt x="82" y="0"/>
                  </a:moveTo>
                  <a:cubicBezTo>
                    <a:pt x="40" y="0"/>
                    <a:pt x="0" y="32"/>
                    <a:pt x="20" y="82"/>
                  </a:cubicBezTo>
                  <a:cubicBezTo>
                    <a:pt x="154" y="433"/>
                    <a:pt x="187" y="817"/>
                    <a:pt x="120" y="1185"/>
                  </a:cubicBezTo>
                  <a:cubicBezTo>
                    <a:pt x="110" y="1238"/>
                    <a:pt x="167" y="1278"/>
                    <a:pt x="210" y="1278"/>
                  </a:cubicBezTo>
                  <a:cubicBezTo>
                    <a:pt x="234" y="1278"/>
                    <a:pt x="254" y="1265"/>
                    <a:pt x="254" y="1235"/>
                  </a:cubicBezTo>
                  <a:cubicBezTo>
                    <a:pt x="337" y="834"/>
                    <a:pt x="287" y="416"/>
                    <a:pt x="154" y="49"/>
                  </a:cubicBezTo>
                  <a:cubicBezTo>
                    <a:pt x="140" y="15"/>
                    <a:pt x="110" y="0"/>
                    <a:pt x="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35"/>
            <p:cNvSpPr/>
            <p:nvPr/>
          </p:nvSpPr>
          <p:spPr>
            <a:xfrm>
              <a:off x="4101550" y="1980475"/>
              <a:ext cx="5050" cy="35250"/>
            </a:xfrm>
            <a:custGeom>
              <a:rect b="b" l="l" r="r" t="t"/>
              <a:pathLst>
                <a:path extrusionOk="0" h="1410" w="202">
                  <a:moveTo>
                    <a:pt x="137" y="1"/>
                  </a:moveTo>
                  <a:cubicBezTo>
                    <a:pt x="105" y="1"/>
                    <a:pt x="67" y="21"/>
                    <a:pt x="67" y="68"/>
                  </a:cubicBezTo>
                  <a:cubicBezTo>
                    <a:pt x="67" y="286"/>
                    <a:pt x="67" y="503"/>
                    <a:pt x="34" y="737"/>
                  </a:cubicBezTo>
                  <a:cubicBezTo>
                    <a:pt x="34" y="837"/>
                    <a:pt x="17" y="954"/>
                    <a:pt x="17" y="1071"/>
                  </a:cubicBezTo>
                  <a:cubicBezTo>
                    <a:pt x="1" y="1171"/>
                    <a:pt x="1" y="1271"/>
                    <a:pt x="17" y="1372"/>
                  </a:cubicBezTo>
                  <a:cubicBezTo>
                    <a:pt x="17" y="1397"/>
                    <a:pt x="34" y="1409"/>
                    <a:pt x="53" y="1409"/>
                  </a:cubicBezTo>
                  <a:cubicBezTo>
                    <a:pt x="72" y="1409"/>
                    <a:pt x="92" y="1397"/>
                    <a:pt x="101" y="1372"/>
                  </a:cubicBezTo>
                  <a:cubicBezTo>
                    <a:pt x="151" y="1288"/>
                    <a:pt x="168" y="1171"/>
                    <a:pt x="168" y="1088"/>
                  </a:cubicBezTo>
                  <a:cubicBezTo>
                    <a:pt x="184" y="954"/>
                    <a:pt x="184" y="854"/>
                    <a:pt x="184" y="737"/>
                  </a:cubicBezTo>
                  <a:cubicBezTo>
                    <a:pt x="201" y="503"/>
                    <a:pt x="201" y="269"/>
                    <a:pt x="184" y="35"/>
                  </a:cubicBezTo>
                  <a:cubicBezTo>
                    <a:pt x="184" y="13"/>
                    <a:pt x="162" y="1"/>
                    <a:pt x="1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35"/>
            <p:cNvSpPr/>
            <p:nvPr/>
          </p:nvSpPr>
          <p:spPr>
            <a:xfrm>
              <a:off x="4115325" y="1987700"/>
              <a:ext cx="5875" cy="39725"/>
            </a:xfrm>
            <a:custGeom>
              <a:rect b="b" l="l" r="r" t="t"/>
              <a:pathLst>
                <a:path extrusionOk="0" h="1589" w="235">
                  <a:moveTo>
                    <a:pt x="174" y="1"/>
                  </a:moveTo>
                  <a:cubicBezTo>
                    <a:pt x="143" y="1"/>
                    <a:pt x="110" y="22"/>
                    <a:pt x="101" y="63"/>
                  </a:cubicBezTo>
                  <a:cubicBezTo>
                    <a:pt x="68" y="314"/>
                    <a:pt x="51" y="565"/>
                    <a:pt x="51" y="815"/>
                  </a:cubicBezTo>
                  <a:cubicBezTo>
                    <a:pt x="51" y="932"/>
                    <a:pt x="34" y="1066"/>
                    <a:pt x="34" y="1200"/>
                  </a:cubicBezTo>
                  <a:cubicBezTo>
                    <a:pt x="34" y="1316"/>
                    <a:pt x="1" y="1450"/>
                    <a:pt x="34" y="1550"/>
                  </a:cubicBezTo>
                  <a:cubicBezTo>
                    <a:pt x="41" y="1579"/>
                    <a:pt x="57" y="1589"/>
                    <a:pt x="75" y="1589"/>
                  </a:cubicBezTo>
                  <a:cubicBezTo>
                    <a:pt x="99" y="1589"/>
                    <a:pt x="125" y="1570"/>
                    <a:pt x="135" y="1550"/>
                  </a:cubicBezTo>
                  <a:cubicBezTo>
                    <a:pt x="185" y="1450"/>
                    <a:pt x="151" y="1300"/>
                    <a:pt x="185" y="1200"/>
                  </a:cubicBezTo>
                  <a:cubicBezTo>
                    <a:pt x="185" y="1066"/>
                    <a:pt x="201" y="949"/>
                    <a:pt x="201" y="815"/>
                  </a:cubicBezTo>
                  <a:cubicBezTo>
                    <a:pt x="218" y="565"/>
                    <a:pt x="218" y="314"/>
                    <a:pt x="235" y="63"/>
                  </a:cubicBezTo>
                  <a:cubicBezTo>
                    <a:pt x="235" y="22"/>
                    <a:pt x="206"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35"/>
            <p:cNvSpPr/>
            <p:nvPr/>
          </p:nvSpPr>
          <p:spPr>
            <a:xfrm>
              <a:off x="4131625" y="1997825"/>
              <a:ext cx="3775" cy="28650"/>
            </a:xfrm>
            <a:custGeom>
              <a:rect b="b" l="l" r="r" t="t"/>
              <a:pathLst>
                <a:path extrusionOk="0" h="1146" w="151">
                  <a:moveTo>
                    <a:pt x="70" y="1"/>
                  </a:moveTo>
                  <a:cubicBezTo>
                    <a:pt x="34" y="1"/>
                    <a:pt x="1" y="26"/>
                    <a:pt x="1" y="76"/>
                  </a:cubicBezTo>
                  <a:lnTo>
                    <a:pt x="1" y="594"/>
                  </a:lnTo>
                  <a:lnTo>
                    <a:pt x="1" y="845"/>
                  </a:lnTo>
                  <a:cubicBezTo>
                    <a:pt x="1" y="928"/>
                    <a:pt x="1" y="1012"/>
                    <a:pt x="34" y="1095"/>
                  </a:cubicBezTo>
                  <a:cubicBezTo>
                    <a:pt x="42" y="1129"/>
                    <a:pt x="67" y="1145"/>
                    <a:pt x="90" y="1145"/>
                  </a:cubicBezTo>
                  <a:cubicBezTo>
                    <a:pt x="113" y="1145"/>
                    <a:pt x="134" y="1129"/>
                    <a:pt x="134" y="1095"/>
                  </a:cubicBezTo>
                  <a:cubicBezTo>
                    <a:pt x="151" y="1012"/>
                    <a:pt x="151" y="928"/>
                    <a:pt x="151" y="845"/>
                  </a:cubicBezTo>
                  <a:lnTo>
                    <a:pt x="151" y="594"/>
                  </a:lnTo>
                  <a:lnTo>
                    <a:pt x="151" y="76"/>
                  </a:lnTo>
                  <a:cubicBezTo>
                    <a:pt x="143" y="26"/>
                    <a:pt x="105" y="1"/>
                    <a:pt x="7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35"/>
            <p:cNvSpPr/>
            <p:nvPr/>
          </p:nvSpPr>
          <p:spPr>
            <a:xfrm>
              <a:off x="4148325" y="1993925"/>
              <a:ext cx="6300" cy="22100"/>
            </a:xfrm>
            <a:custGeom>
              <a:rect b="b" l="l" r="r" t="t"/>
              <a:pathLst>
                <a:path extrusionOk="0" h="884" w="252">
                  <a:moveTo>
                    <a:pt x="107" y="0"/>
                  </a:moveTo>
                  <a:cubicBezTo>
                    <a:pt x="72" y="0"/>
                    <a:pt x="34" y="21"/>
                    <a:pt x="34" y="65"/>
                  </a:cubicBezTo>
                  <a:cubicBezTo>
                    <a:pt x="1" y="215"/>
                    <a:pt x="34" y="366"/>
                    <a:pt x="34" y="499"/>
                  </a:cubicBezTo>
                  <a:cubicBezTo>
                    <a:pt x="34" y="566"/>
                    <a:pt x="51" y="650"/>
                    <a:pt x="68" y="717"/>
                  </a:cubicBezTo>
                  <a:cubicBezTo>
                    <a:pt x="84" y="783"/>
                    <a:pt x="84" y="884"/>
                    <a:pt x="168" y="884"/>
                  </a:cubicBezTo>
                  <a:cubicBezTo>
                    <a:pt x="252" y="884"/>
                    <a:pt x="218" y="750"/>
                    <a:pt x="218" y="700"/>
                  </a:cubicBezTo>
                  <a:cubicBezTo>
                    <a:pt x="201" y="633"/>
                    <a:pt x="201" y="566"/>
                    <a:pt x="168" y="483"/>
                  </a:cubicBezTo>
                  <a:cubicBezTo>
                    <a:pt x="151" y="332"/>
                    <a:pt x="151" y="199"/>
                    <a:pt x="168" y="48"/>
                  </a:cubicBezTo>
                  <a:cubicBezTo>
                    <a:pt x="168" y="17"/>
                    <a:pt x="138" y="0"/>
                    <a:pt x="1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35"/>
            <p:cNvSpPr/>
            <p:nvPr/>
          </p:nvSpPr>
          <p:spPr>
            <a:xfrm>
              <a:off x="4165050" y="1989275"/>
              <a:ext cx="4200" cy="11775"/>
            </a:xfrm>
            <a:custGeom>
              <a:rect b="b" l="l" r="r" t="t"/>
              <a:pathLst>
                <a:path extrusionOk="0" h="471" w="168">
                  <a:moveTo>
                    <a:pt x="67" y="0"/>
                  </a:moveTo>
                  <a:cubicBezTo>
                    <a:pt x="50" y="17"/>
                    <a:pt x="0" y="50"/>
                    <a:pt x="0" y="84"/>
                  </a:cubicBezTo>
                  <a:cubicBezTo>
                    <a:pt x="0" y="151"/>
                    <a:pt x="34" y="184"/>
                    <a:pt x="34" y="251"/>
                  </a:cubicBezTo>
                  <a:cubicBezTo>
                    <a:pt x="34" y="268"/>
                    <a:pt x="34" y="318"/>
                    <a:pt x="50" y="335"/>
                  </a:cubicBezTo>
                  <a:lnTo>
                    <a:pt x="50" y="385"/>
                  </a:lnTo>
                  <a:lnTo>
                    <a:pt x="50" y="418"/>
                  </a:lnTo>
                  <a:cubicBezTo>
                    <a:pt x="50" y="418"/>
                    <a:pt x="50" y="435"/>
                    <a:pt x="67" y="435"/>
                  </a:cubicBezTo>
                  <a:cubicBezTo>
                    <a:pt x="75" y="458"/>
                    <a:pt x="93" y="470"/>
                    <a:pt x="113" y="470"/>
                  </a:cubicBezTo>
                  <a:cubicBezTo>
                    <a:pt x="135" y="470"/>
                    <a:pt x="158" y="454"/>
                    <a:pt x="167" y="418"/>
                  </a:cubicBezTo>
                  <a:lnTo>
                    <a:pt x="167" y="351"/>
                  </a:lnTo>
                  <a:lnTo>
                    <a:pt x="167" y="318"/>
                  </a:lnTo>
                  <a:cubicBezTo>
                    <a:pt x="167" y="301"/>
                    <a:pt x="167" y="251"/>
                    <a:pt x="151" y="234"/>
                  </a:cubicBezTo>
                  <a:cubicBezTo>
                    <a:pt x="151" y="167"/>
                    <a:pt x="134" y="134"/>
                    <a:pt x="134" y="67"/>
                  </a:cubicBezTo>
                  <a:cubicBezTo>
                    <a:pt x="134" y="17"/>
                    <a:pt x="117" y="0"/>
                    <a:pt x="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35"/>
            <p:cNvSpPr/>
            <p:nvPr/>
          </p:nvSpPr>
          <p:spPr>
            <a:xfrm>
              <a:off x="4327950" y="1740425"/>
              <a:ext cx="5875" cy="26800"/>
            </a:xfrm>
            <a:custGeom>
              <a:rect b="b" l="l" r="r" t="t"/>
              <a:pathLst>
                <a:path extrusionOk="0" h="1072" w="235">
                  <a:moveTo>
                    <a:pt x="70" y="0"/>
                  </a:moveTo>
                  <a:cubicBezTo>
                    <a:pt x="34" y="0"/>
                    <a:pt x="1" y="21"/>
                    <a:pt x="1" y="63"/>
                  </a:cubicBezTo>
                  <a:cubicBezTo>
                    <a:pt x="1" y="364"/>
                    <a:pt x="51" y="698"/>
                    <a:pt x="118" y="1015"/>
                  </a:cubicBezTo>
                  <a:cubicBezTo>
                    <a:pt x="118" y="1053"/>
                    <a:pt x="136" y="1072"/>
                    <a:pt x="167" y="1072"/>
                  </a:cubicBezTo>
                  <a:cubicBezTo>
                    <a:pt x="177" y="1072"/>
                    <a:pt x="189" y="1070"/>
                    <a:pt x="201" y="1065"/>
                  </a:cubicBezTo>
                  <a:cubicBezTo>
                    <a:pt x="235" y="1065"/>
                    <a:pt x="235" y="1015"/>
                    <a:pt x="235" y="982"/>
                  </a:cubicBezTo>
                  <a:cubicBezTo>
                    <a:pt x="201" y="664"/>
                    <a:pt x="151" y="364"/>
                    <a:pt x="151" y="63"/>
                  </a:cubicBezTo>
                  <a:cubicBezTo>
                    <a:pt x="143" y="21"/>
                    <a:pt x="105"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35"/>
            <p:cNvSpPr/>
            <p:nvPr/>
          </p:nvSpPr>
          <p:spPr>
            <a:xfrm>
              <a:off x="4338075" y="1735450"/>
              <a:ext cx="5775" cy="25350"/>
            </a:xfrm>
            <a:custGeom>
              <a:rect b="b" l="l" r="r" t="t"/>
              <a:pathLst>
                <a:path extrusionOk="0" h="1014" w="231">
                  <a:moveTo>
                    <a:pt x="55" y="0"/>
                  </a:moveTo>
                  <a:cubicBezTo>
                    <a:pt x="27" y="0"/>
                    <a:pt x="1" y="36"/>
                    <a:pt x="13" y="61"/>
                  </a:cubicBezTo>
                  <a:cubicBezTo>
                    <a:pt x="47" y="362"/>
                    <a:pt x="63" y="646"/>
                    <a:pt x="97" y="947"/>
                  </a:cubicBezTo>
                  <a:cubicBezTo>
                    <a:pt x="97" y="980"/>
                    <a:pt x="130" y="1014"/>
                    <a:pt x="164" y="1014"/>
                  </a:cubicBezTo>
                  <a:cubicBezTo>
                    <a:pt x="214" y="1014"/>
                    <a:pt x="231" y="980"/>
                    <a:pt x="231" y="947"/>
                  </a:cubicBezTo>
                  <a:cubicBezTo>
                    <a:pt x="197" y="646"/>
                    <a:pt x="164" y="362"/>
                    <a:pt x="147" y="61"/>
                  </a:cubicBezTo>
                  <a:cubicBezTo>
                    <a:pt x="147" y="28"/>
                    <a:pt x="114" y="11"/>
                    <a:pt x="80" y="11"/>
                  </a:cubicBezTo>
                  <a:cubicBezTo>
                    <a:pt x="72" y="4"/>
                    <a:pt x="64" y="0"/>
                    <a:pt x="5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35"/>
            <p:cNvSpPr/>
            <p:nvPr/>
          </p:nvSpPr>
          <p:spPr>
            <a:xfrm>
              <a:off x="4346075" y="1729625"/>
              <a:ext cx="6975" cy="31275"/>
            </a:xfrm>
            <a:custGeom>
              <a:rect b="b" l="l" r="r" t="t"/>
              <a:pathLst>
                <a:path extrusionOk="0" h="1251" w="279">
                  <a:moveTo>
                    <a:pt x="77" y="1"/>
                  </a:moveTo>
                  <a:cubicBezTo>
                    <a:pt x="44" y="1"/>
                    <a:pt x="0" y="41"/>
                    <a:pt x="11" y="94"/>
                  </a:cubicBezTo>
                  <a:cubicBezTo>
                    <a:pt x="61" y="278"/>
                    <a:pt x="78" y="461"/>
                    <a:pt x="94" y="662"/>
                  </a:cubicBezTo>
                  <a:cubicBezTo>
                    <a:pt x="111" y="746"/>
                    <a:pt x="111" y="846"/>
                    <a:pt x="111" y="929"/>
                  </a:cubicBezTo>
                  <a:cubicBezTo>
                    <a:pt x="111" y="963"/>
                    <a:pt x="111" y="1013"/>
                    <a:pt x="144" y="1080"/>
                  </a:cubicBezTo>
                  <a:cubicBezTo>
                    <a:pt x="144" y="1113"/>
                    <a:pt x="144" y="1180"/>
                    <a:pt x="161" y="1213"/>
                  </a:cubicBezTo>
                  <a:cubicBezTo>
                    <a:pt x="170" y="1238"/>
                    <a:pt x="190" y="1251"/>
                    <a:pt x="211" y="1251"/>
                  </a:cubicBezTo>
                  <a:cubicBezTo>
                    <a:pt x="232" y="1251"/>
                    <a:pt x="253" y="1238"/>
                    <a:pt x="261" y="1213"/>
                  </a:cubicBezTo>
                  <a:cubicBezTo>
                    <a:pt x="278" y="1180"/>
                    <a:pt x="278" y="1130"/>
                    <a:pt x="278" y="1080"/>
                  </a:cubicBezTo>
                  <a:cubicBezTo>
                    <a:pt x="278" y="1030"/>
                    <a:pt x="278" y="963"/>
                    <a:pt x="261" y="929"/>
                  </a:cubicBezTo>
                  <a:cubicBezTo>
                    <a:pt x="261" y="829"/>
                    <a:pt x="245" y="746"/>
                    <a:pt x="228" y="629"/>
                  </a:cubicBezTo>
                  <a:cubicBezTo>
                    <a:pt x="195" y="445"/>
                    <a:pt x="161" y="244"/>
                    <a:pt x="111" y="44"/>
                  </a:cubicBezTo>
                  <a:cubicBezTo>
                    <a:pt x="111" y="14"/>
                    <a:pt x="96" y="1"/>
                    <a:pt x="7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35"/>
            <p:cNvSpPr/>
            <p:nvPr/>
          </p:nvSpPr>
          <p:spPr>
            <a:xfrm>
              <a:off x="4358875" y="1724975"/>
              <a:ext cx="4600" cy="24400"/>
            </a:xfrm>
            <a:custGeom>
              <a:rect b="b" l="l" r="r" t="t"/>
              <a:pathLst>
                <a:path extrusionOk="0" h="976" w="184">
                  <a:moveTo>
                    <a:pt x="69" y="0"/>
                  </a:moveTo>
                  <a:cubicBezTo>
                    <a:pt x="33" y="0"/>
                    <a:pt x="0" y="21"/>
                    <a:pt x="0" y="63"/>
                  </a:cubicBezTo>
                  <a:cubicBezTo>
                    <a:pt x="0" y="213"/>
                    <a:pt x="17" y="363"/>
                    <a:pt x="17" y="514"/>
                  </a:cubicBezTo>
                  <a:cubicBezTo>
                    <a:pt x="17" y="564"/>
                    <a:pt x="17" y="647"/>
                    <a:pt x="50" y="714"/>
                  </a:cubicBezTo>
                  <a:cubicBezTo>
                    <a:pt x="50" y="781"/>
                    <a:pt x="50" y="865"/>
                    <a:pt x="67" y="932"/>
                  </a:cubicBezTo>
                  <a:cubicBezTo>
                    <a:pt x="73" y="963"/>
                    <a:pt x="91" y="975"/>
                    <a:pt x="111" y="975"/>
                  </a:cubicBezTo>
                  <a:cubicBezTo>
                    <a:pt x="145" y="975"/>
                    <a:pt x="184" y="940"/>
                    <a:pt x="184" y="898"/>
                  </a:cubicBezTo>
                  <a:lnTo>
                    <a:pt x="184" y="698"/>
                  </a:lnTo>
                  <a:cubicBezTo>
                    <a:pt x="184" y="631"/>
                    <a:pt x="184" y="547"/>
                    <a:pt x="167" y="480"/>
                  </a:cubicBezTo>
                  <a:cubicBezTo>
                    <a:pt x="167" y="347"/>
                    <a:pt x="150" y="213"/>
                    <a:pt x="150" y="63"/>
                  </a:cubicBezTo>
                  <a:cubicBezTo>
                    <a:pt x="142" y="21"/>
                    <a:pt x="105" y="0"/>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35"/>
            <p:cNvSpPr/>
            <p:nvPr/>
          </p:nvSpPr>
          <p:spPr>
            <a:xfrm>
              <a:off x="4364450" y="1718875"/>
              <a:ext cx="7400" cy="17875"/>
            </a:xfrm>
            <a:custGeom>
              <a:rect b="b" l="l" r="r" t="t"/>
              <a:pathLst>
                <a:path extrusionOk="0" h="715" w="296">
                  <a:moveTo>
                    <a:pt x="76" y="0"/>
                  </a:moveTo>
                  <a:cubicBezTo>
                    <a:pt x="40" y="0"/>
                    <a:pt x="1" y="39"/>
                    <a:pt x="11" y="89"/>
                  </a:cubicBezTo>
                  <a:cubicBezTo>
                    <a:pt x="28" y="190"/>
                    <a:pt x="61" y="290"/>
                    <a:pt x="95" y="390"/>
                  </a:cubicBezTo>
                  <a:cubicBezTo>
                    <a:pt x="111" y="440"/>
                    <a:pt x="111" y="507"/>
                    <a:pt x="128" y="541"/>
                  </a:cubicBezTo>
                  <a:cubicBezTo>
                    <a:pt x="128" y="557"/>
                    <a:pt x="161" y="591"/>
                    <a:pt x="161" y="624"/>
                  </a:cubicBezTo>
                  <a:cubicBezTo>
                    <a:pt x="161" y="674"/>
                    <a:pt x="178" y="691"/>
                    <a:pt x="195" y="708"/>
                  </a:cubicBezTo>
                  <a:cubicBezTo>
                    <a:pt x="200" y="713"/>
                    <a:pt x="207" y="715"/>
                    <a:pt x="216" y="715"/>
                  </a:cubicBezTo>
                  <a:cubicBezTo>
                    <a:pt x="238" y="715"/>
                    <a:pt x="267" y="703"/>
                    <a:pt x="278" y="691"/>
                  </a:cubicBezTo>
                  <a:cubicBezTo>
                    <a:pt x="295" y="641"/>
                    <a:pt x="295" y="624"/>
                    <a:pt x="278" y="607"/>
                  </a:cubicBezTo>
                  <a:cubicBezTo>
                    <a:pt x="278" y="591"/>
                    <a:pt x="262" y="557"/>
                    <a:pt x="262" y="524"/>
                  </a:cubicBezTo>
                  <a:cubicBezTo>
                    <a:pt x="245" y="474"/>
                    <a:pt x="245" y="424"/>
                    <a:pt x="211" y="374"/>
                  </a:cubicBezTo>
                  <a:cubicBezTo>
                    <a:pt x="195" y="273"/>
                    <a:pt x="161" y="173"/>
                    <a:pt x="128" y="56"/>
                  </a:cubicBezTo>
                  <a:cubicBezTo>
                    <a:pt x="121" y="17"/>
                    <a:pt x="99"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35"/>
            <p:cNvSpPr/>
            <p:nvPr/>
          </p:nvSpPr>
          <p:spPr>
            <a:xfrm>
              <a:off x="4373475" y="1707575"/>
              <a:ext cx="5475" cy="14250"/>
            </a:xfrm>
            <a:custGeom>
              <a:rect b="b" l="l" r="r" t="t"/>
              <a:pathLst>
                <a:path extrusionOk="0" h="570" w="219">
                  <a:moveTo>
                    <a:pt x="95" y="1"/>
                  </a:moveTo>
                  <a:cubicBezTo>
                    <a:pt x="85" y="1"/>
                    <a:pt x="76" y="3"/>
                    <a:pt x="68" y="7"/>
                  </a:cubicBezTo>
                  <a:cubicBezTo>
                    <a:pt x="18" y="40"/>
                    <a:pt x="1" y="74"/>
                    <a:pt x="1" y="90"/>
                  </a:cubicBezTo>
                  <a:cubicBezTo>
                    <a:pt x="18" y="174"/>
                    <a:pt x="18" y="241"/>
                    <a:pt x="51" y="324"/>
                  </a:cubicBezTo>
                  <a:cubicBezTo>
                    <a:pt x="51" y="358"/>
                    <a:pt x="68" y="408"/>
                    <a:pt x="68" y="425"/>
                  </a:cubicBezTo>
                  <a:lnTo>
                    <a:pt x="68" y="491"/>
                  </a:lnTo>
                  <a:cubicBezTo>
                    <a:pt x="68" y="508"/>
                    <a:pt x="84" y="541"/>
                    <a:pt x="101" y="558"/>
                  </a:cubicBezTo>
                  <a:cubicBezTo>
                    <a:pt x="115" y="565"/>
                    <a:pt x="129" y="569"/>
                    <a:pt x="141" y="569"/>
                  </a:cubicBezTo>
                  <a:cubicBezTo>
                    <a:pt x="159" y="569"/>
                    <a:pt x="175" y="561"/>
                    <a:pt x="185" y="541"/>
                  </a:cubicBezTo>
                  <a:cubicBezTo>
                    <a:pt x="185" y="508"/>
                    <a:pt x="218" y="508"/>
                    <a:pt x="218" y="491"/>
                  </a:cubicBezTo>
                  <a:lnTo>
                    <a:pt x="218" y="458"/>
                  </a:lnTo>
                  <a:lnTo>
                    <a:pt x="218" y="391"/>
                  </a:lnTo>
                  <a:cubicBezTo>
                    <a:pt x="218" y="341"/>
                    <a:pt x="185" y="308"/>
                    <a:pt x="185" y="291"/>
                  </a:cubicBezTo>
                  <a:cubicBezTo>
                    <a:pt x="168" y="207"/>
                    <a:pt x="168" y="140"/>
                    <a:pt x="151" y="57"/>
                  </a:cubicBezTo>
                  <a:cubicBezTo>
                    <a:pt x="151" y="19"/>
                    <a:pt x="123"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35"/>
            <p:cNvSpPr/>
            <p:nvPr/>
          </p:nvSpPr>
          <p:spPr>
            <a:xfrm>
              <a:off x="4381425" y="1698125"/>
              <a:ext cx="2950" cy="4800"/>
            </a:xfrm>
            <a:custGeom>
              <a:rect b="b" l="l" r="r" t="t"/>
              <a:pathLst>
                <a:path extrusionOk="0" h="192" w="118">
                  <a:moveTo>
                    <a:pt x="67" y="1"/>
                  </a:moveTo>
                  <a:cubicBezTo>
                    <a:pt x="34" y="1"/>
                    <a:pt x="17" y="1"/>
                    <a:pt x="17" y="17"/>
                  </a:cubicBezTo>
                  <a:lnTo>
                    <a:pt x="0" y="34"/>
                  </a:lnTo>
                  <a:lnTo>
                    <a:pt x="0" y="84"/>
                  </a:lnTo>
                  <a:lnTo>
                    <a:pt x="0" y="117"/>
                  </a:lnTo>
                  <a:cubicBezTo>
                    <a:pt x="0" y="134"/>
                    <a:pt x="0" y="134"/>
                    <a:pt x="17" y="168"/>
                  </a:cubicBezTo>
                  <a:cubicBezTo>
                    <a:pt x="17" y="168"/>
                    <a:pt x="17" y="184"/>
                    <a:pt x="34" y="184"/>
                  </a:cubicBezTo>
                  <a:cubicBezTo>
                    <a:pt x="34" y="184"/>
                    <a:pt x="49" y="192"/>
                    <a:pt x="59" y="192"/>
                  </a:cubicBezTo>
                  <a:cubicBezTo>
                    <a:pt x="63" y="192"/>
                    <a:pt x="67" y="190"/>
                    <a:pt x="67" y="184"/>
                  </a:cubicBezTo>
                  <a:lnTo>
                    <a:pt x="84" y="184"/>
                  </a:lnTo>
                  <a:cubicBezTo>
                    <a:pt x="101" y="184"/>
                    <a:pt x="101" y="168"/>
                    <a:pt x="101" y="168"/>
                  </a:cubicBezTo>
                  <a:cubicBezTo>
                    <a:pt x="101" y="134"/>
                    <a:pt x="101" y="134"/>
                    <a:pt x="117" y="117"/>
                  </a:cubicBezTo>
                  <a:lnTo>
                    <a:pt x="117" y="84"/>
                  </a:lnTo>
                  <a:lnTo>
                    <a:pt x="117" y="34"/>
                  </a:lnTo>
                  <a:cubicBezTo>
                    <a:pt x="117" y="17"/>
                    <a:pt x="117" y="17"/>
                    <a:pt x="101" y="17"/>
                  </a:cubicBezTo>
                  <a:cubicBezTo>
                    <a:pt x="84" y="1"/>
                    <a:pt x="84" y="1"/>
                    <a:pt x="6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35"/>
            <p:cNvSpPr/>
            <p:nvPr/>
          </p:nvSpPr>
          <p:spPr>
            <a:xfrm>
              <a:off x="4019675" y="2460625"/>
              <a:ext cx="14350" cy="119625"/>
            </a:xfrm>
            <a:custGeom>
              <a:rect b="b" l="l" r="r" t="t"/>
              <a:pathLst>
                <a:path extrusionOk="0" h="4785" w="574">
                  <a:moveTo>
                    <a:pt x="486" y="1"/>
                  </a:moveTo>
                  <a:cubicBezTo>
                    <a:pt x="462" y="1"/>
                    <a:pt x="441" y="13"/>
                    <a:pt x="435" y="44"/>
                  </a:cubicBezTo>
                  <a:cubicBezTo>
                    <a:pt x="118" y="1581"/>
                    <a:pt x="1" y="3151"/>
                    <a:pt x="101" y="4722"/>
                  </a:cubicBezTo>
                  <a:cubicBezTo>
                    <a:pt x="101" y="4764"/>
                    <a:pt x="139" y="4785"/>
                    <a:pt x="176" y="4785"/>
                  </a:cubicBezTo>
                  <a:cubicBezTo>
                    <a:pt x="214" y="4785"/>
                    <a:pt x="251" y="4764"/>
                    <a:pt x="251" y="4722"/>
                  </a:cubicBezTo>
                  <a:cubicBezTo>
                    <a:pt x="185" y="3151"/>
                    <a:pt x="268" y="1614"/>
                    <a:pt x="552" y="94"/>
                  </a:cubicBezTo>
                  <a:cubicBezTo>
                    <a:pt x="573" y="40"/>
                    <a:pt x="527" y="1"/>
                    <a:pt x="4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35"/>
            <p:cNvSpPr/>
            <p:nvPr/>
          </p:nvSpPr>
          <p:spPr>
            <a:xfrm>
              <a:off x="4033875" y="2474750"/>
              <a:ext cx="5250" cy="95275"/>
            </a:xfrm>
            <a:custGeom>
              <a:rect b="b" l="l" r="r" t="t"/>
              <a:pathLst>
                <a:path extrusionOk="0" h="3811" w="210">
                  <a:moveTo>
                    <a:pt x="157" y="1"/>
                  </a:moveTo>
                  <a:cubicBezTo>
                    <a:pt x="130" y="1"/>
                    <a:pt x="101" y="22"/>
                    <a:pt x="101" y="63"/>
                  </a:cubicBezTo>
                  <a:cubicBezTo>
                    <a:pt x="101" y="698"/>
                    <a:pt x="68" y="1317"/>
                    <a:pt x="68" y="1952"/>
                  </a:cubicBezTo>
                  <a:cubicBezTo>
                    <a:pt x="68" y="2269"/>
                    <a:pt x="68" y="2570"/>
                    <a:pt x="51" y="2887"/>
                  </a:cubicBezTo>
                  <a:cubicBezTo>
                    <a:pt x="51" y="3171"/>
                    <a:pt x="1" y="3489"/>
                    <a:pt x="51" y="3773"/>
                  </a:cubicBezTo>
                  <a:cubicBezTo>
                    <a:pt x="51" y="3798"/>
                    <a:pt x="76" y="3810"/>
                    <a:pt x="101" y="3810"/>
                  </a:cubicBezTo>
                  <a:cubicBezTo>
                    <a:pt x="126" y="3810"/>
                    <a:pt x="151" y="3798"/>
                    <a:pt x="151" y="3773"/>
                  </a:cubicBezTo>
                  <a:cubicBezTo>
                    <a:pt x="201" y="3472"/>
                    <a:pt x="185" y="3171"/>
                    <a:pt x="185" y="2887"/>
                  </a:cubicBezTo>
                  <a:lnTo>
                    <a:pt x="185" y="1952"/>
                  </a:lnTo>
                  <a:cubicBezTo>
                    <a:pt x="185" y="1317"/>
                    <a:pt x="185" y="698"/>
                    <a:pt x="201" y="63"/>
                  </a:cubicBezTo>
                  <a:cubicBezTo>
                    <a:pt x="210" y="22"/>
                    <a:pt x="185" y="1"/>
                    <a:pt x="15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35"/>
            <p:cNvSpPr/>
            <p:nvPr/>
          </p:nvSpPr>
          <p:spPr>
            <a:xfrm>
              <a:off x="4046425" y="2486450"/>
              <a:ext cx="5850" cy="72425"/>
            </a:xfrm>
            <a:custGeom>
              <a:rect b="b" l="l" r="r" t="t"/>
              <a:pathLst>
                <a:path extrusionOk="0" h="2897" w="234">
                  <a:moveTo>
                    <a:pt x="54" y="1"/>
                  </a:moveTo>
                  <a:cubicBezTo>
                    <a:pt x="25" y="1"/>
                    <a:pt x="0" y="22"/>
                    <a:pt x="17" y="63"/>
                  </a:cubicBezTo>
                  <a:cubicBezTo>
                    <a:pt x="67" y="514"/>
                    <a:pt x="100" y="982"/>
                    <a:pt x="100" y="1433"/>
                  </a:cubicBezTo>
                  <a:lnTo>
                    <a:pt x="100" y="2135"/>
                  </a:lnTo>
                  <a:cubicBezTo>
                    <a:pt x="100" y="2352"/>
                    <a:pt x="33" y="2603"/>
                    <a:pt x="50" y="2837"/>
                  </a:cubicBezTo>
                  <a:cubicBezTo>
                    <a:pt x="50" y="2874"/>
                    <a:pt x="77" y="2896"/>
                    <a:pt x="103" y="2896"/>
                  </a:cubicBezTo>
                  <a:cubicBezTo>
                    <a:pt x="123" y="2896"/>
                    <a:pt x="143" y="2883"/>
                    <a:pt x="150" y="2854"/>
                  </a:cubicBezTo>
                  <a:cubicBezTo>
                    <a:pt x="217" y="2653"/>
                    <a:pt x="201" y="2403"/>
                    <a:pt x="217" y="2185"/>
                  </a:cubicBezTo>
                  <a:cubicBezTo>
                    <a:pt x="217" y="1968"/>
                    <a:pt x="234" y="1717"/>
                    <a:pt x="217" y="1484"/>
                  </a:cubicBezTo>
                  <a:cubicBezTo>
                    <a:pt x="217" y="999"/>
                    <a:pt x="167" y="548"/>
                    <a:pt x="117" y="63"/>
                  </a:cubicBezTo>
                  <a:cubicBezTo>
                    <a:pt x="117" y="22"/>
                    <a:pt x="84" y="1"/>
                    <a:pt x="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35"/>
            <p:cNvSpPr/>
            <p:nvPr/>
          </p:nvSpPr>
          <p:spPr>
            <a:xfrm>
              <a:off x="4058525" y="2482275"/>
              <a:ext cx="5875" cy="65225"/>
            </a:xfrm>
            <a:custGeom>
              <a:rect b="b" l="l" r="r" t="t"/>
              <a:pathLst>
                <a:path extrusionOk="0" h="2609" w="235">
                  <a:moveTo>
                    <a:pt x="86" y="1"/>
                  </a:moveTo>
                  <a:cubicBezTo>
                    <a:pt x="55" y="1"/>
                    <a:pt x="17" y="21"/>
                    <a:pt x="1" y="63"/>
                  </a:cubicBezTo>
                  <a:cubicBezTo>
                    <a:pt x="1" y="481"/>
                    <a:pt x="1" y="915"/>
                    <a:pt x="34" y="1333"/>
                  </a:cubicBezTo>
                  <a:cubicBezTo>
                    <a:pt x="34" y="1550"/>
                    <a:pt x="51" y="1751"/>
                    <a:pt x="51" y="1968"/>
                  </a:cubicBezTo>
                  <a:cubicBezTo>
                    <a:pt x="67" y="2152"/>
                    <a:pt x="51" y="2386"/>
                    <a:pt x="118" y="2570"/>
                  </a:cubicBezTo>
                  <a:cubicBezTo>
                    <a:pt x="127" y="2589"/>
                    <a:pt x="159" y="2608"/>
                    <a:pt x="184" y="2608"/>
                  </a:cubicBezTo>
                  <a:cubicBezTo>
                    <a:pt x="203" y="2608"/>
                    <a:pt x="218" y="2598"/>
                    <a:pt x="218" y="2570"/>
                  </a:cubicBezTo>
                  <a:cubicBezTo>
                    <a:pt x="235" y="2386"/>
                    <a:pt x="201" y="2152"/>
                    <a:pt x="201" y="1968"/>
                  </a:cubicBezTo>
                  <a:cubicBezTo>
                    <a:pt x="168" y="1751"/>
                    <a:pt x="168" y="1550"/>
                    <a:pt x="151" y="1333"/>
                  </a:cubicBezTo>
                  <a:cubicBezTo>
                    <a:pt x="134" y="915"/>
                    <a:pt x="134" y="481"/>
                    <a:pt x="134" y="63"/>
                  </a:cubicBezTo>
                  <a:cubicBezTo>
                    <a:pt x="143" y="21"/>
                    <a:pt x="118" y="1"/>
                    <a:pt x="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35"/>
            <p:cNvSpPr/>
            <p:nvPr/>
          </p:nvSpPr>
          <p:spPr>
            <a:xfrm>
              <a:off x="4068350" y="2476000"/>
              <a:ext cx="6500" cy="65225"/>
            </a:xfrm>
            <a:custGeom>
              <a:rect b="b" l="l" r="r" t="t"/>
              <a:pathLst>
                <a:path extrusionOk="0" h="2609" w="260">
                  <a:moveTo>
                    <a:pt x="71" y="1"/>
                  </a:moveTo>
                  <a:cubicBezTo>
                    <a:pt x="34" y="1"/>
                    <a:pt x="0" y="22"/>
                    <a:pt x="9" y="64"/>
                  </a:cubicBezTo>
                  <a:cubicBezTo>
                    <a:pt x="59" y="481"/>
                    <a:pt x="75" y="916"/>
                    <a:pt x="92" y="1333"/>
                  </a:cubicBezTo>
                  <a:lnTo>
                    <a:pt x="92" y="1968"/>
                  </a:lnTo>
                  <a:cubicBezTo>
                    <a:pt x="92" y="2152"/>
                    <a:pt x="59" y="2386"/>
                    <a:pt x="92" y="2570"/>
                  </a:cubicBezTo>
                  <a:cubicBezTo>
                    <a:pt x="99" y="2598"/>
                    <a:pt x="118" y="2608"/>
                    <a:pt x="138" y="2608"/>
                  </a:cubicBezTo>
                  <a:cubicBezTo>
                    <a:pt x="165" y="2608"/>
                    <a:pt x="192" y="2589"/>
                    <a:pt x="192" y="2570"/>
                  </a:cubicBezTo>
                  <a:cubicBezTo>
                    <a:pt x="259" y="2386"/>
                    <a:pt x="226" y="2152"/>
                    <a:pt x="243" y="1968"/>
                  </a:cubicBezTo>
                  <a:lnTo>
                    <a:pt x="243" y="1333"/>
                  </a:lnTo>
                  <a:cubicBezTo>
                    <a:pt x="243" y="916"/>
                    <a:pt x="192" y="481"/>
                    <a:pt x="159" y="64"/>
                  </a:cubicBezTo>
                  <a:cubicBezTo>
                    <a:pt x="151" y="22"/>
                    <a:pt x="109"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35"/>
            <p:cNvSpPr/>
            <p:nvPr/>
          </p:nvSpPr>
          <p:spPr>
            <a:xfrm>
              <a:off x="4083600" y="2465100"/>
              <a:ext cx="4200" cy="38625"/>
            </a:xfrm>
            <a:custGeom>
              <a:rect b="b" l="l" r="r" t="t"/>
              <a:pathLst>
                <a:path extrusionOk="0" h="1545" w="168">
                  <a:moveTo>
                    <a:pt x="73" y="0"/>
                  </a:moveTo>
                  <a:cubicBezTo>
                    <a:pt x="37" y="0"/>
                    <a:pt x="0" y="21"/>
                    <a:pt x="0" y="65"/>
                  </a:cubicBezTo>
                  <a:cubicBezTo>
                    <a:pt x="34" y="316"/>
                    <a:pt x="34" y="533"/>
                    <a:pt x="50" y="784"/>
                  </a:cubicBezTo>
                  <a:lnTo>
                    <a:pt x="50" y="1151"/>
                  </a:lnTo>
                  <a:lnTo>
                    <a:pt x="50" y="1318"/>
                  </a:lnTo>
                  <a:cubicBezTo>
                    <a:pt x="50" y="1368"/>
                    <a:pt x="34" y="1435"/>
                    <a:pt x="50" y="1502"/>
                  </a:cubicBezTo>
                  <a:cubicBezTo>
                    <a:pt x="61" y="1523"/>
                    <a:pt x="91" y="1544"/>
                    <a:pt x="117" y="1544"/>
                  </a:cubicBezTo>
                  <a:cubicBezTo>
                    <a:pt x="131" y="1544"/>
                    <a:pt x="144" y="1537"/>
                    <a:pt x="150" y="1519"/>
                  </a:cubicBezTo>
                  <a:cubicBezTo>
                    <a:pt x="167" y="1452"/>
                    <a:pt x="167" y="1419"/>
                    <a:pt x="167" y="1352"/>
                  </a:cubicBezTo>
                  <a:lnTo>
                    <a:pt x="167" y="1185"/>
                  </a:lnTo>
                  <a:lnTo>
                    <a:pt x="167" y="817"/>
                  </a:lnTo>
                  <a:cubicBezTo>
                    <a:pt x="167" y="566"/>
                    <a:pt x="150" y="316"/>
                    <a:pt x="134" y="48"/>
                  </a:cubicBezTo>
                  <a:cubicBezTo>
                    <a:pt x="134" y="17"/>
                    <a:pt x="104"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35"/>
            <p:cNvSpPr/>
            <p:nvPr/>
          </p:nvSpPr>
          <p:spPr>
            <a:xfrm>
              <a:off x="4093625" y="2454825"/>
              <a:ext cx="5450" cy="9625"/>
            </a:xfrm>
            <a:custGeom>
              <a:rect b="b" l="l" r="r" t="t"/>
              <a:pathLst>
                <a:path extrusionOk="0" h="385" w="218">
                  <a:moveTo>
                    <a:pt x="110" y="1"/>
                  </a:moveTo>
                  <a:cubicBezTo>
                    <a:pt x="104" y="1"/>
                    <a:pt x="100" y="3"/>
                    <a:pt x="100" y="8"/>
                  </a:cubicBezTo>
                  <a:cubicBezTo>
                    <a:pt x="84" y="8"/>
                    <a:pt x="84" y="25"/>
                    <a:pt x="67" y="25"/>
                  </a:cubicBezTo>
                  <a:cubicBezTo>
                    <a:pt x="0" y="25"/>
                    <a:pt x="0" y="58"/>
                    <a:pt x="17" y="75"/>
                  </a:cubicBezTo>
                  <a:cubicBezTo>
                    <a:pt x="17" y="109"/>
                    <a:pt x="50" y="175"/>
                    <a:pt x="50" y="209"/>
                  </a:cubicBezTo>
                  <a:cubicBezTo>
                    <a:pt x="50" y="242"/>
                    <a:pt x="50" y="259"/>
                    <a:pt x="67" y="276"/>
                  </a:cubicBezTo>
                  <a:cubicBezTo>
                    <a:pt x="67" y="309"/>
                    <a:pt x="84" y="343"/>
                    <a:pt x="100" y="359"/>
                  </a:cubicBezTo>
                  <a:cubicBezTo>
                    <a:pt x="117" y="376"/>
                    <a:pt x="134" y="384"/>
                    <a:pt x="148" y="384"/>
                  </a:cubicBezTo>
                  <a:cubicBezTo>
                    <a:pt x="163" y="384"/>
                    <a:pt x="176" y="376"/>
                    <a:pt x="184" y="359"/>
                  </a:cubicBezTo>
                  <a:cubicBezTo>
                    <a:pt x="184" y="343"/>
                    <a:pt x="217" y="343"/>
                    <a:pt x="217" y="326"/>
                  </a:cubicBezTo>
                  <a:lnTo>
                    <a:pt x="217" y="259"/>
                  </a:lnTo>
                  <a:cubicBezTo>
                    <a:pt x="217" y="242"/>
                    <a:pt x="217" y="209"/>
                    <a:pt x="184" y="192"/>
                  </a:cubicBezTo>
                  <a:cubicBezTo>
                    <a:pt x="184" y="159"/>
                    <a:pt x="167" y="92"/>
                    <a:pt x="167" y="42"/>
                  </a:cubicBezTo>
                  <a:cubicBezTo>
                    <a:pt x="167" y="25"/>
                    <a:pt x="151" y="8"/>
                    <a:pt x="151" y="8"/>
                  </a:cubicBezTo>
                  <a:cubicBezTo>
                    <a:pt x="139" y="8"/>
                    <a:pt x="121" y="1"/>
                    <a:pt x="11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35"/>
            <p:cNvSpPr/>
            <p:nvPr/>
          </p:nvSpPr>
          <p:spPr>
            <a:xfrm>
              <a:off x="4258625" y="2509050"/>
              <a:ext cx="3775" cy="22675"/>
            </a:xfrm>
            <a:custGeom>
              <a:rect b="b" l="l" r="r" t="t"/>
              <a:pathLst>
                <a:path extrusionOk="0" h="907" w="151">
                  <a:moveTo>
                    <a:pt x="79" y="1"/>
                  </a:moveTo>
                  <a:cubicBezTo>
                    <a:pt x="47" y="1"/>
                    <a:pt x="17" y="22"/>
                    <a:pt x="17" y="62"/>
                  </a:cubicBezTo>
                  <a:cubicBezTo>
                    <a:pt x="17" y="179"/>
                    <a:pt x="50" y="312"/>
                    <a:pt x="17" y="446"/>
                  </a:cubicBezTo>
                  <a:cubicBezTo>
                    <a:pt x="17" y="580"/>
                    <a:pt x="0" y="697"/>
                    <a:pt x="0" y="847"/>
                  </a:cubicBezTo>
                  <a:cubicBezTo>
                    <a:pt x="0" y="884"/>
                    <a:pt x="26" y="906"/>
                    <a:pt x="52" y="906"/>
                  </a:cubicBezTo>
                  <a:cubicBezTo>
                    <a:pt x="73" y="906"/>
                    <a:pt x="93" y="893"/>
                    <a:pt x="100" y="864"/>
                  </a:cubicBezTo>
                  <a:cubicBezTo>
                    <a:pt x="150" y="747"/>
                    <a:pt x="150" y="596"/>
                    <a:pt x="150" y="479"/>
                  </a:cubicBezTo>
                  <a:lnTo>
                    <a:pt x="150" y="78"/>
                  </a:lnTo>
                  <a:cubicBezTo>
                    <a:pt x="150" y="26"/>
                    <a:pt x="114" y="1"/>
                    <a:pt x="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35"/>
            <p:cNvSpPr/>
            <p:nvPr/>
          </p:nvSpPr>
          <p:spPr>
            <a:xfrm>
              <a:off x="4266975" y="2497325"/>
              <a:ext cx="4200" cy="33125"/>
            </a:xfrm>
            <a:custGeom>
              <a:rect b="b" l="l" r="r" t="t"/>
              <a:pathLst>
                <a:path extrusionOk="0" h="1325" w="168">
                  <a:moveTo>
                    <a:pt x="84" y="0"/>
                  </a:moveTo>
                  <a:cubicBezTo>
                    <a:pt x="50" y="0"/>
                    <a:pt x="17" y="21"/>
                    <a:pt x="17" y="63"/>
                  </a:cubicBezTo>
                  <a:lnTo>
                    <a:pt x="17" y="698"/>
                  </a:lnTo>
                  <a:lnTo>
                    <a:pt x="17" y="998"/>
                  </a:lnTo>
                  <a:cubicBezTo>
                    <a:pt x="17" y="1115"/>
                    <a:pt x="0" y="1216"/>
                    <a:pt x="50" y="1299"/>
                  </a:cubicBezTo>
                  <a:cubicBezTo>
                    <a:pt x="59" y="1316"/>
                    <a:pt x="80" y="1324"/>
                    <a:pt x="98" y="1324"/>
                  </a:cubicBezTo>
                  <a:cubicBezTo>
                    <a:pt x="117" y="1324"/>
                    <a:pt x="134" y="1316"/>
                    <a:pt x="134" y="1299"/>
                  </a:cubicBezTo>
                  <a:cubicBezTo>
                    <a:pt x="167" y="1216"/>
                    <a:pt x="151" y="1082"/>
                    <a:pt x="151" y="998"/>
                  </a:cubicBezTo>
                  <a:lnTo>
                    <a:pt x="151" y="698"/>
                  </a:lnTo>
                  <a:lnTo>
                    <a:pt x="151" y="63"/>
                  </a:lnTo>
                  <a:cubicBezTo>
                    <a:pt x="151" y="21"/>
                    <a:pt x="117"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35"/>
            <p:cNvSpPr/>
            <p:nvPr/>
          </p:nvSpPr>
          <p:spPr>
            <a:xfrm>
              <a:off x="4279500" y="2495325"/>
              <a:ext cx="4625" cy="43150"/>
            </a:xfrm>
            <a:custGeom>
              <a:rect b="b" l="l" r="r" t="t"/>
              <a:pathLst>
                <a:path extrusionOk="0" h="1726" w="185">
                  <a:moveTo>
                    <a:pt x="76" y="1"/>
                  </a:moveTo>
                  <a:cubicBezTo>
                    <a:pt x="38" y="1"/>
                    <a:pt x="0" y="26"/>
                    <a:pt x="0" y="76"/>
                  </a:cubicBezTo>
                  <a:cubicBezTo>
                    <a:pt x="0" y="611"/>
                    <a:pt x="0" y="1145"/>
                    <a:pt x="51" y="1663"/>
                  </a:cubicBezTo>
                  <a:cubicBezTo>
                    <a:pt x="51" y="1705"/>
                    <a:pt x="84" y="1726"/>
                    <a:pt x="117" y="1726"/>
                  </a:cubicBezTo>
                  <a:cubicBezTo>
                    <a:pt x="151" y="1726"/>
                    <a:pt x="184" y="1705"/>
                    <a:pt x="184" y="1663"/>
                  </a:cubicBezTo>
                  <a:cubicBezTo>
                    <a:pt x="168" y="1145"/>
                    <a:pt x="134" y="611"/>
                    <a:pt x="151" y="76"/>
                  </a:cubicBezTo>
                  <a:cubicBezTo>
                    <a:pt x="151" y="26"/>
                    <a:pt x="113"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35"/>
            <p:cNvSpPr/>
            <p:nvPr/>
          </p:nvSpPr>
          <p:spPr>
            <a:xfrm>
              <a:off x="4292025" y="2518925"/>
              <a:ext cx="3800" cy="22750"/>
            </a:xfrm>
            <a:custGeom>
              <a:rect b="b" l="l" r="r" t="t"/>
              <a:pathLst>
                <a:path extrusionOk="0" h="910" w="152">
                  <a:moveTo>
                    <a:pt x="5" y="0"/>
                  </a:moveTo>
                  <a:cubicBezTo>
                    <a:pt x="1" y="0"/>
                    <a:pt x="1" y="24"/>
                    <a:pt x="1" y="34"/>
                  </a:cubicBezTo>
                  <a:cubicBezTo>
                    <a:pt x="17" y="185"/>
                    <a:pt x="51" y="302"/>
                    <a:pt x="51" y="452"/>
                  </a:cubicBezTo>
                  <a:lnTo>
                    <a:pt x="51" y="669"/>
                  </a:lnTo>
                  <a:lnTo>
                    <a:pt x="51" y="769"/>
                  </a:lnTo>
                  <a:lnTo>
                    <a:pt x="51" y="803"/>
                  </a:lnTo>
                  <a:lnTo>
                    <a:pt x="51" y="853"/>
                  </a:lnTo>
                  <a:cubicBezTo>
                    <a:pt x="51" y="870"/>
                    <a:pt x="68" y="870"/>
                    <a:pt x="51" y="870"/>
                  </a:cubicBezTo>
                  <a:cubicBezTo>
                    <a:pt x="60" y="897"/>
                    <a:pt x="74" y="910"/>
                    <a:pt x="91" y="910"/>
                  </a:cubicBezTo>
                  <a:cubicBezTo>
                    <a:pt x="104" y="910"/>
                    <a:pt x="119" y="901"/>
                    <a:pt x="134" y="886"/>
                  </a:cubicBezTo>
                  <a:lnTo>
                    <a:pt x="151" y="870"/>
                  </a:lnTo>
                  <a:lnTo>
                    <a:pt x="151" y="836"/>
                  </a:lnTo>
                  <a:lnTo>
                    <a:pt x="151" y="719"/>
                  </a:lnTo>
                  <a:lnTo>
                    <a:pt x="151" y="519"/>
                  </a:lnTo>
                  <a:cubicBezTo>
                    <a:pt x="151" y="368"/>
                    <a:pt x="134" y="218"/>
                    <a:pt x="101" y="84"/>
                  </a:cubicBezTo>
                  <a:cubicBezTo>
                    <a:pt x="101" y="47"/>
                    <a:pt x="82" y="28"/>
                    <a:pt x="52" y="28"/>
                  </a:cubicBezTo>
                  <a:cubicBezTo>
                    <a:pt x="41" y="28"/>
                    <a:pt x="30" y="30"/>
                    <a:pt x="17" y="34"/>
                  </a:cubicBezTo>
                  <a:cubicBezTo>
                    <a:pt x="11" y="9"/>
                    <a:pt x="7" y="0"/>
                    <a:pt x="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35"/>
            <p:cNvSpPr/>
            <p:nvPr/>
          </p:nvSpPr>
          <p:spPr>
            <a:xfrm>
              <a:off x="4304975" y="2529050"/>
              <a:ext cx="3575" cy="17150"/>
            </a:xfrm>
            <a:custGeom>
              <a:rect b="b" l="l" r="r" t="t"/>
              <a:pathLst>
                <a:path extrusionOk="0" h="686" w="143">
                  <a:moveTo>
                    <a:pt x="74" y="1"/>
                  </a:moveTo>
                  <a:cubicBezTo>
                    <a:pt x="38" y="1"/>
                    <a:pt x="1" y="22"/>
                    <a:pt x="1" y="64"/>
                  </a:cubicBezTo>
                  <a:lnTo>
                    <a:pt x="1" y="364"/>
                  </a:lnTo>
                  <a:lnTo>
                    <a:pt x="1" y="498"/>
                  </a:lnTo>
                  <a:cubicBezTo>
                    <a:pt x="1" y="548"/>
                    <a:pt x="1" y="615"/>
                    <a:pt x="34" y="648"/>
                  </a:cubicBezTo>
                  <a:cubicBezTo>
                    <a:pt x="42" y="673"/>
                    <a:pt x="63" y="686"/>
                    <a:pt x="82" y="686"/>
                  </a:cubicBezTo>
                  <a:cubicBezTo>
                    <a:pt x="101" y="686"/>
                    <a:pt x="118" y="673"/>
                    <a:pt x="118" y="648"/>
                  </a:cubicBezTo>
                  <a:cubicBezTo>
                    <a:pt x="134" y="615"/>
                    <a:pt x="134" y="548"/>
                    <a:pt x="134" y="498"/>
                  </a:cubicBezTo>
                  <a:lnTo>
                    <a:pt x="134" y="364"/>
                  </a:lnTo>
                  <a:lnTo>
                    <a:pt x="134" y="64"/>
                  </a:lnTo>
                  <a:cubicBezTo>
                    <a:pt x="143" y="22"/>
                    <a:pt x="109" y="1"/>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35"/>
            <p:cNvSpPr/>
            <p:nvPr/>
          </p:nvSpPr>
          <p:spPr>
            <a:xfrm>
              <a:off x="4312075" y="2546925"/>
              <a:ext cx="450" cy="1275"/>
            </a:xfrm>
            <a:custGeom>
              <a:rect b="b" l="l" r="r" t="t"/>
              <a:pathLst>
                <a:path extrusionOk="0" h="51" w="18">
                  <a:moveTo>
                    <a:pt x="1" y="0"/>
                  </a:moveTo>
                  <a:lnTo>
                    <a:pt x="1" y="50"/>
                  </a:lnTo>
                  <a:cubicBezTo>
                    <a:pt x="17" y="50"/>
                    <a:pt x="17" y="1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35"/>
            <p:cNvSpPr/>
            <p:nvPr/>
          </p:nvSpPr>
          <p:spPr>
            <a:xfrm>
              <a:off x="3919850" y="2852050"/>
              <a:ext cx="5025" cy="40150"/>
            </a:xfrm>
            <a:custGeom>
              <a:rect b="b" l="l" r="r" t="t"/>
              <a:pathLst>
                <a:path extrusionOk="0" h="1606" w="201">
                  <a:moveTo>
                    <a:pt x="63" y="1"/>
                  </a:moveTo>
                  <a:cubicBezTo>
                    <a:pt x="30" y="1"/>
                    <a:pt x="0" y="26"/>
                    <a:pt x="0" y="76"/>
                  </a:cubicBezTo>
                  <a:cubicBezTo>
                    <a:pt x="0" y="327"/>
                    <a:pt x="17" y="577"/>
                    <a:pt x="17" y="845"/>
                  </a:cubicBezTo>
                  <a:cubicBezTo>
                    <a:pt x="17" y="978"/>
                    <a:pt x="17" y="1095"/>
                    <a:pt x="34" y="1229"/>
                  </a:cubicBezTo>
                  <a:cubicBezTo>
                    <a:pt x="34" y="1329"/>
                    <a:pt x="17" y="1479"/>
                    <a:pt x="84" y="1580"/>
                  </a:cubicBezTo>
                  <a:cubicBezTo>
                    <a:pt x="90" y="1598"/>
                    <a:pt x="103" y="1605"/>
                    <a:pt x="118" y="1605"/>
                  </a:cubicBezTo>
                  <a:cubicBezTo>
                    <a:pt x="143" y="1605"/>
                    <a:pt x="174" y="1584"/>
                    <a:pt x="184" y="1563"/>
                  </a:cubicBezTo>
                  <a:cubicBezTo>
                    <a:pt x="201" y="1496"/>
                    <a:pt x="201" y="1429"/>
                    <a:pt x="184" y="1379"/>
                  </a:cubicBezTo>
                  <a:lnTo>
                    <a:pt x="184" y="1212"/>
                  </a:lnTo>
                  <a:cubicBezTo>
                    <a:pt x="184" y="1078"/>
                    <a:pt x="184" y="962"/>
                    <a:pt x="167" y="828"/>
                  </a:cubicBezTo>
                  <a:cubicBezTo>
                    <a:pt x="167" y="577"/>
                    <a:pt x="151" y="327"/>
                    <a:pt x="151" y="76"/>
                  </a:cubicBezTo>
                  <a:cubicBezTo>
                    <a:pt x="134" y="26"/>
                    <a:pt x="96" y="1"/>
                    <a:pt x="6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35"/>
            <p:cNvSpPr/>
            <p:nvPr/>
          </p:nvSpPr>
          <p:spPr>
            <a:xfrm>
              <a:off x="3932375" y="2845150"/>
              <a:ext cx="3775" cy="27825"/>
            </a:xfrm>
            <a:custGeom>
              <a:rect b="b" l="l" r="r" t="t"/>
              <a:pathLst>
                <a:path extrusionOk="0" h="1113" w="151">
                  <a:moveTo>
                    <a:pt x="76" y="0"/>
                  </a:moveTo>
                  <a:cubicBezTo>
                    <a:pt x="38" y="0"/>
                    <a:pt x="1" y="21"/>
                    <a:pt x="1" y="68"/>
                  </a:cubicBezTo>
                  <a:lnTo>
                    <a:pt x="1" y="586"/>
                  </a:lnTo>
                  <a:lnTo>
                    <a:pt x="1" y="837"/>
                  </a:lnTo>
                  <a:lnTo>
                    <a:pt x="1" y="953"/>
                  </a:lnTo>
                  <a:cubicBezTo>
                    <a:pt x="1" y="1004"/>
                    <a:pt x="1" y="1037"/>
                    <a:pt x="17" y="1087"/>
                  </a:cubicBezTo>
                  <a:cubicBezTo>
                    <a:pt x="26" y="1104"/>
                    <a:pt x="47" y="1112"/>
                    <a:pt x="67" y="1112"/>
                  </a:cubicBezTo>
                  <a:cubicBezTo>
                    <a:pt x="88" y="1112"/>
                    <a:pt x="109" y="1104"/>
                    <a:pt x="118" y="1087"/>
                  </a:cubicBezTo>
                  <a:cubicBezTo>
                    <a:pt x="151" y="1037"/>
                    <a:pt x="151" y="1004"/>
                    <a:pt x="151" y="953"/>
                  </a:cubicBezTo>
                  <a:lnTo>
                    <a:pt x="151" y="837"/>
                  </a:lnTo>
                  <a:lnTo>
                    <a:pt x="151" y="552"/>
                  </a:lnTo>
                  <a:lnTo>
                    <a:pt x="151" y="35"/>
                  </a:lnTo>
                  <a:cubicBezTo>
                    <a:pt x="136" y="13"/>
                    <a:pt x="106"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35"/>
            <p:cNvSpPr/>
            <p:nvPr/>
          </p:nvSpPr>
          <p:spPr>
            <a:xfrm>
              <a:off x="3945750" y="2829350"/>
              <a:ext cx="6275" cy="30700"/>
            </a:xfrm>
            <a:custGeom>
              <a:rect b="b" l="l" r="r" t="t"/>
              <a:pathLst>
                <a:path extrusionOk="0" h="1228" w="251">
                  <a:moveTo>
                    <a:pt x="75" y="0"/>
                  </a:moveTo>
                  <a:cubicBezTo>
                    <a:pt x="38" y="0"/>
                    <a:pt x="0" y="21"/>
                    <a:pt x="0" y="65"/>
                  </a:cubicBezTo>
                  <a:cubicBezTo>
                    <a:pt x="0" y="249"/>
                    <a:pt x="34" y="466"/>
                    <a:pt x="50" y="650"/>
                  </a:cubicBezTo>
                  <a:cubicBezTo>
                    <a:pt x="50" y="750"/>
                    <a:pt x="67" y="834"/>
                    <a:pt x="67" y="951"/>
                  </a:cubicBezTo>
                  <a:cubicBezTo>
                    <a:pt x="67" y="1017"/>
                    <a:pt x="67" y="1151"/>
                    <a:pt x="134" y="1218"/>
                  </a:cubicBezTo>
                  <a:cubicBezTo>
                    <a:pt x="140" y="1224"/>
                    <a:pt x="151" y="1228"/>
                    <a:pt x="162" y="1228"/>
                  </a:cubicBezTo>
                  <a:cubicBezTo>
                    <a:pt x="183" y="1228"/>
                    <a:pt x="207" y="1216"/>
                    <a:pt x="218" y="1184"/>
                  </a:cubicBezTo>
                  <a:cubicBezTo>
                    <a:pt x="251" y="1118"/>
                    <a:pt x="218" y="1001"/>
                    <a:pt x="218" y="917"/>
                  </a:cubicBezTo>
                  <a:cubicBezTo>
                    <a:pt x="218" y="817"/>
                    <a:pt x="201" y="733"/>
                    <a:pt x="201" y="633"/>
                  </a:cubicBezTo>
                  <a:cubicBezTo>
                    <a:pt x="167" y="449"/>
                    <a:pt x="167" y="249"/>
                    <a:pt x="151" y="48"/>
                  </a:cubicBezTo>
                  <a:cubicBezTo>
                    <a:pt x="143" y="17"/>
                    <a:pt x="109" y="0"/>
                    <a:pt x="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35"/>
            <p:cNvSpPr/>
            <p:nvPr/>
          </p:nvSpPr>
          <p:spPr>
            <a:xfrm>
              <a:off x="3961200" y="2818450"/>
              <a:ext cx="6700" cy="22975"/>
            </a:xfrm>
            <a:custGeom>
              <a:rect b="b" l="l" r="r" t="t"/>
              <a:pathLst>
                <a:path extrusionOk="0" h="919" w="268">
                  <a:moveTo>
                    <a:pt x="98" y="0"/>
                  </a:moveTo>
                  <a:cubicBezTo>
                    <a:pt x="69" y="0"/>
                    <a:pt x="41" y="15"/>
                    <a:pt x="34" y="50"/>
                  </a:cubicBezTo>
                  <a:cubicBezTo>
                    <a:pt x="1" y="184"/>
                    <a:pt x="1" y="351"/>
                    <a:pt x="17" y="501"/>
                  </a:cubicBezTo>
                  <a:cubicBezTo>
                    <a:pt x="17" y="585"/>
                    <a:pt x="34" y="651"/>
                    <a:pt x="51" y="735"/>
                  </a:cubicBezTo>
                  <a:cubicBezTo>
                    <a:pt x="84" y="768"/>
                    <a:pt x="84" y="818"/>
                    <a:pt x="101" y="835"/>
                  </a:cubicBezTo>
                  <a:cubicBezTo>
                    <a:pt x="117" y="885"/>
                    <a:pt x="117" y="919"/>
                    <a:pt x="184" y="919"/>
                  </a:cubicBezTo>
                  <a:cubicBezTo>
                    <a:pt x="201" y="919"/>
                    <a:pt x="251" y="919"/>
                    <a:pt x="251" y="902"/>
                  </a:cubicBezTo>
                  <a:cubicBezTo>
                    <a:pt x="268" y="852"/>
                    <a:pt x="251" y="835"/>
                    <a:pt x="251" y="785"/>
                  </a:cubicBezTo>
                  <a:cubicBezTo>
                    <a:pt x="218" y="752"/>
                    <a:pt x="218" y="735"/>
                    <a:pt x="201" y="685"/>
                  </a:cubicBezTo>
                  <a:cubicBezTo>
                    <a:pt x="184" y="618"/>
                    <a:pt x="168" y="568"/>
                    <a:pt x="168" y="484"/>
                  </a:cubicBezTo>
                  <a:cubicBezTo>
                    <a:pt x="134" y="334"/>
                    <a:pt x="134" y="184"/>
                    <a:pt x="184" y="67"/>
                  </a:cubicBezTo>
                  <a:cubicBezTo>
                    <a:pt x="184" y="28"/>
                    <a:pt x="139" y="0"/>
                    <a:pt x="9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35"/>
            <p:cNvSpPr/>
            <p:nvPr/>
          </p:nvSpPr>
          <p:spPr>
            <a:xfrm>
              <a:off x="3974150" y="2808250"/>
              <a:ext cx="8800" cy="24825"/>
            </a:xfrm>
            <a:custGeom>
              <a:rect b="b" l="l" r="r" t="t"/>
              <a:pathLst>
                <a:path extrusionOk="0" h="993" w="352">
                  <a:moveTo>
                    <a:pt x="83" y="0"/>
                  </a:moveTo>
                  <a:cubicBezTo>
                    <a:pt x="61" y="0"/>
                    <a:pt x="30" y="19"/>
                    <a:pt x="17" y="57"/>
                  </a:cubicBezTo>
                  <a:cubicBezTo>
                    <a:pt x="0" y="224"/>
                    <a:pt x="0" y="391"/>
                    <a:pt x="34" y="558"/>
                  </a:cubicBezTo>
                  <a:cubicBezTo>
                    <a:pt x="67" y="642"/>
                    <a:pt x="84" y="725"/>
                    <a:pt x="117" y="792"/>
                  </a:cubicBezTo>
                  <a:cubicBezTo>
                    <a:pt x="151" y="825"/>
                    <a:pt x="168" y="876"/>
                    <a:pt x="184" y="892"/>
                  </a:cubicBezTo>
                  <a:cubicBezTo>
                    <a:pt x="201" y="926"/>
                    <a:pt x="234" y="976"/>
                    <a:pt x="268" y="993"/>
                  </a:cubicBezTo>
                  <a:cubicBezTo>
                    <a:pt x="285" y="993"/>
                    <a:pt x="335" y="993"/>
                    <a:pt x="335" y="959"/>
                  </a:cubicBezTo>
                  <a:cubicBezTo>
                    <a:pt x="351" y="909"/>
                    <a:pt x="301" y="876"/>
                    <a:pt x="285" y="842"/>
                  </a:cubicBezTo>
                  <a:cubicBezTo>
                    <a:pt x="268" y="809"/>
                    <a:pt x="251" y="792"/>
                    <a:pt x="218" y="742"/>
                  </a:cubicBezTo>
                  <a:cubicBezTo>
                    <a:pt x="201" y="675"/>
                    <a:pt x="168" y="592"/>
                    <a:pt x="168" y="541"/>
                  </a:cubicBezTo>
                  <a:cubicBezTo>
                    <a:pt x="117" y="391"/>
                    <a:pt x="117" y="241"/>
                    <a:pt x="151" y="90"/>
                  </a:cubicBezTo>
                  <a:cubicBezTo>
                    <a:pt x="151" y="57"/>
                    <a:pt x="151" y="40"/>
                    <a:pt x="101" y="7"/>
                  </a:cubicBezTo>
                  <a:cubicBezTo>
                    <a:pt x="97" y="3"/>
                    <a:pt x="90" y="0"/>
                    <a:pt x="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35"/>
            <p:cNvSpPr/>
            <p:nvPr/>
          </p:nvSpPr>
          <p:spPr>
            <a:xfrm>
              <a:off x="3988525" y="2800175"/>
              <a:ext cx="8200" cy="26050"/>
            </a:xfrm>
            <a:custGeom>
              <a:rect b="b" l="l" r="r" t="t"/>
              <a:pathLst>
                <a:path extrusionOk="0" h="1042" w="328">
                  <a:moveTo>
                    <a:pt x="68" y="1"/>
                  </a:moveTo>
                  <a:cubicBezTo>
                    <a:pt x="34" y="1"/>
                    <a:pt x="1" y="32"/>
                    <a:pt x="10" y="79"/>
                  </a:cubicBezTo>
                  <a:cubicBezTo>
                    <a:pt x="27" y="246"/>
                    <a:pt x="60" y="397"/>
                    <a:pt x="94" y="564"/>
                  </a:cubicBezTo>
                  <a:cubicBezTo>
                    <a:pt x="111" y="647"/>
                    <a:pt x="111" y="714"/>
                    <a:pt x="127" y="798"/>
                  </a:cubicBezTo>
                  <a:cubicBezTo>
                    <a:pt x="127" y="831"/>
                    <a:pt x="161" y="881"/>
                    <a:pt x="161" y="915"/>
                  </a:cubicBezTo>
                  <a:cubicBezTo>
                    <a:pt x="161" y="965"/>
                    <a:pt x="177" y="998"/>
                    <a:pt x="194" y="1032"/>
                  </a:cubicBezTo>
                  <a:cubicBezTo>
                    <a:pt x="200" y="1038"/>
                    <a:pt x="211" y="1042"/>
                    <a:pt x="223" y="1042"/>
                  </a:cubicBezTo>
                  <a:cubicBezTo>
                    <a:pt x="243" y="1042"/>
                    <a:pt x="267" y="1030"/>
                    <a:pt x="278" y="998"/>
                  </a:cubicBezTo>
                  <a:cubicBezTo>
                    <a:pt x="328" y="948"/>
                    <a:pt x="278" y="831"/>
                    <a:pt x="261" y="781"/>
                  </a:cubicBezTo>
                  <a:cubicBezTo>
                    <a:pt x="244" y="697"/>
                    <a:pt x="211" y="631"/>
                    <a:pt x="211" y="547"/>
                  </a:cubicBezTo>
                  <a:cubicBezTo>
                    <a:pt x="177" y="380"/>
                    <a:pt x="161" y="230"/>
                    <a:pt x="127" y="62"/>
                  </a:cubicBezTo>
                  <a:cubicBezTo>
                    <a:pt x="120" y="19"/>
                    <a:pt x="94" y="1"/>
                    <a:pt x="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35"/>
            <p:cNvSpPr/>
            <p:nvPr/>
          </p:nvSpPr>
          <p:spPr>
            <a:xfrm>
              <a:off x="4003800" y="2767475"/>
              <a:ext cx="5875" cy="21625"/>
            </a:xfrm>
            <a:custGeom>
              <a:rect b="b" l="l" r="r" t="t"/>
              <a:pathLst>
                <a:path extrusionOk="0" h="865" w="235">
                  <a:moveTo>
                    <a:pt x="101" y="0"/>
                  </a:moveTo>
                  <a:cubicBezTo>
                    <a:pt x="51" y="0"/>
                    <a:pt x="1" y="17"/>
                    <a:pt x="1" y="50"/>
                  </a:cubicBezTo>
                  <a:cubicBezTo>
                    <a:pt x="17" y="184"/>
                    <a:pt x="17" y="301"/>
                    <a:pt x="51" y="451"/>
                  </a:cubicBezTo>
                  <a:cubicBezTo>
                    <a:pt x="51" y="518"/>
                    <a:pt x="51" y="585"/>
                    <a:pt x="68" y="635"/>
                  </a:cubicBezTo>
                  <a:cubicBezTo>
                    <a:pt x="68" y="685"/>
                    <a:pt x="68" y="702"/>
                    <a:pt x="84" y="735"/>
                  </a:cubicBezTo>
                  <a:cubicBezTo>
                    <a:pt x="84" y="786"/>
                    <a:pt x="84" y="802"/>
                    <a:pt x="134" y="852"/>
                  </a:cubicBezTo>
                  <a:cubicBezTo>
                    <a:pt x="143" y="861"/>
                    <a:pt x="155" y="865"/>
                    <a:pt x="170" y="865"/>
                  </a:cubicBezTo>
                  <a:cubicBezTo>
                    <a:pt x="185" y="865"/>
                    <a:pt x="201" y="861"/>
                    <a:pt x="218" y="852"/>
                  </a:cubicBezTo>
                  <a:cubicBezTo>
                    <a:pt x="235" y="802"/>
                    <a:pt x="235" y="786"/>
                    <a:pt x="235" y="735"/>
                  </a:cubicBezTo>
                  <a:lnTo>
                    <a:pt x="235" y="635"/>
                  </a:lnTo>
                  <a:cubicBezTo>
                    <a:pt x="235" y="568"/>
                    <a:pt x="235" y="518"/>
                    <a:pt x="218" y="451"/>
                  </a:cubicBezTo>
                  <a:cubicBezTo>
                    <a:pt x="185" y="318"/>
                    <a:pt x="185" y="201"/>
                    <a:pt x="168" y="50"/>
                  </a:cubicBezTo>
                  <a:cubicBezTo>
                    <a:pt x="168" y="17"/>
                    <a:pt x="151" y="0"/>
                    <a:pt x="1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35"/>
            <p:cNvSpPr/>
            <p:nvPr/>
          </p:nvSpPr>
          <p:spPr>
            <a:xfrm>
              <a:off x="4017600" y="2779525"/>
              <a:ext cx="4200" cy="26925"/>
            </a:xfrm>
            <a:custGeom>
              <a:rect b="b" l="l" r="r" t="t"/>
              <a:pathLst>
                <a:path extrusionOk="0" h="1077" w="168">
                  <a:moveTo>
                    <a:pt x="98" y="1"/>
                  </a:moveTo>
                  <a:cubicBezTo>
                    <a:pt x="66" y="1"/>
                    <a:pt x="26" y="26"/>
                    <a:pt x="17" y="70"/>
                  </a:cubicBezTo>
                  <a:cubicBezTo>
                    <a:pt x="17" y="237"/>
                    <a:pt x="0" y="387"/>
                    <a:pt x="17" y="554"/>
                  </a:cubicBezTo>
                  <a:cubicBezTo>
                    <a:pt x="17" y="721"/>
                    <a:pt x="34" y="872"/>
                    <a:pt x="50" y="1039"/>
                  </a:cubicBezTo>
                  <a:cubicBezTo>
                    <a:pt x="64" y="1066"/>
                    <a:pt x="85" y="1076"/>
                    <a:pt x="106" y="1076"/>
                  </a:cubicBezTo>
                  <a:cubicBezTo>
                    <a:pt x="137" y="1076"/>
                    <a:pt x="167" y="1052"/>
                    <a:pt x="167" y="1022"/>
                  </a:cubicBezTo>
                  <a:cubicBezTo>
                    <a:pt x="167" y="855"/>
                    <a:pt x="134" y="705"/>
                    <a:pt x="134" y="554"/>
                  </a:cubicBezTo>
                  <a:lnTo>
                    <a:pt x="134" y="70"/>
                  </a:lnTo>
                  <a:cubicBezTo>
                    <a:pt x="150" y="22"/>
                    <a:pt x="128" y="1"/>
                    <a:pt x="9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35"/>
            <p:cNvSpPr/>
            <p:nvPr/>
          </p:nvSpPr>
          <p:spPr>
            <a:xfrm>
              <a:off x="4034300" y="2793050"/>
              <a:ext cx="6300" cy="31250"/>
            </a:xfrm>
            <a:custGeom>
              <a:rect b="b" l="l" r="r" t="t"/>
              <a:pathLst>
                <a:path extrusionOk="0" h="1250" w="252">
                  <a:moveTo>
                    <a:pt x="80" y="1"/>
                  </a:moveTo>
                  <a:cubicBezTo>
                    <a:pt x="46" y="1"/>
                    <a:pt x="17" y="22"/>
                    <a:pt x="17" y="63"/>
                  </a:cubicBezTo>
                  <a:cubicBezTo>
                    <a:pt x="1" y="264"/>
                    <a:pt x="17" y="481"/>
                    <a:pt x="17" y="682"/>
                  </a:cubicBezTo>
                  <a:cubicBezTo>
                    <a:pt x="17" y="782"/>
                    <a:pt x="34" y="899"/>
                    <a:pt x="51" y="999"/>
                  </a:cubicBezTo>
                  <a:cubicBezTo>
                    <a:pt x="84" y="1083"/>
                    <a:pt x="51" y="1233"/>
                    <a:pt x="168" y="1250"/>
                  </a:cubicBezTo>
                  <a:cubicBezTo>
                    <a:pt x="184" y="1250"/>
                    <a:pt x="201" y="1250"/>
                    <a:pt x="201" y="1216"/>
                  </a:cubicBezTo>
                  <a:cubicBezTo>
                    <a:pt x="251" y="1183"/>
                    <a:pt x="218" y="1149"/>
                    <a:pt x="218" y="1099"/>
                  </a:cubicBezTo>
                  <a:cubicBezTo>
                    <a:pt x="218" y="1049"/>
                    <a:pt x="201" y="999"/>
                    <a:pt x="201" y="949"/>
                  </a:cubicBezTo>
                  <a:cubicBezTo>
                    <a:pt x="184" y="849"/>
                    <a:pt x="184" y="748"/>
                    <a:pt x="168" y="665"/>
                  </a:cubicBezTo>
                  <a:cubicBezTo>
                    <a:pt x="134" y="448"/>
                    <a:pt x="134" y="264"/>
                    <a:pt x="168" y="63"/>
                  </a:cubicBezTo>
                  <a:cubicBezTo>
                    <a:pt x="151" y="22"/>
                    <a:pt x="113" y="1"/>
                    <a:pt x="8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35"/>
            <p:cNvSpPr/>
            <p:nvPr/>
          </p:nvSpPr>
          <p:spPr>
            <a:xfrm>
              <a:off x="4047675" y="2798075"/>
              <a:ext cx="7525" cy="46325"/>
            </a:xfrm>
            <a:custGeom>
              <a:rect b="b" l="l" r="r" t="t"/>
              <a:pathLst>
                <a:path extrusionOk="0" h="1853" w="301">
                  <a:moveTo>
                    <a:pt x="67" y="0"/>
                  </a:moveTo>
                  <a:cubicBezTo>
                    <a:pt x="34" y="0"/>
                    <a:pt x="0" y="21"/>
                    <a:pt x="0" y="63"/>
                  </a:cubicBezTo>
                  <a:cubicBezTo>
                    <a:pt x="0" y="347"/>
                    <a:pt x="0" y="664"/>
                    <a:pt x="50" y="965"/>
                  </a:cubicBezTo>
                  <a:cubicBezTo>
                    <a:pt x="67" y="1116"/>
                    <a:pt x="67" y="1232"/>
                    <a:pt x="84" y="1383"/>
                  </a:cubicBezTo>
                  <a:cubicBezTo>
                    <a:pt x="84" y="1466"/>
                    <a:pt x="100" y="1533"/>
                    <a:pt x="134" y="1617"/>
                  </a:cubicBezTo>
                  <a:cubicBezTo>
                    <a:pt x="151" y="1667"/>
                    <a:pt x="151" y="1750"/>
                    <a:pt x="167" y="1817"/>
                  </a:cubicBezTo>
                  <a:cubicBezTo>
                    <a:pt x="175" y="1841"/>
                    <a:pt x="197" y="1853"/>
                    <a:pt x="219" y="1853"/>
                  </a:cubicBezTo>
                  <a:cubicBezTo>
                    <a:pt x="244" y="1853"/>
                    <a:pt x="268" y="1836"/>
                    <a:pt x="268" y="1801"/>
                  </a:cubicBezTo>
                  <a:cubicBezTo>
                    <a:pt x="301" y="1667"/>
                    <a:pt x="251" y="1533"/>
                    <a:pt x="234" y="1400"/>
                  </a:cubicBezTo>
                  <a:cubicBezTo>
                    <a:pt x="217" y="1249"/>
                    <a:pt x="184" y="1082"/>
                    <a:pt x="167" y="948"/>
                  </a:cubicBezTo>
                  <a:cubicBezTo>
                    <a:pt x="151" y="648"/>
                    <a:pt x="134" y="364"/>
                    <a:pt x="134" y="63"/>
                  </a:cubicBezTo>
                  <a:cubicBezTo>
                    <a:pt x="134" y="21"/>
                    <a:pt x="100" y="0"/>
                    <a:pt x="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35"/>
            <p:cNvSpPr/>
            <p:nvPr/>
          </p:nvSpPr>
          <p:spPr>
            <a:xfrm>
              <a:off x="4063550" y="2808100"/>
              <a:ext cx="5225" cy="41575"/>
            </a:xfrm>
            <a:custGeom>
              <a:rect b="b" l="l" r="r" t="t"/>
              <a:pathLst>
                <a:path extrusionOk="0" h="1663" w="209">
                  <a:moveTo>
                    <a:pt x="148" y="0"/>
                  </a:moveTo>
                  <a:cubicBezTo>
                    <a:pt x="117" y="0"/>
                    <a:pt x="84" y="21"/>
                    <a:pt x="84" y="63"/>
                  </a:cubicBezTo>
                  <a:cubicBezTo>
                    <a:pt x="17" y="564"/>
                    <a:pt x="0" y="1099"/>
                    <a:pt x="34" y="1600"/>
                  </a:cubicBezTo>
                  <a:cubicBezTo>
                    <a:pt x="34" y="1642"/>
                    <a:pt x="71" y="1663"/>
                    <a:pt x="109" y="1663"/>
                  </a:cubicBezTo>
                  <a:cubicBezTo>
                    <a:pt x="146" y="1663"/>
                    <a:pt x="184" y="1642"/>
                    <a:pt x="184" y="1600"/>
                  </a:cubicBezTo>
                  <a:cubicBezTo>
                    <a:pt x="184" y="1349"/>
                    <a:pt x="167" y="1082"/>
                    <a:pt x="167" y="831"/>
                  </a:cubicBezTo>
                  <a:cubicBezTo>
                    <a:pt x="167" y="581"/>
                    <a:pt x="184" y="314"/>
                    <a:pt x="201" y="63"/>
                  </a:cubicBezTo>
                  <a:cubicBezTo>
                    <a:pt x="209" y="21"/>
                    <a:pt x="180" y="0"/>
                    <a:pt x="14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35"/>
            <p:cNvSpPr/>
            <p:nvPr/>
          </p:nvSpPr>
          <p:spPr>
            <a:xfrm>
              <a:off x="4078575" y="2819400"/>
              <a:ext cx="5050" cy="42150"/>
            </a:xfrm>
            <a:custGeom>
              <a:rect b="b" l="l" r="r" t="t"/>
              <a:pathLst>
                <a:path extrusionOk="0" h="1686" w="202">
                  <a:moveTo>
                    <a:pt x="117" y="1"/>
                  </a:moveTo>
                  <a:cubicBezTo>
                    <a:pt x="95" y="1"/>
                    <a:pt x="74" y="13"/>
                    <a:pt x="67" y="45"/>
                  </a:cubicBezTo>
                  <a:cubicBezTo>
                    <a:pt x="17" y="313"/>
                    <a:pt x="1" y="597"/>
                    <a:pt x="1" y="864"/>
                  </a:cubicBezTo>
                  <a:cubicBezTo>
                    <a:pt x="1" y="998"/>
                    <a:pt x="17" y="1131"/>
                    <a:pt x="34" y="1282"/>
                  </a:cubicBezTo>
                  <a:cubicBezTo>
                    <a:pt x="34" y="1349"/>
                    <a:pt x="67" y="1399"/>
                    <a:pt x="67" y="1466"/>
                  </a:cubicBezTo>
                  <a:cubicBezTo>
                    <a:pt x="84" y="1532"/>
                    <a:pt x="84" y="1582"/>
                    <a:pt x="101" y="1649"/>
                  </a:cubicBezTo>
                  <a:cubicBezTo>
                    <a:pt x="109" y="1673"/>
                    <a:pt x="131" y="1685"/>
                    <a:pt x="152" y="1685"/>
                  </a:cubicBezTo>
                  <a:cubicBezTo>
                    <a:pt x="177" y="1685"/>
                    <a:pt x="201" y="1668"/>
                    <a:pt x="201" y="1633"/>
                  </a:cubicBezTo>
                  <a:cubicBezTo>
                    <a:pt x="201" y="1566"/>
                    <a:pt x="201" y="1499"/>
                    <a:pt x="184" y="1449"/>
                  </a:cubicBezTo>
                  <a:cubicBezTo>
                    <a:pt x="184" y="1382"/>
                    <a:pt x="168" y="1315"/>
                    <a:pt x="168" y="1282"/>
                  </a:cubicBezTo>
                  <a:cubicBezTo>
                    <a:pt x="151" y="1148"/>
                    <a:pt x="151" y="998"/>
                    <a:pt x="118" y="864"/>
                  </a:cubicBezTo>
                  <a:cubicBezTo>
                    <a:pt x="118" y="580"/>
                    <a:pt x="118" y="329"/>
                    <a:pt x="168" y="62"/>
                  </a:cubicBezTo>
                  <a:cubicBezTo>
                    <a:pt x="188" y="31"/>
                    <a:pt x="152" y="1"/>
                    <a:pt x="1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35"/>
            <p:cNvSpPr/>
            <p:nvPr/>
          </p:nvSpPr>
          <p:spPr>
            <a:xfrm>
              <a:off x="4096125" y="2829400"/>
              <a:ext cx="7550" cy="35925"/>
            </a:xfrm>
            <a:custGeom>
              <a:rect b="b" l="l" r="r" t="t"/>
              <a:pathLst>
                <a:path extrusionOk="0" h="1437" w="302">
                  <a:moveTo>
                    <a:pt x="101" y="0"/>
                  </a:moveTo>
                  <a:cubicBezTo>
                    <a:pt x="67" y="0"/>
                    <a:pt x="34" y="21"/>
                    <a:pt x="34" y="63"/>
                  </a:cubicBezTo>
                  <a:lnTo>
                    <a:pt x="34" y="965"/>
                  </a:lnTo>
                  <a:cubicBezTo>
                    <a:pt x="34" y="1066"/>
                    <a:pt x="0" y="1199"/>
                    <a:pt x="51" y="1299"/>
                  </a:cubicBezTo>
                  <a:cubicBezTo>
                    <a:pt x="64" y="1352"/>
                    <a:pt x="129" y="1436"/>
                    <a:pt x="197" y="1436"/>
                  </a:cubicBezTo>
                  <a:cubicBezTo>
                    <a:pt x="215" y="1436"/>
                    <a:pt x="233" y="1430"/>
                    <a:pt x="251" y="1416"/>
                  </a:cubicBezTo>
                  <a:cubicBezTo>
                    <a:pt x="284" y="1400"/>
                    <a:pt x="301" y="1383"/>
                    <a:pt x="284" y="1333"/>
                  </a:cubicBezTo>
                  <a:cubicBezTo>
                    <a:pt x="251" y="1299"/>
                    <a:pt x="218" y="1299"/>
                    <a:pt x="201" y="1283"/>
                  </a:cubicBezTo>
                  <a:cubicBezTo>
                    <a:pt x="167" y="1249"/>
                    <a:pt x="167" y="1216"/>
                    <a:pt x="167" y="1166"/>
                  </a:cubicBezTo>
                  <a:cubicBezTo>
                    <a:pt x="151" y="1066"/>
                    <a:pt x="167" y="949"/>
                    <a:pt x="167" y="832"/>
                  </a:cubicBezTo>
                  <a:lnTo>
                    <a:pt x="167" y="63"/>
                  </a:lnTo>
                  <a:cubicBezTo>
                    <a:pt x="167" y="21"/>
                    <a:pt x="134" y="0"/>
                    <a:pt x="1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35"/>
            <p:cNvSpPr/>
            <p:nvPr/>
          </p:nvSpPr>
          <p:spPr>
            <a:xfrm>
              <a:off x="4117850" y="2839725"/>
              <a:ext cx="4625" cy="25850"/>
            </a:xfrm>
            <a:custGeom>
              <a:rect b="b" l="l" r="r" t="t"/>
              <a:pathLst>
                <a:path extrusionOk="0" h="1034" w="185">
                  <a:moveTo>
                    <a:pt x="117" y="1"/>
                  </a:moveTo>
                  <a:cubicBezTo>
                    <a:pt x="84" y="1"/>
                    <a:pt x="34" y="1"/>
                    <a:pt x="34" y="51"/>
                  </a:cubicBezTo>
                  <a:cubicBezTo>
                    <a:pt x="17" y="218"/>
                    <a:pt x="0" y="368"/>
                    <a:pt x="17" y="536"/>
                  </a:cubicBezTo>
                  <a:cubicBezTo>
                    <a:pt x="17" y="619"/>
                    <a:pt x="34" y="703"/>
                    <a:pt x="34" y="786"/>
                  </a:cubicBezTo>
                  <a:cubicBezTo>
                    <a:pt x="50" y="870"/>
                    <a:pt x="50" y="920"/>
                    <a:pt x="100" y="1003"/>
                  </a:cubicBezTo>
                  <a:cubicBezTo>
                    <a:pt x="107" y="1024"/>
                    <a:pt x="123" y="1034"/>
                    <a:pt x="139" y="1034"/>
                  </a:cubicBezTo>
                  <a:cubicBezTo>
                    <a:pt x="161" y="1034"/>
                    <a:pt x="184" y="1016"/>
                    <a:pt x="184" y="987"/>
                  </a:cubicBezTo>
                  <a:cubicBezTo>
                    <a:pt x="184" y="903"/>
                    <a:pt x="184" y="836"/>
                    <a:pt x="167" y="753"/>
                  </a:cubicBezTo>
                  <a:cubicBezTo>
                    <a:pt x="134" y="669"/>
                    <a:pt x="134" y="619"/>
                    <a:pt x="134" y="536"/>
                  </a:cubicBezTo>
                  <a:cubicBezTo>
                    <a:pt x="134" y="385"/>
                    <a:pt x="134" y="235"/>
                    <a:pt x="167" y="84"/>
                  </a:cubicBezTo>
                  <a:cubicBezTo>
                    <a:pt x="167" y="51"/>
                    <a:pt x="167" y="1"/>
                    <a:pt x="1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35"/>
            <p:cNvSpPr/>
            <p:nvPr/>
          </p:nvSpPr>
          <p:spPr>
            <a:xfrm>
              <a:off x="4141650" y="2845925"/>
              <a:ext cx="4200" cy="15475"/>
            </a:xfrm>
            <a:custGeom>
              <a:rect b="b" l="l" r="r" t="t"/>
              <a:pathLst>
                <a:path extrusionOk="0" h="619" w="168">
                  <a:moveTo>
                    <a:pt x="70" y="0"/>
                  </a:moveTo>
                  <a:cubicBezTo>
                    <a:pt x="38" y="0"/>
                    <a:pt x="1" y="42"/>
                    <a:pt x="1" y="70"/>
                  </a:cubicBezTo>
                  <a:cubicBezTo>
                    <a:pt x="1" y="154"/>
                    <a:pt x="17" y="237"/>
                    <a:pt x="17" y="321"/>
                  </a:cubicBezTo>
                  <a:cubicBezTo>
                    <a:pt x="17" y="371"/>
                    <a:pt x="17" y="405"/>
                    <a:pt x="51" y="455"/>
                  </a:cubicBezTo>
                  <a:lnTo>
                    <a:pt x="51" y="505"/>
                  </a:lnTo>
                  <a:lnTo>
                    <a:pt x="51" y="555"/>
                  </a:lnTo>
                  <a:cubicBezTo>
                    <a:pt x="51" y="572"/>
                    <a:pt x="67" y="572"/>
                    <a:pt x="67" y="588"/>
                  </a:cubicBezTo>
                  <a:cubicBezTo>
                    <a:pt x="74" y="609"/>
                    <a:pt x="90" y="619"/>
                    <a:pt x="107" y="619"/>
                  </a:cubicBezTo>
                  <a:cubicBezTo>
                    <a:pt x="131" y="619"/>
                    <a:pt x="158" y="601"/>
                    <a:pt x="168" y="572"/>
                  </a:cubicBezTo>
                  <a:lnTo>
                    <a:pt x="168" y="505"/>
                  </a:lnTo>
                  <a:lnTo>
                    <a:pt x="168" y="455"/>
                  </a:lnTo>
                  <a:lnTo>
                    <a:pt x="168" y="321"/>
                  </a:lnTo>
                  <a:cubicBezTo>
                    <a:pt x="168" y="237"/>
                    <a:pt x="151" y="154"/>
                    <a:pt x="151" y="70"/>
                  </a:cubicBezTo>
                  <a:cubicBezTo>
                    <a:pt x="151" y="37"/>
                    <a:pt x="134" y="4"/>
                    <a:pt x="84" y="4"/>
                  </a:cubicBezTo>
                  <a:cubicBezTo>
                    <a:pt x="80" y="1"/>
                    <a:pt x="75"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35"/>
            <p:cNvSpPr/>
            <p:nvPr/>
          </p:nvSpPr>
          <p:spPr>
            <a:xfrm>
              <a:off x="4163800" y="2851850"/>
              <a:ext cx="4200" cy="3775"/>
            </a:xfrm>
            <a:custGeom>
              <a:rect b="b" l="l" r="r" t="t"/>
              <a:pathLst>
                <a:path extrusionOk="0" h="151" w="168">
                  <a:moveTo>
                    <a:pt x="84" y="0"/>
                  </a:moveTo>
                  <a:cubicBezTo>
                    <a:pt x="0" y="0"/>
                    <a:pt x="0" y="151"/>
                    <a:pt x="84" y="151"/>
                  </a:cubicBezTo>
                  <a:cubicBezTo>
                    <a:pt x="167" y="151"/>
                    <a:pt x="167"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35"/>
            <p:cNvSpPr/>
            <p:nvPr/>
          </p:nvSpPr>
          <p:spPr>
            <a:xfrm>
              <a:off x="4183850" y="2849750"/>
              <a:ext cx="5025" cy="3800"/>
            </a:xfrm>
            <a:custGeom>
              <a:rect b="b" l="l" r="r" t="t"/>
              <a:pathLst>
                <a:path extrusionOk="0" h="152" w="201">
                  <a:moveTo>
                    <a:pt x="117" y="1"/>
                  </a:moveTo>
                  <a:cubicBezTo>
                    <a:pt x="0" y="1"/>
                    <a:pt x="0" y="151"/>
                    <a:pt x="117" y="151"/>
                  </a:cubicBezTo>
                  <a:cubicBezTo>
                    <a:pt x="201" y="151"/>
                    <a:pt x="201" y="1"/>
                    <a:pt x="1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35"/>
            <p:cNvSpPr/>
            <p:nvPr/>
          </p:nvSpPr>
          <p:spPr>
            <a:xfrm>
              <a:off x="4046000" y="2928700"/>
              <a:ext cx="5875" cy="14550"/>
            </a:xfrm>
            <a:custGeom>
              <a:rect b="b" l="l" r="r" t="t"/>
              <a:pathLst>
                <a:path extrusionOk="0" h="582" w="235">
                  <a:moveTo>
                    <a:pt x="101" y="1"/>
                  </a:moveTo>
                  <a:cubicBezTo>
                    <a:pt x="84" y="1"/>
                    <a:pt x="50" y="18"/>
                    <a:pt x="34" y="34"/>
                  </a:cubicBezTo>
                  <a:cubicBezTo>
                    <a:pt x="0" y="118"/>
                    <a:pt x="0" y="235"/>
                    <a:pt x="34" y="318"/>
                  </a:cubicBezTo>
                  <a:cubicBezTo>
                    <a:pt x="34" y="352"/>
                    <a:pt x="50" y="402"/>
                    <a:pt x="50" y="435"/>
                  </a:cubicBezTo>
                  <a:cubicBezTo>
                    <a:pt x="67" y="485"/>
                    <a:pt x="84" y="519"/>
                    <a:pt x="134" y="569"/>
                  </a:cubicBezTo>
                  <a:cubicBezTo>
                    <a:pt x="142" y="577"/>
                    <a:pt x="151" y="581"/>
                    <a:pt x="161" y="581"/>
                  </a:cubicBezTo>
                  <a:cubicBezTo>
                    <a:pt x="172" y="581"/>
                    <a:pt x="184" y="577"/>
                    <a:pt x="201" y="569"/>
                  </a:cubicBezTo>
                  <a:cubicBezTo>
                    <a:pt x="218" y="535"/>
                    <a:pt x="234" y="519"/>
                    <a:pt x="218" y="502"/>
                  </a:cubicBezTo>
                  <a:cubicBezTo>
                    <a:pt x="218" y="485"/>
                    <a:pt x="201" y="452"/>
                    <a:pt x="201" y="435"/>
                  </a:cubicBezTo>
                  <a:cubicBezTo>
                    <a:pt x="201" y="419"/>
                    <a:pt x="167" y="419"/>
                    <a:pt x="167" y="402"/>
                  </a:cubicBezTo>
                  <a:cubicBezTo>
                    <a:pt x="151" y="352"/>
                    <a:pt x="151" y="335"/>
                    <a:pt x="151" y="285"/>
                  </a:cubicBezTo>
                  <a:cubicBezTo>
                    <a:pt x="134" y="235"/>
                    <a:pt x="151" y="151"/>
                    <a:pt x="151" y="84"/>
                  </a:cubicBezTo>
                  <a:cubicBezTo>
                    <a:pt x="151" y="34"/>
                    <a:pt x="134"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35"/>
            <p:cNvSpPr/>
            <p:nvPr/>
          </p:nvSpPr>
          <p:spPr>
            <a:xfrm>
              <a:off x="4070225" y="2924125"/>
              <a:ext cx="6700" cy="15475"/>
            </a:xfrm>
            <a:custGeom>
              <a:rect b="b" l="l" r="r" t="t"/>
              <a:pathLst>
                <a:path extrusionOk="0" h="619" w="268">
                  <a:moveTo>
                    <a:pt x="84" y="0"/>
                  </a:moveTo>
                  <a:cubicBezTo>
                    <a:pt x="34" y="17"/>
                    <a:pt x="0" y="50"/>
                    <a:pt x="0" y="84"/>
                  </a:cubicBezTo>
                  <a:cubicBezTo>
                    <a:pt x="0" y="167"/>
                    <a:pt x="17" y="267"/>
                    <a:pt x="34" y="351"/>
                  </a:cubicBezTo>
                  <a:cubicBezTo>
                    <a:pt x="67" y="384"/>
                    <a:pt x="67" y="434"/>
                    <a:pt x="84" y="468"/>
                  </a:cubicBezTo>
                  <a:cubicBezTo>
                    <a:pt x="101" y="518"/>
                    <a:pt x="117" y="585"/>
                    <a:pt x="168" y="602"/>
                  </a:cubicBezTo>
                  <a:cubicBezTo>
                    <a:pt x="184" y="618"/>
                    <a:pt x="201" y="618"/>
                    <a:pt x="234" y="618"/>
                  </a:cubicBezTo>
                  <a:cubicBezTo>
                    <a:pt x="251" y="618"/>
                    <a:pt x="268" y="602"/>
                    <a:pt x="268" y="585"/>
                  </a:cubicBezTo>
                  <a:lnTo>
                    <a:pt x="268" y="535"/>
                  </a:lnTo>
                  <a:cubicBezTo>
                    <a:pt x="268" y="518"/>
                    <a:pt x="251" y="518"/>
                    <a:pt x="251" y="501"/>
                  </a:cubicBezTo>
                  <a:cubicBezTo>
                    <a:pt x="251" y="468"/>
                    <a:pt x="234" y="451"/>
                    <a:pt x="234" y="434"/>
                  </a:cubicBezTo>
                  <a:cubicBezTo>
                    <a:pt x="201" y="384"/>
                    <a:pt x="201" y="351"/>
                    <a:pt x="184" y="301"/>
                  </a:cubicBezTo>
                  <a:cubicBezTo>
                    <a:pt x="168" y="217"/>
                    <a:pt x="134" y="134"/>
                    <a:pt x="134" y="50"/>
                  </a:cubicBezTo>
                  <a:cubicBezTo>
                    <a:pt x="134" y="17"/>
                    <a:pt x="117"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35"/>
            <p:cNvSpPr/>
            <p:nvPr/>
          </p:nvSpPr>
          <p:spPr>
            <a:xfrm>
              <a:off x="4093200" y="2931625"/>
              <a:ext cx="4200" cy="3375"/>
            </a:xfrm>
            <a:custGeom>
              <a:rect b="b" l="l" r="r" t="t"/>
              <a:pathLst>
                <a:path extrusionOk="0" h="135" w="168">
                  <a:moveTo>
                    <a:pt x="84" y="1"/>
                  </a:moveTo>
                  <a:cubicBezTo>
                    <a:pt x="0" y="1"/>
                    <a:pt x="0" y="134"/>
                    <a:pt x="84" y="134"/>
                  </a:cubicBezTo>
                  <a:cubicBezTo>
                    <a:pt x="168" y="134"/>
                    <a:pt x="168"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35"/>
            <p:cNvSpPr/>
            <p:nvPr/>
          </p:nvSpPr>
          <p:spPr>
            <a:xfrm>
              <a:off x="4385600" y="2893475"/>
              <a:ext cx="3375" cy="14825"/>
            </a:xfrm>
            <a:custGeom>
              <a:rect b="b" l="l" r="r" t="t"/>
              <a:pathLst>
                <a:path extrusionOk="0" h="593" w="135">
                  <a:moveTo>
                    <a:pt x="50" y="0"/>
                  </a:moveTo>
                  <a:cubicBezTo>
                    <a:pt x="20" y="0"/>
                    <a:pt x="5" y="19"/>
                    <a:pt x="17" y="56"/>
                  </a:cubicBezTo>
                  <a:cubicBezTo>
                    <a:pt x="34" y="140"/>
                    <a:pt x="34" y="224"/>
                    <a:pt x="17" y="307"/>
                  </a:cubicBezTo>
                  <a:cubicBezTo>
                    <a:pt x="17" y="391"/>
                    <a:pt x="0" y="474"/>
                    <a:pt x="0" y="558"/>
                  </a:cubicBezTo>
                  <a:cubicBezTo>
                    <a:pt x="0" y="578"/>
                    <a:pt x="20" y="593"/>
                    <a:pt x="42" y="593"/>
                  </a:cubicBezTo>
                  <a:cubicBezTo>
                    <a:pt x="56" y="593"/>
                    <a:pt x="71" y="587"/>
                    <a:pt x="84" y="574"/>
                  </a:cubicBezTo>
                  <a:cubicBezTo>
                    <a:pt x="134" y="508"/>
                    <a:pt x="134" y="407"/>
                    <a:pt x="134" y="324"/>
                  </a:cubicBezTo>
                  <a:lnTo>
                    <a:pt x="134" y="73"/>
                  </a:lnTo>
                  <a:cubicBezTo>
                    <a:pt x="134" y="23"/>
                    <a:pt x="117" y="6"/>
                    <a:pt x="84" y="6"/>
                  </a:cubicBezTo>
                  <a:cubicBezTo>
                    <a:pt x="71" y="2"/>
                    <a:pt x="60" y="0"/>
                    <a:pt x="5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35"/>
            <p:cNvSpPr/>
            <p:nvPr/>
          </p:nvSpPr>
          <p:spPr>
            <a:xfrm>
              <a:off x="4403150" y="2889850"/>
              <a:ext cx="5025" cy="21225"/>
            </a:xfrm>
            <a:custGeom>
              <a:rect b="b" l="l" r="r" t="t"/>
              <a:pathLst>
                <a:path extrusionOk="0" h="849" w="201">
                  <a:moveTo>
                    <a:pt x="151" y="1"/>
                  </a:moveTo>
                  <a:cubicBezTo>
                    <a:pt x="117" y="1"/>
                    <a:pt x="67" y="1"/>
                    <a:pt x="50" y="51"/>
                  </a:cubicBezTo>
                  <a:cubicBezTo>
                    <a:pt x="34" y="168"/>
                    <a:pt x="0" y="318"/>
                    <a:pt x="0" y="435"/>
                  </a:cubicBezTo>
                  <a:lnTo>
                    <a:pt x="0" y="653"/>
                  </a:lnTo>
                  <a:cubicBezTo>
                    <a:pt x="0" y="719"/>
                    <a:pt x="0" y="803"/>
                    <a:pt x="50" y="836"/>
                  </a:cubicBezTo>
                  <a:cubicBezTo>
                    <a:pt x="59" y="845"/>
                    <a:pt x="67" y="849"/>
                    <a:pt x="77" y="849"/>
                  </a:cubicBezTo>
                  <a:cubicBezTo>
                    <a:pt x="88" y="849"/>
                    <a:pt x="100" y="845"/>
                    <a:pt x="117" y="836"/>
                  </a:cubicBezTo>
                  <a:cubicBezTo>
                    <a:pt x="151" y="803"/>
                    <a:pt x="151" y="719"/>
                    <a:pt x="151" y="653"/>
                  </a:cubicBezTo>
                  <a:lnTo>
                    <a:pt x="151" y="469"/>
                  </a:lnTo>
                  <a:cubicBezTo>
                    <a:pt x="151" y="335"/>
                    <a:pt x="167" y="218"/>
                    <a:pt x="201" y="84"/>
                  </a:cubicBezTo>
                  <a:cubicBezTo>
                    <a:pt x="201" y="51"/>
                    <a:pt x="201" y="18"/>
                    <a:pt x="15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35"/>
            <p:cNvSpPr/>
            <p:nvPr/>
          </p:nvSpPr>
          <p:spPr>
            <a:xfrm>
              <a:off x="4426950" y="2885675"/>
              <a:ext cx="4200" cy="19575"/>
            </a:xfrm>
            <a:custGeom>
              <a:rect b="b" l="l" r="r" t="t"/>
              <a:pathLst>
                <a:path extrusionOk="0" h="783" w="168">
                  <a:moveTo>
                    <a:pt x="118" y="1"/>
                  </a:moveTo>
                  <a:cubicBezTo>
                    <a:pt x="101" y="1"/>
                    <a:pt x="51" y="34"/>
                    <a:pt x="34" y="51"/>
                  </a:cubicBezTo>
                  <a:cubicBezTo>
                    <a:pt x="17" y="168"/>
                    <a:pt x="1" y="285"/>
                    <a:pt x="1" y="402"/>
                  </a:cubicBezTo>
                  <a:lnTo>
                    <a:pt x="1" y="569"/>
                  </a:lnTo>
                  <a:cubicBezTo>
                    <a:pt x="1" y="636"/>
                    <a:pt x="1" y="703"/>
                    <a:pt x="17" y="753"/>
                  </a:cubicBezTo>
                  <a:cubicBezTo>
                    <a:pt x="24" y="774"/>
                    <a:pt x="40" y="783"/>
                    <a:pt x="57" y="783"/>
                  </a:cubicBezTo>
                  <a:cubicBezTo>
                    <a:pt x="81" y="783"/>
                    <a:pt x="108" y="765"/>
                    <a:pt x="118" y="736"/>
                  </a:cubicBezTo>
                  <a:cubicBezTo>
                    <a:pt x="134" y="669"/>
                    <a:pt x="118" y="636"/>
                    <a:pt x="118" y="569"/>
                  </a:cubicBezTo>
                  <a:lnTo>
                    <a:pt x="118" y="402"/>
                  </a:lnTo>
                  <a:cubicBezTo>
                    <a:pt x="118" y="302"/>
                    <a:pt x="134" y="185"/>
                    <a:pt x="168" y="84"/>
                  </a:cubicBezTo>
                  <a:cubicBezTo>
                    <a:pt x="168" y="51"/>
                    <a:pt x="168" y="18"/>
                    <a:pt x="1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35"/>
            <p:cNvSpPr/>
            <p:nvPr/>
          </p:nvSpPr>
          <p:spPr>
            <a:xfrm>
              <a:off x="4442000" y="2876475"/>
              <a:ext cx="6950" cy="24525"/>
            </a:xfrm>
            <a:custGeom>
              <a:rect b="b" l="l" r="r" t="t"/>
              <a:pathLst>
                <a:path extrusionOk="0" h="981" w="278">
                  <a:moveTo>
                    <a:pt x="70" y="0"/>
                  </a:moveTo>
                  <a:cubicBezTo>
                    <a:pt x="37" y="0"/>
                    <a:pt x="0" y="21"/>
                    <a:pt x="0" y="68"/>
                  </a:cubicBezTo>
                  <a:cubicBezTo>
                    <a:pt x="17" y="352"/>
                    <a:pt x="67" y="670"/>
                    <a:pt x="150" y="937"/>
                  </a:cubicBezTo>
                  <a:cubicBezTo>
                    <a:pt x="157" y="968"/>
                    <a:pt x="177" y="981"/>
                    <a:pt x="199" y="981"/>
                  </a:cubicBezTo>
                  <a:cubicBezTo>
                    <a:pt x="236" y="981"/>
                    <a:pt x="278" y="945"/>
                    <a:pt x="267" y="904"/>
                  </a:cubicBezTo>
                  <a:cubicBezTo>
                    <a:pt x="234" y="753"/>
                    <a:pt x="201" y="619"/>
                    <a:pt x="167" y="486"/>
                  </a:cubicBezTo>
                  <a:cubicBezTo>
                    <a:pt x="150" y="335"/>
                    <a:pt x="117" y="185"/>
                    <a:pt x="117" y="35"/>
                  </a:cubicBezTo>
                  <a:cubicBezTo>
                    <a:pt x="117" y="13"/>
                    <a:pt x="95" y="0"/>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35"/>
            <p:cNvSpPr/>
            <p:nvPr/>
          </p:nvSpPr>
          <p:spPr>
            <a:xfrm>
              <a:off x="4460375" y="2863175"/>
              <a:ext cx="3350" cy="33725"/>
            </a:xfrm>
            <a:custGeom>
              <a:rect b="b" l="l" r="r" t="t"/>
              <a:pathLst>
                <a:path extrusionOk="0" h="1349" w="134">
                  <a:moveTo>
                    <a:pt x="78" y="0"/>
                  </a:moveTo>
                  <a:cubicBezTo>
                    <a:pt x="50" y="0"/>
                    <a:pt x="17" y="21"/>
                    <a:pt x="17" y="65"/>
                  </a:cubicBezTo>
                  <a:cubicBezTo>
                    <a:pt x="17" y="283"/>
                    <a:pt x="0" y="483"/>
                    <a:pt x="0" y="717"/>
                  </a:cubicBezTo>
                  <a:lnTo>
                    <a:pt x="0" y="1034"/>
                  </a:lnTo>
                  <a:lnTo>
                    <a:pt x="0" y="1185"/>
                  </a:lnTo>
                  <a:cubicBezTo>
                    <a:pt x="0" y="1218"/>
                    <a:pt x="0" y="1285"/>
                    <a:pt x="17" y="1319"/>
                  </a:cubicBezTo>
                  <a:cubicBezTo>
                    <a:pt x="24" y="1340"/>
                    <a:pt x="40" y="1349"/>
                    <a:pt x="57" y="1349"/>
                  </a:cubicBezTo>
                  <a:cubicBezTo>
                    <a:pt x="81" y="1349"/>
                    <a:pt x="108" y="1331"/>
                    <a:pt x="117" y="1302"/>
                  </a:cubicBezTo>
                  <a:cubicBezTo>
                    <a:pt x="134" y="1268"/>
                    <a:pt x="117" y="1202"/>
                    <a:pt x="117" y="1135"/>
                  </a:cubicBezTo>
                  <a:lnTo>
                    <a:pt x="117" y="984"/>
                  </a:lnTo>
                  <a:lnTo>
                    <a:pt x="117" y="667"/>
                  </a:lnTo>
                  <a:lnTo>
                    <a:pt x="117" y="49"/>
                  </a:lnTo>
                  <a:cubicBezTo>
                    <a:pt x="125" y="17"/>
                    <a:pt x="103" y="0"/>
                    <a:pt x="7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35"/>
            <p:cNvSpPr/>
            <p:nvPr/>
          </p:nvSpPr>
          <p:spPr>
            <a:xfrm>
              <a:off x="4480000" y="2847350"/>
              <a:ext cx="6500" cy="45900"/>
            </a:xfrm>
            <a:custGeom>
              <a:rect b="b" l="l" r="r" t="t"/>
              <a:pathLst>
                <a:path extrusionOk="0" h="1836" w="260">
                  <a:moveTo>
                    <a:pt x="199" y="1"/>
                  </a:moveTo>
                  <a:cubicBezTo>
                    <a:pt x="168" y="1"/>
                    <a:pt x="134" y="22"/>
                    <a:pt x="134" y="63"/>
                  </a:cubicBezTo>
                  <a:cubicBezTo>
                    <a:pt x="101" y="348"/>
                    <a:pt x="101" y="648"/>
                    <a:pt x="84" y="932"/>
                  </a:cubicBezTo>
                  <a:cubicBezTo>
                    <a:pt x="84" y="1083"/>
                    <a:pt x="67" y="1233"/>
                    <a:pt x="34" y="1367"/>
                  </a:cubicBezTo>
                  <a:cubicBezTo>
                    <a:pt x="34" y="1434"/>
                    <a:pt x="17" y="1500"/>
                    <a:pt x="17" y="1584"/>
                  </a:cubicBezTo>
                  <a:cubicBezTo>
                    <a:pt x="17" y="1651"/>
                    <a:pt x="1" y="1734"/>
                    <a:pt x="17" y="1784"/>
                  </a:cubicBezTo>
                  <a:cubicBezTo>
                    <a:pt x="28" y="1817"/>
                    <a:pt x="60" y="1835"/>
                    <a:pt x="85" y="1835"/>
                  </a:cubicBezTo>
                  <a:cubicBezTo>
                    <a:pt x="99" y="1835"/>
                    <a:pt x="112" y="1830"/>
                    <a:pt x="118" y="1818"/>
                  </a:cubicBezTo>
                  <a:cubicBezTo>
                    <a:pt x="184" y="1701"/>
                    <a:pt x="168" y="1534"/>
                    <a:pt x="168" y="1417"/>
                  </a:cubicBezTo>
                  <a:cubicBezTo>
                    <a:pt x="184" y="1266"/>
                    <a:pt x="184" y="1099"/>
                    <a:pt x="218" y="949"/>
                  </a:cubicBezTo>
                  <a:cubicBezTo>
                    <a:pt x="234" y="665"/>
                    <a:pt x="251" y="348"/>
                    <a:pt x="251" y="63"/>
                  </a:cubicBezTo>
                  <a:cubicBezTo>
                    <a:pt x="260" y="22"/>
                    <a:pt x="230" y="1"/>
                    <a:pt x="19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35"/>
            <p:cNvSpPr/>
            <p:nvPr/>
          </p:nvSpPr>
          <p:spPr>
            <a:xfrm>
              <a:off x="4501725" y="2828825"/>
              <a:ext cx="5225" cy="50525"/>
            </a:xfrm>
            <a:custGeom>
              <a:rect b="b" l="l" r="r" t="t"/>
              <a:pathLst>
                <a:path extrusionOk="0" h="2021" w="209">
                  <a:moveTo>
                    <a:pt x="157" y="0"/>
                  </a:moveTo>
                  <a:cubicBezTo>
                    <a:pt x="125" y="0"/>
                    <a:pt x="85" y="26"/>
                    <a:pt x="67" y="69"/>
                  </a:cubicBezTo>
                  <a:cubicBezTo>
                    <a:pt x="51" y="403"/>
                    <a:pt x="34" y="738"/>
                    <a:pt x="34" y="1072"/>
                  </a:cubicBezTo>
                  <a:lnTo>
                    <a:pt x="34" y="1556"/>
                  </a:lnTo>
                  <a:lnTo>
                    <a:pt x="34" y="1807"/>
                  </a:lnTo>
                  <a:cubicBezTo>
                    <a:pt x="34" y="1891"/>
                    <a:pt x="0" y="1941"/>
                    <a:pt x="51" y="2007"/>
                  </a:cubicBezTo>
                  <a:cubicBezTo>
                    <a:pt x="59" y="2016"/>
                    <a:pt x="76" y="2020"/>
                    <a:pt x="92" y="2020"/>
                  </a:cubicBezTo>
                  <a:cubicBezTo>
                    <a:pt x="109" y="2020"/>
                    <a:pt x="126" y="2016"/>
                    <a:pt x="134" y="2007"/>
                  </a:cubicBezTo>
                  <a:cubicBezTo>
                    <a:pt x="184" y="1941"/>
                    <a:pt x="151" y="1857"/>
                    <a:pt x="151" y="1807"/>
                  </a:cubicBezTo>
                  <a:lnTo>
                    <a:pt x="151" y="1573"/>
                  </a:lnTo>
                  <a:lnTo>
                    <a:pt x="151" y="1072"/>
                  </a:lnTo>
                  <a:cubicBezTo>
                    <a:pt x="151" y="738"/>
                    <a:pt x="184" y="403"/>
                    <a:pt x="201" y="69"/>
                  </a:cubicBezTo>
                  <a:cubicBezTo>
                    <a:pt x="209" y="21"/>
                    <a:pt x="186" y="0"/>
                    <a:pt x="1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35"/>
            <p:cNvSpPr/>
            <p:nvPr/>
          </p:nvSpPr>
          <p:spPr>
            <a:xfrm>
              <a:off x="4523850" y="2812275"/>
              <a:ext cx="5475" cy="55275"/>
            </a:xfrm>
            <a:custGeom>
              <a:rect b="b" l="l" r="r" t="t"/>
              <a:pathLst>
                <a:path extrusionOk="0" h="2211" w="219">
                  <a:moveTo>
                    <a:pt x="151" y="0"/>
                  </a:moveTo>
                  <a:cubicBezTo>
                    <a:pt x="118" y="0"/>
                    <a:pt x="85" y="21"/>
                    <a:pt x="85" y="63"/>
                  </a:cubicBezTo>
                  <a:cubicBezTo>
                    <a:pt x="85" y="414"/>
                    <a:pt x="85" y="748"/>
                    <a:pt x="68" y="1099"/>
                  </a:cubicBezTo>
                  <a:cubicBezTo>
                    <a:pt x="51" y="1466"/>
                    <a:pt x="1" y="1801"/>
                    <a:pt x="1" y="2152"/>
                  </a:cubicBezTo>
                  <a:cubicBezTo>
                    <a:pt x="1" y="2189"/>
                    <a:pt x="33" y="2211"/>
                    <a:pt x="60" y="2211"/>
                  </a:cubicBezTo>
                  <a:cubicBezTo>
                    <a:pt x="82" y="2211"/>
                    <a:pt x="101" y="2198"/>
                    <a:pt x="101" y="2168"/>
                  </a:cubicBezTo>
                  <a:cubicBezTo>
                    <a:pt x="168" y="1834"/>
                    <a:pt x="168" y="1483"/>
                    <a:pt x="185" y="1132"/>
                  </a:cubicBezTo>
                  <a:cubicBezTo>
                    <a:pt x="218" y="765"/>
                    <a:pt x="218" y="414"/>
                    <a:pt x="218" y="63"/>
                  </a:cubicBezTo>
                  <a:cubicBezTo>
                    <a:pt x="218" y="21"/>
                    <a:pt x="185" y="0"/>
                    <a:pt x="1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35"/>
            <p:cNvSpPr/>
            <p:nvPr/>
          </p:nvSpPr>
          <p:spPr>
            <a:xfrm>
              <a:off x="4544950" y="2787625"/>
              <a:ext cx="6075" cy="71675"/>
            </a:xfrm>
            <a:custGeom>
              <a:rect b="b" l="l" r="r" t="t"/>
              <a:pathLst>
                <a:path extrusionOk="0" h="2867" w="243">
                  <a:moveTo>
                    <a:pt x="72" y="1"/>
                  </a:moveTo>
                  <a:cubicBezTo>
                    <a:pt x="34" y="1"/>
                    <a:pt x="1" y="21"/>
                    <a:pt x="9" y="63"/>
                  </a:cubicBezTo>
                  <a:cubicBezTo>
                    <a:pt x="93" y="982"/>
                    <a:pt x="76" y="1884"/>
                    <a:pt x="9" y="2803"/>
                  </a:cubicBezTo>
                  <a:cubicBezTo>
                    <a:pt x="9" y="2845"/>
                    <a:pt x="43" y="2866"/>
                    <a:pt x="78" y="2866"/>
                  </a:cubicBezTo>
                  <a:cubicBezTo>
                    <a:pt x="114" y="2866"/>
                    <a:pt x="151" y="2845"/>
                    <a:pt x="159" y="2803"/>
                  </a:cubicBezTo>
                  <a:cubicBezTo>
                    <a:pt x="162" y="2775"/>
                    <a:pt x="165" y="2746"/>
                    <a:pt x="167" y="2717"/>
                  </a:cubicBezTo>
                  <a:lnTo>
                    <a:pt x="167" y="2717"/>
                  </a:lnTo>
                  <a:cubicBezTo>
                    <a:pt x="169" y="2712"/>
                    <a:pt x="172" y="2707"/>
                    <a:pt x="176" y="2703"/>
                  </a:cubicBezTo>
                  <a:cubicBezTo>
                    <a:pt x="176" y="2694"/>
                    <a:pt x="174" y="2686"/>
                    <a:pt x="170" y="2679"/>
                  </a:cubicBezTo>
                  <a:lnTo>
                    <a:pt x="170" y="2679"/>
                  </a:lnTo>
                  <a:cubicBezTo>
                    <a:pt x="243" y="1817"/>
                    <a:pt x="239" y="940"/>
                    <a:pt x="159" y="63"/>
                  </a:cubicBezTo>
                  <a:cubicBezTo>
                    <a:pt x="151" y="21"/>
                    <a:pt x="109"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35"/>
            <p:cNvSpPr/>
            <p:nvPr/>
          </p:nvSpPr>
          <p:spPr>
            <a:xfrm>
              <a:off x="4569175" y="2779700"/>
              <a:ext cx="4825" cy="50725"/>
            </a:xfrm>
            <a:custGeom>
              <a:rect b="b" l="l" r="r" t="t"/>
              <a:pathLst>
                <a:path extrusionOk="0" h="2029" w="193">
                  <a:moveTo>
                    <a:pt x="61" y="0"/>
                  </a:moveTo>
                  <a:cubicBezTo>
                    <a:pt x="30" y="0"/>
                    <a:pt x="1" y="21"/>
                    <a:pt x="9" y="63"/>
                  </a:cubicBezTo>
                  <a:cubicBezTo>
                    <a:pt x="26" y="397"/>
                    <a:pt x="43" y="714"/>
                    <a:pt x="43" y="1049"/>
                  </a:cubicBezTo>
                  <a:lnTo>
                    <a:pt x="43" y="1533"/>
                  </a:lnTo>
                  <a:cubicBezTo>
                    <a:pt x="43" y="1683"/>
                    <a:pt x="9" y="1867"/>
                    <a:pt x="43" y="1984"/>
                  </a:cubicBezTo>
                  <a:cubicBezTo>
                    <a:pt x="58" y="2015"/>
                    <a:pt x="77" y="2028"/>
                    <a:pt x="97" y="2028"/>
                  </a:cubicBezTo>
                  <a:cubicBezTo>
                    <a:pt x="119" y="2028"/>
                    <a:pt x="142" y="2011"/>
                    <a:pt x="160" y="1984"/>
                  </a:cubicBezTo>
                  <a:cubicBezTo>
                    <a:pt x="193" y="1851"/>
                    <a:pt x="176" y="1683"/>
                    <a:pt x="176" y="1533"/>
                  </a:cubicBezTo>
                  <a:lnTo>
                    <a:pt x="176" y="1049"/>
                  </a:lnTo>
                  <a:cubicBezTo>
                    <a:pt x="176" y="714"/>
                    <a:pt x="160" y="397"/>
                    <a:pt x="126" y="63"/>
                  </a:cubicBezTo>
                  <a:cubicBezTo>
                    <a:pt x="126" y="21"/>
                    <a:pt x="93"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35"/>
            <p:cNvSpPr/>
            <p:nvPr/>
          </p:nvSpPr>
          <p:spPr>
            <a:xfrm>
              <a:off x="4585675" y="2776075"/>
              <a:ext cx="4625" cy="24350"/>
            </a:xfrm>
            <a:custGeom>
              <a:rect b="b" l="l" r="r" t="t"/>
              <a:pathLst>
                <a:path extrusionOk="0" h="974" w="185">
                  <a:moveTo>
                    <a:pt x="87" y="1"/>
                  </a:moveTo>
                  <a:cubicBezTo>
                    <a:pt x="77" y="1"/>
                    <a:pt x="64" y="3"/>
                    <a:pt x="51" y="7"/>
                  </a:cubicBezTo>
                  <a:cubicBezTo>
                    <a:pt x="42" y="4"/>
                    <a:pt x="35" y="3"/>
                    <a:pt x="29" y="3"/>
                  </a:cubicBezTo>
                  <a:cubicBezTo>
                    <a:pt x="1" y="3"/>
                    <a:pt x="1" y="33"/>
                    <a:pt x="1" y="74"/>
                  </a:cubicBezTo>
                  <a:cubicBezTo>
                    <a:pt x="18" y="208"/>
                    <a:pt x="34" y="358"/>
                    <a:pt x="34" y="508"/>
                  </a:cubicBezTo>
                  <a:lnTo>
                    <a:pt x="34" y="742"/>
                  </a:lnTo>
                  <a:lnTo>
                    <a:pt x="34" y="843"/>
                  </a:lnTo>
                  <a:cubicBezTo>
                    <a:pt x="34" y="876"/>
                    <a:pt x="34" y="926"/>
                    <a:pt x="51" y="943"/>
                  </a:cubicBezTo>
                  <a:cubicBezTo>
                    <a:pt x="74" y="954"/>
                    <a:pt x="97" y="974"/>
                    <a:pt x="115" y="974"/>
                  </a:cubicBezTo>
                  <a:cubicBezTo>
                    <a:pt x="123" y="974"/>
                    <a:pt x="129" y="970"/>
                    <a:pt x="134" y="960"/>
                  </a:cubicBezTo>
                  <a:cubicBezTo>
                    <a:pt x="185" y="909"/>
                    <a:pt x="185" y="826"/>
                    <a:pt x="185" y="742"/>
                  </a:cubicBezTo>
                  <a:lnTo>
                    <a:pt x="185" y="508"/>
                  </a:lnTo>
                  <a:cubicBezTo>
                    <a:pt x="185" y="358"/>
                    <a:pt x="168" y="191"/>
                    <a:pt x="134" y="41"/>
                  </a:cubicBezTo>
                  <a:cubicBezTo>
                    <a:pt x="134" y="16"/>
                    <a:pt x="117" y="1"/>
                    <a:pt x="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35"/>
            <p:cNvSpPr/>
            <p:nvPr/>
          </p:nvSpPr>
          <p:spPr>
            <a:xfrm>
              <a:off x="4592775" y="2766625"/>
              <a:ext cx="4200" cy="3800"/>
            </a:xfrm>
            <a:custGeom>
              <a:rect b="b" l="l" r="r" t="t"/>
              <a:pathLst>
                <a:path extrusionOk="0" h="152" w="168">
                  <a:moveTo>
                    <a:pt x="84" y="1"/>
                  </a:moveTo>
                  <a:cubicBezTo>
                    <a:pt x="1" y="34"/>
                    <a:pt x="1" y="151"/>
                    <a:pt x="84" y="151"/>
                  </a:cubicBezTo>
                  <a:cubicBezTo>
                    <a:pt x="168" y="151"/>
                    <a:pt x="168"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35"/>
            <p:cNvSpPr/>
            <p:nvPr/>
          </p:nvSpPr>
          <p:spPr>
            <a:xfrm>
              <a:off x="4162950" y="2510225"/>
              <a:ext cx="5050" cy="13750"/>
            </a:xfrm>
            <a:custGeom>
              <a:rect b="b" l="l" r="r" t="t"/>
              <a:pathLst>
                <a:path extrusionOk="0" h="550" w="202">
                  <a:moveTo>
                    <a:pt x="83" y="1"/>
                  </a:moveTo>
                  <a:cubicBezTo>
                    <a:pt x="72" y="1"/>
                    <a:pt x="61" y="5"/>
                    <a:pt x="51" y="15"/>
                  </a:cubicBezTo>
                  <a:cubicBezTo>
                    <a:pt x="47" y="7"/>
                    <a:pt x="42" y="4"/>
                    <a:pt x="37" y="4"/>
                  </a:cubicBezTo>
                  <a:cubicBezTo>
                    <a:pt x="20" y="4"/>
                    <a:pt x="1" y="39"/>
                    <a:pt x="1" y="65"/>
                  </a:cubicBezTo>
                  <a:cubicBezTo>
                    <a:pt x="34" y="132"/>
                    <a:pt x="51" y="215"/>
                    <a:pt x="51" y="282"/>
                  </a:cubicBezTo>
                  <a:lnTo>
                    <a:pt x="51" y="482"/>
                  </a:lnTo>
                  <a:cubicBezTo>
                    <a:pt x="51" y="533"/>
                    <a:pt x="68" y="549"/>
                    <a:pt x="118" y="549"/>
                  </a:cubicBezTo>
                  <a:cubicBezTo>
                    <a:pt x="134" y="549"/>
                    <a:pt x="168" y="533"/>
                    <a:pt x="168" y="516"/>
                  </a:cubicBezTo>
                  <a:cubicBezTo>
                    <a:pt x="201" y="432"/>
                    <a:pt x="201" y="349"/>
                    <a:pt x="168" y="282"/>
                  </a:cubicBezTo>
                  <a:cubicBezTo>
                    <a:pt x="168" y="198"/>
                    <a:pt x="151" y="115"/>
                    <a:pt x="134" y="48"/>
                  </a:cubicBezTo>
                  <a:cubicBezTo>
                    <a:pt x="134" y="24"/>
                    <a:pt x="109" y="1"/>
                    <a:pt x="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35"/>
            <p:cNvSpPr/>
            <p:nvPr/>
          </p:nvSpPr>
          <p:spPr>
            <a:xfrm>
              <a:off x="4172575" y="2503475"/>
              <a:ext cx="5850" cy="21100"/>
            </a:xfrm>
            <a:custGeom>
              <a:rect b="b" l="l" r="r" t="t"/>
              <a:pathLst>
                <a:path extrusionOk="0" h="844" w="234">
                  <a:moveTo>
                    <a:pt x="84" y="1"/>
                  </a:moveTo>
                  <a:cubicBezTo>
                    <a:pt x="33" y="1"/>
                    <a:pt x="0" y="51"/>
                    <a:pt x="0" y="67"/>
                  </a:cubicBezTo>
                  <a:cubicBezTo>
                    <a:pt x="17" y="201"/>
                    <a:pt x="17" y="335"/>
                    <a:pt x="33" y="468"/>
                  </a:cubicBezTo>
                  <a:cubicBezTo>
                    <a:pt x="33" y="535"/>
                    <a:pt x="67" y="585"/>
                    <a:pt x="67" y="652"/>
                  </a:cubicBezTo>
                  <a:cubicBezTo>
                    <a:pt x="67" y="686"/>
                    <a:pt x="67" y="719"/>
                    <a:pt x="84" y="752"/>
                  </a:cubicBezTo>
                  <a:cubicBezTo>
                    <a:pt x="84" y="803"/>
                    <a:pt x="100" y="819"/>
                    <a:pt x="117" y="836"/>
                  </a:cubicBezTo>
                  <a:cubicBezTo>
                    <a:pt x="128" y="842"/>
                    <a:pt x="137" y="843"/>
                    <a:pt x="145" y="843"/>
                  </a:cubicBezTo>
                  <a:cubicBezTo>
                    <a:pt x="162" y="843"/>
                    <a:pt x="173" y="836"/>
                    <a:pt x="184" y="836"/>
                  </a:cubicBezTo>
                  <a:cubicBezTo>
                    <a:pt x="234" y="803"/>
                    <a:pt x="201" y="719"/>
                    <a:pt x="201" y="652"/>
                  </a:cubicBezTo>
                  <a:cubicBezTo>
                    <a:pt x="201" y="585"/>
                    <a:pt x="184" y="518"/>
                    <a:pt x="184" y="468"/>
                  </a:cubicBezTo>
                  <a:cubicBezTo>
                    <a:pt x="167" y="335"/>
                    <a:pt x="167" y="218"/>
                    <a:pt x="150" y="67"/>
                  </a:cubicBezTo>
                  <a:cubicBezTo>
                    <a:pt x="150" y="34"/>
                    <a:pt x="117"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35"/>
            <p:cNvSpPr/>
            <p:nvPr/>
          </p:nvSpPr>
          <p:spPr>
            <a:xfrm>
              <a:off x="4187600" y="2501225"/>
              <a:ext cx="6300" cy="19125"/>
            </a:xfrm>
            <a:custGeom>
              <a:rect b="b" l="l" r="r" t="t"/>
              <a:pathLst>
                <a:path extrusionOk="0" h="765" w="252">
                  <a:moveTo>
                    <a:pt x="73" y="1"/>
                  </a:moveTo>
                  <a:cubicBezTo>
                    <a:pt x="66" y="1"/>
                    <a:pt x="59" y="3"/>
                    <a:pt x="51" y="7"/>
                  </a:cubicBezTo>
                  <a:cubicBezTo>
                    <a:pt x="17" y="24"/>
                    <a:pt x="1" y="74"/>
                    <a:pt x="1" y="91"/>
                  </a:cubicBezTo>
                  <a:cubicBezTo>
                    <a:pt x="51" y="207"/>
                    <a:pt x="67" y="308"/>
                    <a:pt x="84" y="408"/>
                  </a:cubicBezTo>
                  <a:cubicBezTo>
                    <a:pt x="84" y="441"/>
                    <a:pt x="101" y="508"/>
                    <a:pt x="101" y="558"/>
                  </a:cubicBezTo>
                  <a:cubicBezTo>
                    <a:pt x="101" y="625"/>
                    <a:pt x="101" y="675"/>
                    <a:pt x="134" y="725"/>
                  </a:cubicBezTo>
                  <a:cubicBezTo>
                    <a:pt x="144" y="745"/>
                    <a:pt x="170" y="764"/>
                    <a:pt x="194" y="764"/>
                  </a:cubicBezTo>
                  <a:cubicBezTo>
                    <a:pt x="211" y="764"/>
                    <a:pt x="227" y="754"/>
                    <a:pt x="234" y="725"/>
                  </a:cubicBezTo>
                  <a:cubicBezTo>
                    <a:pt x="251" y="659"/>
                    <a:pt x="234" y="592"/>
                    <a:pt x="234" y="558"/>
                  </a:cubicBezTo>
                  <a:cubicBezTo>
                    <a:pt x="234" y="492"/>
                    <a:pt x="218" y="425"/>
                    <a:pt x="218" y="391"/>
                  </a:cubicBezTo>
                  <a:cubicBezTo>
                    <a:pt x="184" y="274"/>
                    <a:pt x="151" y="157"/>
                    <a:pt x="134" y="57"/>
                  </a:cubicBezTo>
                  <a:cubicBezTo>
                    <a:pt x="109" y="20"/>
                    <a:pt x="93" y="1"/>
                    <a:pt x="7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35"/>
            <p:cNvSpPr/>
            <p:nvPr/>
          </p:nvSpPr>
          <p:spPr>
            <a:xfrm>
              <a:off x="4197475" y="2498950"/>
              <a:ext cx="10200" cy="22325"/>
            </a:xfrm>
            <a:custGeom>
              <a:rect b="b" l="l" r="r" t="t"/>
              <a:pathLst>
                <a:path extrusionOk="0" h="893" w="408">
                  <a:moveTo>
                    <a:pt x="84" y="0"/>
                  </a:moveTo>
                  <a:cubicBezTo>
                    <a:pt x="47" y="0"/>
                    <a:pt x="1" y="41"/>
                    <a:pt x="23" y="98"/>
                  </a:cubicBezTo>
                  <a:cubicBezTo>
                    <a:pt x="107" y="215"/>
                    <a:pt x="157" y="332"/>
                    <a:pt x="207" y="466"/>
                  </a:cubicBezTo>
                  <a:lnTo>
                    <a:pt x="274" y="649"/>
                  </a:lnTo>
                  <a:cubicBezTo>
                    <a:pt x="274" y="683"/>
                    <a:pt x="291" y="716"/>
                    <a:pt x="291" y="750"/>
                  </a:cubicBezTo>
                  <a:cubicBezTo>
                    <a:pt x="291" y="783"/>
                    <a:pt x="324" y="816"/>
                    <a:pt x="324" y="850"/>
                  </a:cubicBezTo>
                  <a:cubicBezTo>
                    <a:pt x="331" y="879"/>
                    <a:pt x="348" y="892"/>
                    <a:pt x="365" y="892"/>
                  </a:cubicBezTo>
                  <a:cubicBezTo>
                    <a:pt x="386" y="892"/>
                    <a:pt x="408" y="871"/>
                    <a:pt x="408" y="833"/>
                  </a:cubicBezTo>
                  <a:lnTo>
                    <a:pt x="408" y="733"/>
                  </a:lnTo>
                  <a:cubicBezTo>
                    <a:pt x="408" y="683"/>
                    <a:pt x="408" y="649"/>
                    <a:pt x="374" y="616"/>
                  </a:cubicBezTo>
                  <a:cubicBezTo>
                    <a:pt x="357" y="566"/>
                    <a:pt x="341" y="482"/>
                    <a:pt x="324" y="415"/>
                  </a:cubicBezTo>
                  <a:cubicBezTo>
                    <a:pt x="274" y="282"/>
                    <a:pt x="207" y="148"/>
                    <a:pt x="124" y="31"/>
                  </a:cubicBezTo>
                  <a:cubicBezTo>
                    <a:pt x="118" y="10"/>
                    <a:pt x="102"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35"/>
            <p:cNvSpPr/>
            <p:nvPr/>
          </p:nvSpPr>
          <p:spPr>
            <a:xfrm>
              <a:off x="4212675" y="2498200"/>
              <a:ext cx="7950" cy="20350"/>
            </a:xfrm>
            <a:custGeom>
              <a:rect b="b" l="l" r="r" t="t"/>
              <a:pathLst>
                <a:path extrusionOk="0" h="814" w="318">
                  <a:moveTo>
                    <a:pt x="78" y="0"/>
                  </a:moveTo>
                  <a:cubicBezTo>
                    <a:pt x="67" y="0"/>
                    <a:pt x="57" y="4"/>
                    <a:pt x="50" y="11"/>
                  </a:cubicBezTo>
                  <a:cubicBezTo>
                    <a:pt x="0" y="11"/>
                    <a:pt x="0" y="44"/>
                    <a:pt x="17" y="78"/>
                  </a:cubicBezTo>
                  <a:cubicBezTo>
                    <a:pt x="67" y="178"/>
                    <a:pt x="100" y="278"/>
                    <a:pt x="150" y="412"/>
                  </a:cubicBezTo>
                  <a:cubicBezTo>
                    <a:pt x="167" y="462"/>
                    <a:pt x="167" y="512"/>
                    <a:pt x="167" y="579"/>
                  </a:cubicBezTo>
                  <a:lnTo>
                    <a:pt x="167" y="663"/>
                  </a:lnTo>
                  <a:lnTo>
                    <a:pt x="167" y="763"/>
                  </a:lnTo>
                  <a:cubicBezTo>
                    <a:pt x="176" y="796"/>
                    <a:pt x="201" y="813"/>
                    <a:pt x="228" y="813"/>
                  </a:cubicBezTo>
                  <a:cubicBezTo>
                    <a:pt x="255" y="813"/>
                    <a:pt x="284" y="796"/>
                    <a:pt x="301" y="763"/>
                  </a:cubicBezTo>
                  <a:cubicBezTo>
                    <a:pt x="318" y="696"/>
                    <a:pt x="301" y="629"/>
                    <a:pt x="301" y="579"/>
                  </a:cubicBezTo>
                  <a:cubicBezTo>
                    <a:pt x="301" y="512"/>
                    <a:pt x="267" y="445"/>
                    <a:pt x="251" y="379"/>
                  </a:cubicBezTo>
                  <a:cubicBezTo>
                    <a:pt x="234" y="262"/>
                    <a:pt x="167" y="128"/>
                    <a:pt x="134" y="28"/>
                  </a:cubicBezTo>
                  <a:cubicBezTo>
                    <a:pt x="114" y="8"/>
                    <a:pt x="95" y="0"/>
                    <a:pt x="7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35"/>
            <p:cNvSpPr/>
            <p:nvPr/>
          </p:nvSpPr>
          <p:spPr>
            <a:xfrm>
              <a:off x="4226600" y="2486575"/>
              <a:ext cx="9075" cy="21875"/>
            </a:xfrm>
            <a:custGeom>
              <a:rect b="b" l="l" r="r" t="t"/>
              <a:pathLst>
                <a:path extrusionOk="0" h="875" w="363">
                  <a:moveTo>
                    <a:pt x="92" y="1"/>
                  </a:moveTo>
                  <a:cubicBezTo>
                    <a:pt x="48" y="1"/>
                    <a:pt x="0" y="30"/>
                    <a:pt x="11" y="75"/>
                  </a:cubicBezTo>
                  <a:cubicBezTo>
                    <a:pt x="45" y="209"/>
                    <a:pt x="78" y="342"/>
                    <a:pt x="111" y="476"/>
                  </a:cubicBezTo>
                  <a:cubicBezTo>
                    <a:pt x="128" y="543"/>
                    <a:pt x="162" y="593"/>
                    <a:pt x="162" y="677"/>
                  </a:cubicBezTo>
                  <a:cubicBezTo>
                    <a:pt x="178" y="743"/>
                    <a:pt x="178" y="844"/>
                    <a:pt x="245" y="860"/>
                  </a:cubicBezTo>
                  <a:cubicBezTo>
                    <a:pt x="250" y="871"/>
                    <a:pt x="257" y="875"/>
                    <a:pt x="265" y="875"/>
                  </a:cubicBezTo>
                  <a:cubicBezTo>
                    <a:pt x="283" y="875"/>
                    <a:pt x="306" y="855"/>
                    <a:pt x="329" y="844"/>
                  </a:cubicBezTo>
                  <a:cubicBezTo>
                    <a:pt x="362" y="777"/>
                    <a:pt x="329" y="693"/>
                    <a:pt x="295" y="643"/>
                  </a:cubicBezTo>
                  <a:cubicBezTo>
                    <a:pt x="278" y="576"/>
                    <a:pt x="262" y="509"/>
                    <a:pt x="262" y="426"/>
                  </a:cubicBezTo>
                  <a:cubicBezTo>
                    <a:pt x="212" y="309"/>
                    <a:pt x="195" y="159"/>
                    <a:pt x="145" y="25"/>
                  </a:cubicBezTo>
                  <a:cubicBezTo>
                    <a:pt x="134" y="8"/>
                    <a:pt x="113"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35"/>
            <p:cNvSpPr/>
            <p:nvPr/>
          </p:nvSpPr>
          <p:spPr>
            <a:xfrm>
              <a:off x="4241475" y="2479775"/>
              <a:ext cx="7125" cy="12225"/>
            </a:xfrm>
            <a:custGeom>
              <a:rect b="b" l="l" r="r" t="t"/>
              <a:pathLst>
                <a:path extrusionOk="0" h="489" w="285">
                  <a:moveTo>
                    <a:pt x="103" y="0"/>
                  </a:moveTo>
                  <a:cubicBezTo>
                    <a:pt x="89" y="0"/>
                    <a:pt x="76" y="5"/>
                    <a:pt x="68" y="13"/>
                  </a:cubicBezTo>
                  <a:cubicBezTo>
                    <a:pt x="1" y="30"/>
                    <a:pt x="18" y="80"/>
                    <a:pt x="34" y="96"/>
                  </a:cubicBezTo>
                  <a:cubicBezTo>
                    <a:pt x="68" y="113"/>
                    <a:pt x="68" y="113"/>
                    <a:pt x="68" y="147"/>
                  </a:cubicBezTo>
                  <a:cubicBezTo>
                    <a:pt x="68" y="163"/>
                    <a:pt x="85" y="163"/>
                    <a:pt x="85" y="180"/>
                  </a:cubicBezTo>
                  <a:cubicBezTo>
                    <a:pt x="85" y="180"/>
                    <a:pt x="85" y="197"/>
                    <a:pt x="101" y="197"/>
                  </a:cubicBezTo>
                  <a:lnTo>
                    <a:pt x="101" y="230"/>
                  </a:lnTo>
                  <a:cubicBezTo>
                    <a:pt x="101" y="247"/>
                    <a:pt x="118" y="263"/>
                    <a:pt x="118" y="263"/>
                  </a:cubicBezTo>
                  <a:cubicBezTo>
                    <a:pt x="118" y="280"/>
                    <a:pt x="118" y="314"/>
                    <a:pt x="151" y="314"/>
                  </a:cubicBezTo>
                  <a:lnTo>
                    <a:pt x="151" y="330"/>
                  </a:lnTo>
                  <a:lnTo>
                    <a:pt x="151" y="347"/>
                  </a:lnTo>
                  <a:lnTo>
                    <a:pt x="151" y="364"/>
                  </a:lnTo>
                  <a:lnTo>
                    <a:pt x="151" y="397"/>
                  </a:lnTo>
                  <a:lnTo>
                    <a:pt x="151" y="431"/>
                  </a:lnTo>
                  <a:cubicBezTo>
                    <a:pt x="151" y="447"/>
                    <a:pt x="168" y="447"/>
                    <a:pt x="185" y="481"/>
                  </a:cubicBezTo>
                  <a:cubicBezTo>
                    <a:pt x="196" y="481"/>
                    <a:pt x="214" y="488"/>
                    <a:pt x="231" y="488"/>
                  </a:cubicBezTo>
                  <a:cubicBezTo>
                    <a:pt x="239" y="488"/>
                    <a:pt x="246" y="486"/>
                    <a:pt x="252" y="481"/>
                  </a:cubicBezTo>
                  <a:cubicBezTo>
                    <a:pt x="268" y="481"/>
                    <a:pt x="268" y="447"/>
                    <a:pt x="285" y="431"/>
                  </a:cubicBezTo>
                  <a:lnTo>
                    <a:pt x="285" y="397"/>
                  </a:lnTo>
                  <a:lnTo>
                    <a:pt x="285" y="330"/>
                  </a:lnTo>
                  <a:cubicBezTo>
                    <a:pt x="285" y="280"/>
                    <a:pt x="268" y="247"/>
                    <a:pt x="268" y="230"/>
                  </a:cubicBezTo>
                  <a:cubicBezTo>
                    <a:pt x="252" y="147"/>
                    <a:pt x="201" y="80"/>
                    <a:pt x="151" y="13"/>
                  </a:cubicBezTo>
                  <a:cubicBezTo>
                    <a:pt x="135" y="5"/>
                    <a:pt x="118" y="0"/>
                    <a:pt x="1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35"/>
            <p:cNvSpPr/>
            <p:nvPr/>
          </p:nvSpPr>
          <p:spPr>
            <a:xfrm>
              <a:off x="4254025" y="2464625"/>
              <a:ext cx="2525" cy="7550"/>
            </a:xfrm>
            <a:custGeom>
              <a:rect b="b" l="l" r="r" t="t"/>
              <a:pathLst>
                <a:path extrusionOk="0" h="302" w="101">
                  <a:moveTo>
                    <a:pt x="34" y="1"/>
                  </a:moveTo>
                  <a:cubicBezTo>
                    <a:pt x="17" y="17"/>
                    <a:pt x="0" y="34"/>
                    <a:pt x="0" y="84"/>
                  </a:cubicBezTo>
                  <a:lnTo>
                    <a:pt x="0" y="168"/>
                  </a:lnTo>
                  <a:lnTo>
                    <a:pt x="0" y="235"/>
                  </a:lnTo>
                  <a:lnTo>
                    <a:pt x="0" y="268"/>
                  </a:lnTo>
                  <a:cubicBezTo>
                    <a:pt x="0" y="268"/>
                    <a:pt x="0" y="285"/>
                    <a:pt x="17" y="285"/>
                  </a:cubicBezTo>
                  <a:cubicBezTo>
                    <a:pt x="34" y="301"/>
                    <a:pt x="34" y="301"/>
                    <a:pt x="67" y="301"/>
                  </a:cubicBezTo>
                  <a:cubicBezTo>
                    <a:pt x="84" y="301"/>
                    <a:pt x="100" y="301"/>
                    <a:pt x="100" y="285"/>
                  </a:cubicBezTo>
                  <a:lnTo>
                    <a:pt x="100" y="268"/>
                  </a:lnTo>
                  <a:lnTo>
                    <a:pt x="100" y="218"/>
                  </a:lnTo>
                  <a:lnTo>
                    <a:pt x="100" y="134"/>
                  </a:lnTo>
                  <a:lnTo>
                    <a:pt x="100" y="51"/>
                  </a:lnTo>
                  <a:cubicBezTo>
                    <a:pt x="100" y="34"/>
                    <a:pt x="100" y="17"/>
                    <a:pt x="84" y="17"/>
                  </a:cubicBezTo>
                  <a:cubicBezTo>
                    <a:pt x="67" y="1"/>
                    <a:pt x="67" y="1"/>
                    <a:pt x="3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35"/>
            <p:cNvSpPr/>
            <p:nvPr/>
          </p:nvSpPr>
          <p:spPr>
            <a:xfrm>
              <a:off x="4264050" y="2454175"/>
              <a:ext cx="25" cy="25"/>
            </a:xfrm>
            <a:custGeom>
              <a:rect b="b" l="l" r="r" t="t"/>
              <a:pathLst>
                <a:path extrusionOk="0" h="1" w="1">
                  <a:moveTo>
                    <a:pt x="0" y="1"/>
                  </a:move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35"/>
            <p:cNvSpPr/>
            <p:nvPr/>
          </p:nvSpPr>
          <p:spPr>
            <a:xfrm>
              <a:off x="4502700" y="2924375"/>
              <a:ext cx="102925" cy="8575"/>
            </a:xfrm>
            <a:custGeom>
              <a:rect b="b" l="l" r="r" t="t"/>
              <a:pathLst>
                <a:path extrusionOk="0" h="343" w="4117">
                  <a:moveTo>
                    <a:pt x="1834" y="0"/>
                  </a:moveTo>
                  <a:cubicBezTo>
                    <a:pt x="1249" y="0"/>
                    <a:pt x="662" y="42"/>
                    <a:pt x="78" y="124"/>
                  </a:cubicBezTo>
                  <a:cubicBezTo>
                    <a:pt x="0" y="155"/>
                    <a:pt x="10" y="259"/>
                    <a:pt x="93" y="259"/>
                  </a:cubicBezTo>
                  <a:cubicBezTo>
                    <a:pt x="99" y="259"/>
                    <a:pt x="105" y="258"/>
                    <a:pt x="112" y="257"/>
                  </a:cubicBezTo>
                  <a:cubicBezTo>
                    <a:pt x="682" y="184"/>
                    <a:pt x="1254" y="146"/>
                    <a:pt x="1825" y="146"/>
                  </a:cubicBezTo>
                  <a:cubicBezTo>
                    <a:pt x="2560" y="146"/>
                    <a:pt x="3290" y="209"/>
                    <a:pt x="4005" y="341"/>
                  </a:cubicBezTo>
                  <a:cubicBezTo>
                    <a:pt x="4010" y="342"/>
                    <a:pt x="4016" y="343"/>
                    <a:pt x="4021" y="343"/>
                  </a:cubicBezTo>
                  <a:cubicBezTo>
                    <a:pt x="4092" y="343"/>
                    <a:pt x="4116" y="238"/>
                    <a:pt x="4038" y="207"/>
                  </a:cubicBezTo>
                  <a:cubicBezTo>
                    <a:pt x="3311" y="67"/>
                    <a:pt x="2574" y="0"/>
                    <a:pt x="183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35"/>
            <p:cNvSpPr/>
            <p:nvPr/>
          </p:nvSpPr>
          <p:spPr>
            <a:xfrm>
              <a:off x="4535550" y="2912825"/>
              <a:ext cx="84000" cy="3900"/>
            </a:xfrm>
            <a:custGeom>
              <a:rect b="b" l="l" r="r" t="t"/>
              <a:pathLst>
                <a:path extrusionOk="0" h="156" w="3360">
                  <a:moveTo>
                    <a:pt x="84" y="1"/>
                  </a:moveTo>
                  <a:cubicBezTo>
                    <a:pt x="1" y="1"/>
                    <a:pt x="1" y="151"/>
                    <a:pt x="84" y="151"/>
                  </a:cubicBezTo>
                  <a:lnTo>
                    <a:pt x="1688" y="151"/>
                  </a:lnTo>
                  <a:cubicBezTo>
                    <a:pt x="1956" y="151"/>
                    <a:pt x="2223" y="155"/>
                    <a:pt x="2490" y="155"/>
                  </a:cubicBezTo>
                  <a:cubicBezTo>
                    <a:pt x="2758" y="155"/>
                    <a:pt x="3025" y="151"/>
                    <a:pt x="3292" y="135"/>
                  </a:cubicBezTo>
                  <a:cubicBezTo>
                    <a:pt x="3359" y="135"/>
                    <a:pt x="3359" y="34"/>
                    <a:pt x="3292" y="34"/>
                  </a:cubicBezTo>
                  <a:cubicBezTo>
                    <a:pt x="2758" y="1"/>
                    <a:pt x="2223" y="1"/>
                    <a:pt x="16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35"/>
            <p:cNvSpPr/>
            <p:nvPr/>
          </p:nvSpPr>
          <p:spPr>
            <a:xfrm>
              <a:off x="4554350" y="2896050"/>
              <a:ext cx="76050" cy="3975"/>
            </a:xfrm>
            <a:custGeom>
              <a:rect b="b" l="l" r="r" t="t"/>
              <a:pathLst>
                <a:path extrusionOk="0" h="159" w="3042">
                  <a:moveTo>
                    <a:pt x="2118" y="1"/>
                  </a:moveTo>
                  <a:cubicBezTo>
                    <a:pt x="1926" y="1"/>
                    <a:pt x="1732" y="4"/>
                    <a:pt x="1538" y="4"/>
                  </a:cubicBezTo>
                  <a:lnTo>
                    <a:pt x="101" y="4"/>
                  </a:lnTo>
                  <a:cubicBezTo>
                    <a:pt x="1" y="37"/>
                    <a:pt x="1" y="154"/>
                    <a:pt x="101" y="154"/>
                  </a:cubicBezTo>
                  <a:lnTo>
                    <a:pt x="1538" y="154"/>
                  </a:lnTo>
                  <a:cubicBezTo>
                    <a:pt x="1780" y="154"/>
                    <a:pt x="2022" y="158"/>
                    <a:pt x="2263" y="158"/>
                  </a:cubicBezTo>
                  <a:cubicBezTo>
                    <a:pt x="2503" y="158"/>
                    <a:pt x="2741" y="154"/>
                    <a:pt x="2975" y="137"/>
                  </a:cubicBezTo>
                  <a:cubicBezTo>
                    <a:pt x="3042" y="137"/>
                    <a:pt x="3042" y="37"/>
                    <a:pt x="2975" y="37"/>
                  </a:cubicBezTo>
                  <a:cubicBezTo>
                    <a:pt x="2694" y="7"/>
                    <a:pt x="2407" y="1"/>
                    <a:pt x="21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35"/>
            <p:cNvSpPr/>
            <p:nvPr/>
          </p:nvSpPr>
          <p:spPr>
            <a:xfrm>
              <a:off x="4584425" y="2880975"/>
              <a:ext cx="66875" cy="4000"/>
            </a:xfrm>
            <a:custGeom>
              <a:rect b="b" l="l" r="r" t="t"/>
              <a:pathLst>
                <a:path extrusionOk="0" h="160" w="2675">
                  <a:moveTo>
                    <a:pt x="2306" y="1"/>
                  </a:moveTo>
                  <a:cubicBezTo>
                    <a:pt x="2202" y="1"/>
                    <a:pt x="2098" y="5"/>
                    <a:pt x="2006" y="5"/>
                  </a:cubicBezTo>
                  <a:lnTo>
                    <a:pt x="84" y="5"/>
                  </a:lnTo>
                  <a:cubicBezTo>
                    <a:pt x="1" y="22"/>
                    <a:pt x="1" y="155"/>
                    <a:pt x="84" y="155"/>
                  </a:cubicBezTo>
                  <a:lnTo>
                    <a:pt x="2006" y="155"/>
                  </a:lnTo>
                  <a:cubicBezTo>
                    <a:pt x="2098" y="155"/>
                    <a:pt x="2202" y="160"/>
                    <a:pt x="2306" y="160"/>
                  </a:cubicBezTo>
                  <a:cubicBezTo>
                    <a:pt x="2411" y="160"/>
                    <a:pt x="2515" y="155"/>
                    <a:pt x="2607" y="139"/>
                  </a:cubicBezTo>
                  <a:cubicBezTo>
                    <a:pt x="2674" y="105"/>
                    <a:pt x="2674" y="22"/>
                    <a:pt x="2607" y="22"/>
                  </a:cubicBezTo>
                  <a:cubicBezTo>
                    <a:pt x="2515" y="5"/>
                    <a:pt x="2411" y="1"/>
                    <a:pt x="230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35"/>
            <p:cNvSpPr/>
            <p:nvPr/>
          </p:nvSpPr>
          <p:spPr>
            <a:xfrm>
              <a:off x="4602400" y="2860550"/>
              <a:ext cx="56825" cy="3950"/>
            </a:xfrm>
            <a:custGeom>
              <a:rect b="b" l="l" r="r" t="t"/>
              <a:pathLst>
                <a:path extrusionOk="0" h="158" w="2273">
                  <a:moveTo>
                    <a:pt x="932" y="1"/>
                  </a:moveTo>
                  <a:cubicBezTo>
                    <a:pt x="648" y="1"/>
                    <a:pt x="364" y="3"/>
                    <a:pt x="84" y="3"/>
                  </a:cubicBezTo>
                  <a:cubicBezTo>
                    <a:pt x="0" y="37"/>
                    <a:pt x="0" y="154"/>
                    <a:pt x="84" y="154"/>
                  </a:cubicBezTo>
                  <a:cubicBezTo>
                    <a:pt x="435" y="154"/>
                    <a:pt x="790" y="158"/>
                    <a:pt x="1145" y="158"/>
                  </a:cubicBezTo>
                  <a:cubicBezTo>
                    <a:pt x="1500" y="158"/>
                    <a:pt x="1855" y="154"/>
                    <a:pt x="2206" y="137"/>
                  </a:cubicBezTo>
                  <a:cubicBezTo>
                    <a:pt x="2273" y="137"/>
                    <a:pt x="2273" y="37"/>
                    <a:pt x="2206" y="37"/>
                  </a:cubicBezTo>
                  <a:cubicBezTo>
                    <a:pt x="1785" y="7"/>
                    <a:pt x="1358" y="1"/>
                    <a:pt x="93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35"/>
            <p:cNvSpPr/>
            <p:nvPr/>
          </p:nvSpPr>
          <p:spPr>
            <a:xfrm>
              <a:off x="4606575" y="2843075"/>
              <a:ext cx="35950" cy="3775"/>
            </a:xfrm>
            <a:custGeom>
              <a:rect b="b" l="l" r="r" t="t"/>
              <a:pathLst>
                <a:path extrusionOk="0" h="151" w="1438">
                  <a:moveTo>
                    <a:pt x="84" y="1"/>
                  </a:moveTo>
                  <a:cubicBezTo>
                    <a:pt x="0" y="17"/>
                    <a:pt x="0" y="151"/>
                    <a:pt x="84" y="151"/>
                  </a:cubicBezTo>
                  <a:lnTo>
                    <a:pt x="1086" y="151"/>
                  </a:lnTo>
                  <a:cubicBezTo>
                    <a:pt x="1187" y="151"/>
                    <a:pt x="1287" y="118"/>
                    <a:pt x="1387" y="101"/>
                  </a:cubicBezTo>
                  <a:cubicBezTo>
                    <a:pt x="1437" y="101"/>
                    <a:pt x="1437" y="34"/>
                    <a:pt x="1387" y="34"/>
                  </a:cubicBezTo>
                  <a:cubicBezTo>
                    <a:pt x="1287" y="17"/>
                    <a:pt x="1187" y="1"/>
                    <a:pt x="10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35"/>
            <p:cNvSpPr/>
            <p:nvPr/>
          </p:nvSpPr>
          <p:spPr>
            <a:xfrm>
              <a:off x="4611600" y="2826325"/>
              <a:ext cx="16300" cy="2575"/>
            </a:xfrm>
            <a:custGeom>
              <a:rect b="b" l="l" r="r" t="t"/>
              <a:pathLst>
                <a:path extrusionOk="0" h="103" w="652">
                  <a:moveTo>
                    <a:pt x="68" y="1"/>
                  </a:moveTo>
                  <a:cubicBezTo>
                    <a:pt x="0" y="1"/>
                    <a:pt x="5" y="102"/>
                    <a:pt x="83" y="102"/>
                  </a:cubicBezTo>
                  <a:lnTo>
                    <a:pt x="585" y="102"/>
                  </a:lnTo>
                  <a:cubicBezTo>
                    <a:pt x="651" y="102"/>
                    <a:pt x="651" y="2"/>
                    <a:pt x="585" y="2"/>
                  </a:cubicBezTo>
                  <a:lnTo>
                    <a:pt x="83" y="2"/>
                  </a:lnTo>
                  <a:cubicBezTo>
                    <a:pt x="78" y="1"/>
                    <a:pt x="73" y="1"/>
                    <a:pt x="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35"/>
            <p:cNvSpPr/>
            <p:nvPr/>
          </p:nvSpPr>
          <p:spPr>
            <a:xfrm>
              <a:off x="4660875" y="2839700"/>
              <a:ext cx="23825" cy="3400"/>
            </a:xfrm>
            <a:custGeom>
              <a:rect b="b" l="l" r="r" t="t"/>
              <a:pathLst>
                <a:path extrusionOk="0" h="136" w="953">
                  <a:moveTo>
                    <a:pt x="71" y="1"/>
                  </a:moveTo>
                  <a:cubicBezTo>
                    <a:pt x="1" y="1"/>
                    <a:pt x="5" y="136"/>
                    <a:pt x="84" y="136"/>
                  </a:cubicBezTo>
                  <a:lnTo>
                    <a:pt x="802" y="136"/>
                  </a:lnTo>
                  <a:cubicBezTo>
                    <a:pt x="853" y="136"/>
                    <a:pt x="869" y="119"/>
                    <a:pt x="919" y="119"/>
                  </a:cubicBezTo>
                  <a:cubicBezTo>
                    <a:pt x="953" y="119"/>
                    <a:pt x="953" y="35"/>
                    <a:pt x="919" y="35"/>
                  </a:cubicBezTo>
                  <a:cubicBezTo>
                    <a:pt x="869" y="35"/>
                    <a:pt x="853" y="2"/>
                    <a:pt x="802" y="2"/>
                  </a:cubicBezTo>
                  <a:lnTo>
                    <a:pt x="84" y="2"/>
                  </a:lnTo>
                  <a:cubicBezTo>
                    <a:pt x="80" y="1"/>
                    <a:pt x="75" y="1"/>
                    <a:pt x="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p35"/>
            <p:cNvSpPr/>
            <p:nvPr/>
          </p:nvSpPr>
          <p:spPr>
            <a:xfrm>
              <a:off x="4672575" y="2856000"/>
              <a:ext cx="18825" cy="3400"/>
            </a:xfrm>
            <a:custGeom>
              <a:rect b="b" l="l" r="r" t="t"/>
              <a:pathLst>
                <a:path extrusionOk="0" h="136" w="753">
                  <a:moveTo>
                    <a:pt x="100" y="0"/>
                  </a:moveTo>
                  <a:cubicBezTo>
                    <a:pt x="1" y="0"/>
                    <a:pt x="6" y="135"/>
                    <a:pt x="117" y="135"/>
                  </a:cubicBezTo>
                  <a:lnTo>
                    <a:pt x="552" y="135"/>
                  </a:lnTo>
                  <a:cubicBezTo>
                    <a:pt x="585" y="135"/>
                    <a:pt x="652" y="102"/>
                    <a:pt x="702" y="102"/>
                  </a:cubicBezTo>
                  <a:cubicBezTo>
                    <a:pt x="752" y="102"/>
                    <a:pt x="752" y="18"/>
                    <a:pt x="702" y="18"/>
                  </a:cubicBezTo>
                  <a:cubicBezTo>
                    <a:pt x="652" y="18"/>
                    <a:pt x="585" y="2"/>
                    <a:pt x="552" y="2"/>
                  </a:cubicBezTo>
                  <a:lnTo>
                    <a:pt x="117" y="2"/>
                  </a:lnTo>
                  <a:cubicBezTo>
                    <a:pt x="111" y="1"/>
                    <a:pt x="105" y="0"/>
                    <a:pt x="1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p35"/>
            <p:cNvSpPr/>
            <p:nvPr/>
          </p:nvSpPr>
          <p:spPr>
            <a:xfrm>
              <a:off x="4661725" y="2880625"/>
              <a:ext cx="18800" cy="3000"/>
            </a:xfrm>
            <a:custGeom>
              <a:rect b="b" l="l" r="r" t="t"/>
              <a:pathLst>
                <a:path extrusionOk="0" h="120" w="752">
                  <a:moveTo>
                    <a:pt x="83" y="1"/>
                  </a:moveTo>
                  <a:cubicBezTo>
                    <a:pt x="0" y="1"/>
                    <a:pt x="6" y="119"/>
                    <a:pt x="100" y="119"/>
                  </a:cubicBezTo>
                  <a:lnTo>
                    <a:pt x="601" y="119"/>
                  </a:lnTo>
                  <a:cubicBezTo>
                    <a:pt x="651" y="119"/>
                    <a:pt x="752" y="119"/>
                    <a:pt x="752" y="69"/>
                  </a:cubicBezTo>
                  <a:cubicBezTo>
                    <a:pt x="752" y="9"/>
                    <a:pt x="701" y="1"/>
                    <a:pt x="653" y="1"/>
                  </a:cubicBezTo>
                  <a:cubicBezTo>
                    <a:pt x="634" y="1"/>
                    <a:pt x="616" y="2"/>
                    <a:pt x="601" y="2"/>
                  </a:cubicBezTo>
                  <a:lnTo>
                    <a:pt x="100" y="2"/>
                  </a:lnTo>
                  <a:cubicBezTo>
                    <a:pt x="94" y="1"/>
                    <a:pt x="89" y="1"/>
                    <a:pt x="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35"/>
            <p:cNvSpPr/>
            <p:nvPr/>
          </p:nvSpPr>
          <p:spPr>
            <a:xfrm>
              <a:off x="4649175" y="2902800"/>
              <a:ext cx="5875" cy="3800"/>
            </a:xfrm>
            <a:custGeom>
              <a:rect b="b" l="l" r="r" t="t"/>
              <a:pathLst>
                <a:path extrusionOk="0" h="152" w="235">
                  <a:moveTo>
                    <a:pt x="51" y="1"/>
                  </a:moveTo>
                  <a:cubicBezTo>
                    <a:pt x="51" y="1"/>
                    <a:pt x="17" y="1"/>
                    <a:pt x="17" y="34"/>
                  </a:cubicBezTo>
                  <a:cubicBezTo>
                    <a:pt x="1" y="51"/>
                    <a:pt x="1" y="68"/>
                    <a:pt x="1" y="68"/>
                  </a:cubicBezTo>
                  <a:cubicBezTo>
                    <a:pt x="1" y="101"/>
                    <a:pt x="1" y="118"/>
                    <a:pt x="17" y="118"/>
                  </a:cubicBezTo>
                  <a:cubicBezTo>
                    <a:pt x="17" y="151"/>
                    <a:pt x="51" y="151"/>
                    <a:pt x="67" y="151"/>
                  </a:cubicBezTo>
                  <a:cubicBezTo>
                    <a:pt x="101" y="151"/>
                    <a:pt x="134" y="151"/>
                    <a:pt x="168" y="135"/>
                  </a:cubicBezTo>
                  <a:lnTo>
                    <a:pt x="184" y="135"/>
                  </a:lnTo>
                  <a:cubicBezTo>
                    <a:pt x="184" y="135"/>
                    <a:pt x="218" y="135"/>
                    <a:pt x="218" y="118"/>
                  </a:cubicBezTo>
                  <a:cubicBezTo>
                    <a:pt x="218" y="118"/>
                    <a:pt x="234" y="84"/>
                    <a:pt x="234" y="68"/>
                  </a:cubicBezTo>
                  <a:cubicBezTo>
                    <a:pt x="234" y="51"/>
                    <a:pt x="234" y="51"/>
                    <a:pt x="218" y="34"/>
                  </a:cubicBezTo>
                  <a:lnTo>
                    <a:pt x="168" y="34"/>
                  </a:lnTo>
                  <a:cubicBezTo>
                    <a:pt x="134" y="34"/>
                    <a:pt x="101" y="34"/>
                    <a:pt x="6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35"/>
            <p:cNvSpPr/>
            <p:nvPr/>
          </p:nvSpPr>
          <p:spPr>
            <a:xfrm>
              <a:off x="4638725" y="2918275"/>
              <a:ext cx="4200" cy="3775"/>
            </a:xfrm>
            <a:custGeom>
              <a:rect b="b" l="l" r="r" t="t"/>
              <a:pathLst>
                <a:path extrusionOk="0" h="151" w="168">
                  <a:moveTo>
                    <a:pt x="84" y="0"/>
                  </a:moveTo>
                  <a:cubicBezTo>
                    <a:pt x="1" y="0"/>
                    <a:pt x="1" y="150"/>
                    <a:pt x="84" y="150"/>
                  </a:cubicBezTo>
                  <a:cubicBezTo>
                    <a:pt x="168" y="150"/>
                    <a:pt x="168"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35"/>
            <p:cNvSpPr/>
            <p:nvPr/>
          </p:nvSpPr>
          <p:spPr>
            <a:xfrm>
              <a:off x="4643325" y="2820950"/>
              <a:ext cx="10050" cy="4200"/>
            </a:xfrm>
            <a:custGeom>
              <a:rect b="b" l="l" r="r" t="t"/>
              <a:pathLst>
                <a:path extrusionOk="0" h="168" w="402">
                  <a:moveTo>
                    <a:pt x="67" y="0"/>
                  </a:moveTo>
                  <a:cubicBezTo>
                    <a:pt x="34" y="0"/>
                    <a:pt x="1" y="50"/>
                    <a:pt x="1" y="67"/>
                  </a:cubicBezTo>
                  <a:cubicBezTo>
                    <a:pt x="1" y="134"/>
                    <a:pt x="34" y="167"/>
                    <a:pt x="67" y="167"/>
                  </a:cubicBezTo>
                  <a:lnTo>
                    <a:pt x="285" y="167"/>
                  </a:lnTo>
                  <a:cubicBezTo>
                    <a:pt x="301" y="167"/>
                    <a:pt x="335" y="167"/>
                    <a:pt x="368" y="150"/>
                  </a:cubicBezTo>
                  <a:cubicBezTo>
                    <a:pt x="385" y="150"/>
                    <a:pt x="402" y="134"/>
                    <a:pt x="402" y="84"/>
                  </a:cubicBezTo>
                  <a:cubicBezTo>
                    <a:pt x="402" y="67"/>
                    <a:pt x="385" y="50"/>
                    <a:pt x="368" y="33"/>
                  </a:cubicBezTo>
                  <a:cubicBezTo>
                    <a:pt x="335" y="33"/>
                    <a:pt x="301" y="0"/>
                    <a:pt x="2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35"/>
            <p:cNvSpPr/>
            <p:nvPr/>
          </p:nvSpPr>
          <p:spPr>
            <a:xfrm>
              <a:off x="4468725" y="2938250"/>
              <a:ext cx="102775" cy="4125"/>
            </a:xfrm>
            <a:custGeom>
              <a:rect b="b" l="l" r="r" t="t"/>
              <a:pathLst>
                <a:path extrusionOk="0" h="165" w="4111">
                  <a:moveTo>
                    <a:pt x="2844" y="0"/>
                  </a:moveTo>
                  <a:cubicBezTo>
                    <a:pt x="2580" y="0"/>
                    <a:pt x="2316" y="3"/>
                    <a:pt x="2056" y="3"/>
                  </a:cubicBezTo>
                  <a:lnTo>
                    <a:pt x="84" y="3"/>
                  </a:lnTo>
                  <a:cubicBezTo>
                    <a:pt x="0" y="37"/>
                    <a:pt x="0" y="153"/>
                    <a:pt x="84" y="153"/>
                  </a:cubicBezTo>
                  <a:lnTo>
                    <a:pt x="2056" y="153"/>
                  </a:lnTo>
                  <a:cubicBezTo>
                    <a:pt x="2437" y="153"/>
                    <a:pt x="2819" y="164"/>
                    <a:pt x="3198" y="164"/>
                  </a:cubicBezTo>
                  <a:cubicBezTo>
                    <a:pt x="3482" y="164"/>
                    <a:pt x="3765" y="158"/>
                    <a:pt x="4044" y="137"/>
                  </a:cubicBezTo>
                  <a:cubicBezTo>
                    <a:pt x="4111" y="137"/>
                    <a:pt x="4111" y="37"/>
                    <a:pt x="4044" y="37"/>
                  </a:cubicBezTo>
                  <a:cubicBezTo>
                    <a:pt x="3643" y="6"/>
                    <a:pt x="3242" y="0"/>
                    <a:pt x="284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35"/>
            <p:cNvSpPr/>
            <p:nvPr/>
          </p:nvSpPr>
          <p:spPr>
            <a:xfrm>
              <a:off x="4385600" y="2941125"/>
              <a:ext cx="101950" cy="3975"/>
            </a:xfrm>
            <a:custGeom>
              <a:rect b="b" l="l" r="r" t="t"/>
              <a:pathLst>
                <a:path extrusionOk="0" h="159" w="4078">
                  <a:moveTo>
                    <a:pt x="2047" y="1"/>
                  </a:moveTo>
                  <a:cubicBezTo>
                    <a:pt x="1396" y="1"/>
                    <a:pt x="744" y="5"/>
                    <a:pt x="84" y="5"/>
                  </a:cubicBezTo>
                  <a:cubicBezTo>
                    <a:pt x="0" y="22"/>
                    <a:pt x="0" y="155"/>
                    <a:pt x="84" y="155"/>
                  </a:cubicBezTo>
                  <a:cubicBezTo>
                    <a:pt x="612" y="155"/>
                    <a:pt x="1135" y="158"/>
                    <a:pt x="1656" y="158"/>
                  </a:cubicBezTo>
                  <a:cubicBezTo>
                    <a:pt x="2439" y="158"/>
                    <a:pt x="3218" y="152"/>
                    <a:pt x="4010" y="122"/>
                  </a:cubicBezTo>
                  <a:cubicBezTo>
                    <a:pt x="4077" y="122"/>
                    <a:pt x="4077" y="22"/>
                    <a:pt x="4010" y="22"/>
                  </a:cubicBezTo>
                  <a:cubicBezTo>
                    <a:pt x="3350" y="5"/>
                    <a:pt x="2699" y="1"/>
                    <a:pt x="204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35"/>
            <p:cNvSpPr/>
            <p:nvPr/>
          </p:nvSpPr>
          <p:spPr>
            <a:xfrm>
              <a:off x="4327950" y="2938325"/>
              <a:ext cx="51825" cy="4050"/>
            </a:xfrm>
            <a:custGeom>
              <a:rect b="b" l="l" r="r" t="t"/>
              <a:pathLst>
                <a:path extrusionOk="0" h="162" w="2073">
                  <a:moveTo>
                    <a:pt x="84" y="0"/>
                  </a:moveTo>
                  <a:cubicBezTo>
                    <a:pt x="1" y="34"/>
                    <a:pt x="1" y="150"/>
                    <a:pt x="84" y="150"/>
                  </a:cubicBezTo>
                  <a:lnTo>
                    <a:pt x="1053" y="150"/>
                  </a:lnTo>
                  <a:cubicBezTo>
                    <a:pt x="1235" y="150"/>
                    <a:pt x="1422" y="161"/>
                    <a:pt x="1605" y="161"/>
                  </a:cubicBezTo>
                  <a:cubicBezTo>
                    <a:pt x="1742" y="161"/>
                    <a:pt x="1877" y="155"/>
                    <a:pt x="2006" y="134"/>
                  </a:cubicBezTo>
                  <a:cubicBezTo>
                    <a:pt x="2073" y="134"/>
                    <a:pt x="2073" y="34"/>
                    <a:pt x="2006" y="34"/>
                  </a:cubicBezTo>
                  <a:cubicBezTo>
                    <a:pt x="1705" y="0"/>
                    <a:pt x="1371" y="0"/>
                    <a:pt x="10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35"/>
            <p:cNvSpPr/>
            <p:nvPr/>
          </p:nvSpPr>
          <p:spPr>
            <a:xfrm>
              <a:off x="4280750" y="2945425"/>
              <a:ext cx="38450" cy="3850"/>
            </a:xfrm>
            <a:custGeom>
              <a:rect b="b" l="l" r="r" t="t"/>
              <a:pathLst>
                <a:path extrusionOk="0" h="154" w="1538">
                  <a:moveTo>
                    <a:pt x="84" y="0"/>
                  </a:moveTo>
                  <a:cubicBezTo>
                    <a:pt x="1" y="17"/>
                    <a:pt x="1" y="151"/>
                    <a:pt x="84" y="151"/>
                  </a:cubicBezTo>
                  <a:lnTo>
                    <a:pt x="769" y="151"/>
                  </a:lnTo>
                  <a:cubicBezTo>
                    <a:pt x="863" y="151"/>
                    <a:pt x="954" y="153"/>
                    <a:pt x="1044" y="153"/>
                  </a:cubicBezTo>
                  <a:cubicBezTo>
                    <a:pt x="1180" y="153"/>
                    <a:pt x="1314" y="147"/>
                    <a:pt x="1454" y="117"/>
                  </a:cubicBezTo>
                  <a:cubicBezTo>
                    <a:pt x="1538" y="117"/>
                    <a:pt x="1538" y="17"/>
                    <a:pt x="1454" y="17"/>
                  </a:cubicBezTo>
                  <a:cubicBezTo>
                    <a:pt x="1220" y="0"/>
                    <a:pt x="986" y="0"/>
                    <a:pt x="7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35"/>
            <p:cNvSpPr/>
            <p:nvPr/>
          </p:nvSpPr>
          <p:spPr>
            <a:xfrm>
              <a:off x="3896875" y="2939050"/>
              <a:ext cx="56825" cy="3875"/>
            </a:xfrm>
            <a:custGeom>
              <a:rect b="b" l="l" r="r" t="t"/>
              <a:pathLst>
                <a:path extrusionOk="0" h="155" w="2273">
                  <a:moveTo>
                    <a:pt x="594" y="0"/>
                  </a:moveTo>
                  <a:cubicBezTo>
                    <a:pt x="418" y="0"/>
                    <a:pt x="243" y="5"/>
                    <a:pt x="67" y="21"/>
                  </a:cubicBezTo>
                  <a:cubicBezTo>
                    <a:pt x="0" y="21"/>
                    <a:pt x="0" y="121"/>
                    <a:pt x="67" y="121"/>
                  </a:cubicBezTo>
                  <a:cubicBezTo>
                    <a:pt x="418" y="155"/>
                    <a:pt x="769" y="155"/>
                    <a:pt x="1120" y="155"/>
                  </a:cubicBezTo>
                  <a:lnTo>
                    <a:pt x="2189" y="155"/>
                  </a:lnTo>
                  <a:cubicBezTo>
                    <a:pt x="2273" y="121"/>
                    <a:pt x="2273" y="5"/>
                    <a:pt x="2189" y="5"/>
                  </a:cubicBezTo>
                  <a:lnTo>
                    <a:pt x="1120" y="5"/>
                  </a:lnTo>
                  <a:cubicBezTo>
                    <a:pt x="944" y="5"/>
                    <a:pt x="769" y="0"/>
                    <a:pt x="59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35"/>
            <p:cNvSpPr/>
            <p:nvPr/>
          </p:nvSpPr>
          <p:spPr>
            <a:xfrm>
              <a:off x="3908150" y="2916950"/>
              <a:ext cx="40550" cy="3850"/>
            </a:xfrm>
            <a:custGeom>
              <a:rect b="b" l="l" r="r" t="t"/>
              <a:pathLst>
                <a:path extrusionOk="0" h="154" w="1622">
                  <a:moveTo>
                    <a:pt x="503" y="0"/>
                  </a:moveTo>
                  <a:cubicBezTo>
                    <a:pt x="354" y="0"/>
                    <a:pt x="208" y="6"/>
                    <a:pt x="67" y="36"/>
                  </a:cubicBezTo>
                  <a:cubicBezTo>
                    <a:pt x="1" y="36"/>
                    <a:pt x="1" y="137"/>
                    <a:pt x="67" y="137"/>
                  </a:cubicBezTo>
                  <a:cubicBezTo>
                    <a:pt x="318" y="153"/>
                    <a:pt x="569" y="153"/>
                    <a:pt x="803" y="153"/>
                  </a:cubicBezTo>
                  <a:lnTo>
                    <a:pt x="1538" y="153"/>
                  </a:lnTo>
                  <a:cubicBezTo>
                    <a:pt x="1621" y="137"/>
                    <a:pt x="1621" y="3"/>
                    <a:pt x="1538" y="3"/>
                  </a:cubicBezTo>
                  <a:lnTo>
                    <a:pt x="803" y="3"/>
                  </a:lnTo>
                  <a:cubicBezTo>
                    <a:pt x="702" y="3"/>
                    <a:pt x="602" y="0"/>
                    <a:pt x="5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35"/>
            <p:cNvSpPr/>
            <p:nvPr/>
          </p:nvSpPr>
          <p:spPr>
            <a:xfrm>
              <a:off x="3903550" y="2899475"/>
              <a:ext cx="40975" cy="2950"/>
            </a:xfrm>
            <a:custGeom>
              <a:rect b="b" l="l" r="r" t="t"/>
              <a:pathLst>
                <a:path extrusionOk="0" h="118" w="1639">
                  <a:moveTo>
                    <a:pt x="84" y="0"/>
                  </a:moveTo>
                  <a:cubicBezTo>
                    <a:pt x="1" y="0"/>
                    <a:pt x="1" y="117"/>
                    <a:pt x="84" y="117"/>
                  </a:cubicBezTo>
                  <a:lnTo>
                    <a:pt x="1555" y="117"/>
                  </a:lnTo>
                  <a:cubicBezTo>
                    <a:pt x="1638" y="117"/>
                    <a:pt x="1638" y="0"/>
                    <a:pt x="155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35"/>
            <p:cNvSpPr/>
            <p:nvPr/>
          </p:nvSpPr>
          <p:spPr>
            <a:xfrm>
              <a:off x="3891450" y="2884425"/>
              <a:ext cx="33425" cy="3375"/>
            </a:xfrm>
            <a:custGeom>
              <a:rect b="b" l="l" r="r" t="t"/>
              <a:pathLst>
                <a:path extrusionOk="0" h="135" w="1337">
                  <a:moveTo>
                    <a:pt x="151" y="1"/>
                  </a:moveTo>
                  <a:cubicBezTo>
                    <a:pt x="117" y="1"/>
                    <a:pt x="67" y="1"/>
                    <a:pt x="34" y="34"/>
                  </a:cubicBezTo>
                  <a:cubicBezTo>
                    <a:pt x="0" y="51"/>
                    <a:pt x="0" y="84"/>
                    <a:pt x="34" y="101"/>
                  </a:cubicBezTo>
                  <a:cubicBezTo>
                    <a:pt x="67" y="134"/>
                    <a:pt x="117" y="134"/>
                    <a:pt x="151" y="134"/>
                  </a:cubicBezTo>
                  <a:lnTo>
                    <a:pt x="1253" y="134"/>
                  </a:lnTo>
                  <a:cubicBezTo>
                    <a:pt x="1337" y="134"/>
                    <a:pt x="1337" y="1"/>
                    <a:pt x="125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35"/>
            <p:cNvSpPr/>
            <p:nvPr/>
          </p:nvSpPr>
          <p:spPr>
            <a:xfrm>
              <a:off x="3878075" y="2869800"/>
              <a:ext cx="29275" cy="3375"/>
            </a:xfrm>
            <a:custGeom>
              <a:rect b="b" l="l" r="r" t="t"/>
              <a:pathLst>
                <a:path extrusionOk="0" h="135" w="1171">
                  <a:moveTo>
                    <a:pt x="285" y="1"/>
                  </a:moveTo>
                  <a:cubicBezTo>
                    <a:pt x="201" y="1"/>
                    <a:pt x="117" y="1"/>
                    <a:pt x="34" y="18"/>
                  </a:cubicBezTo>
                  <a:cubicBezTo>
                    <a:pt x="1" y="18"/>
                    <a:pt x="1" y="101"/>
                    <a:pt x="34" y="118"/>
                  </a:cubicBezTo>
                  <a:cubicBezTo>
                    <a:pt x="117" y="135"/>
                    <a:pt x="201" y="135"/>
                    <a:pt x="285" y="135"/>
                  </a:cubicBezTo>
                  <a:lnTo>
                    <a:pt x="1087" y="135"/>
                  </a:lnTo>
                  <a:cubicBezTo>
                    <a:pt x="1170" y="118"/>
                    <a:pt x="1170" y="1"/>
                    <a:pt x="10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35"/>
            <p:cNvSpPr/>
            <p:nvPr/>
          </p:nvSpPr>
          <p:spPr>
            <a:xfrm>
              <a:off x="3887275" y="2846200"/>
              <a:ext cx="8375" cy="8075"/>
            </a:xfrm>
            <a:custGeom>
              <a:rect b="b" l="l" r="r" t="t"/>
              <a:pathLst>
                <a:path extrusionOk="0" h="323" w="335">
                  <a:moveTo>
                    <a:pt x="288" y="1"/>
                  </a:moveTo>
                  <a:cubicBezTo>
                    <a:pt x="276" y="1"/>
                    <a:pt x="259" y="9"/>
                    <a:pt x="234" y="26"/>
                  </a:cubicBezTo>
                  <a:cubicBezTo>
                    <a:pt x="201" y="59"/>
                    <a:pt x="167" y="93"/>
                    <a:pt x="134" y="126"/>
                  </a:cubicBezTo>
                  <a:cubicBezTo>
                    <a:pt x="84" y="160"/>
                    <a:pt x="67" y="210"/>
                    <a:pt x="34" y="243"/>
                  </a:cubicBezTo>
                  <a:cubicBezTo>
                    <a:pt x="0" y="277"/>
                    <a:pt x="34" y="293"/>
                    <a:pt x="34" y="310"/>
                  </a:cubicBezTo>
                  <a:cubicBezTo>
                    <a:pt x="42" y="318"/>
                    <a:pt x="50" y="323"/>
                    <a:pt x="59" y="323"/>
                  </a:cubicBezTo>
                  <a:cubicBezTo>
                    <a:pt x="67" y="323"/>
                    <a:pt x="75" y="318"/>
                    <a:pt x="84" y="310"/>
                  </a:cubicBezTo>
                  <a:cubicBezTo>
                    <a:pt x="134" y="277"/>
                    <a:pt x="167" y="243"/>
                    <a:pt x="217" y="210"/>
                  </a:cubicBezTo>
                  <a:cubicBezTo>
                    <a:pt x="251" y="160"/>
                    <a:pt x="301" y="143"/>
                    <a:pt x="318" y="109"/>
                  </a:cubicBezTo>
                  <a:cubicBezTo>
                    <a:pt x="334" y="76"/>
                    <a:pt x="334" y="43"/>
                    <a:pt x="318" y="26"/>
                  </a:cubicBezTo>
                  <a:cubicBezTo>
                    <a:pt x="309" y="9"/>
                    <a:pt x="301" y="1"/>
                    <a:pt x="2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35"/>
            <p:cNvSpPr/>
            <p:nvPr/>
          </p:nvSpPr>
          <p:spPr>
            <a:xfrm>
              <a:off x="3898550" y="2825950"/>
              <a:ext cx="7125" cy="2950"/>
            </a:xfrm>
            <a:custGeom>
              <a:rect b="b" l="l" r="r" t="t"/>
              <a:pathLst>
                <a:path extrusionOk="0" h="118" w="285">
                  <a:moveTo>
                    <a:pt x="34" y="1"/>
                  </a:moveTo>
                  <a:cubicBezTo>
                    <a:pt x="17" y="1"/>
                    <a:pt x="0" y="17"/>
                    <a:pt x="0" y="51"/>
                  </a:cubicBezTo>
                  <a:cubicBezTo>
                    <a:pt x="0" y="84"/>
                    <a:pt x="17" y="101"/>
                    <a:pt x="34" y="117"/>
                  </a:cubicBezTo>
                  <a:lnTo>
                    <a:pt x="217" y="117"/>
                  </a:lnTo>
                  <a:cubicBezTo>
                    <a:pt x="251" y="117"/>
                    <a:pt x="268" y="117"/>
                    <a:pt x="268" y="101"/>
                  </a:cubicBezTo>
                  <a:cubicBezTo>
                    <a:pt x="284" y="67"/>
                    <a:pt x="284" y="67"/>
                    <a:pt x="284" y="51"/>
                  </a:cubicBezTo>
                  <a:cubicBezTo>
                    <a:pt x="284" y="34"/>
                    <a:pt x="268" y="1"/>
                    <a:pt x="2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35"/>
            <p:cNvSpPr/>
            <p:nvPr/>
          </p:nvSpPr>
          <p:spPr>
            <a:xfrm>
              <a:off x="3909400" y="2811325"/>
              <a:ext cx="10900" cy="3375"/>
            </a:xfrm>
            <a:custGeom>
              <a:rect b="b" l="l" r="r" t="t"/>
              <a:pathLst>
                <a:path extrusionOk="0" h="135" w="436">
                  <a:moveTo>
                    <a:pt x="118" y="1"/>
                  </a:moveTo>
                  <a:cubicBezTo>
                    <a:pt x="101" y="1"/>
                    <a:pt x="67" y="1"/>
                    <a:pt x="34" y="17"/>
                  </a:cubicBezTo>
                  <a:cubicBezTo>
                    <a:pt x="1" y="17"/>
                    <a:pt x="1" y="101"/>
                    <a:pt x="34" y="118"/>
                  </a:cubicBezTo>
                  <a:cubicBezTo>
                    <a:pt x="67" y="118"/>
                    <a:pt x="101" y="134"/>
                    <a:pt x="118" y="134"/>
                  </a:cubicBezTo>
                  <a:lnTo>
                    <a:pt x="368" y="134"/>
                  </a:lnTo>
                  <a:cubicBezTo>
                    <a:pt x="418" y="134"/>
                    <a:pt x="435" y="118"/>
                    <a:pt x="435" y="84"/>
                  </a:cubicBezTo>
                  <a:cubicBezTo>
                    <a:pt x="435" y="17"/>
                    <a:pt x="418" y="1"/>
                    <a:pt x="3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35"/>
            <p:cNvSpPr/>
            <p:nvPr/>
          </p:nvSpPr>
          <p:spPr>
            <a:xfrm>
              <a:off x="3875150" y="2860100"/>
              <a:ext cx="13800" cy="3475"/>
            </a:xfrm>
            <a:custGeom>
              <a:rect b="b" l="l" r="r" t="t"/>
              <a:pathLst>
                <a:path extrusionOk="0" h="139" w="552">
                  <a:moveTo>
                    <a:pt x="509" y="0"/>
                  </a:moveTo>
                  <a:cubicBezTo>
                    <a:pt x="502" y="0"/>
                    <a:pt x="494" y="2"/>
                    <a:pt x="485" y="5"/>
                  </a:cubicBezTo>
                  <a:lnTo>
                    <a:pt x="151" y="5"/>
                  </a:lnTo>
                  <a:cubicBezTo>
                    <a:pt x="118" y="5"/>
                    <a:pt x="67" y="5"/>
                    <a:pt x="51" y="21"/>
                  </a:cubicBezTo>
                  <a:cubicBezTo>
                    <a:pt x="1" y="21"/>
                    <a:pt x="1" y="105"/>
                    <a:pt x="51" y="105"/>
                  </a:cubicBezTo>
                  <a:cubicBezTo>
                    <a:pt x="101" y="105"/>
                    <a:pt x="134" y="138"/>
                    <a:pt x="151" y="138"/>
                  </a:cubicBezTo>
                  <a:lnTo>
                    <a:pt x="485" y="138"/>
                  </a:lnTo>
                  <a:cubicBezTo>
                    <a:pt x="535" y="138"/>
                    <a:pt x="552" y="105"/>
                    <a:pt x="552" y="71"/>
                  </a:cubicBezTo>
                  <a:cubicBezTo>
                    <a:pt x="552" y="30"/>
                    <a:pt x="541" y="0"/>
                    <a:pt x="50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35"/>
            <p:cNvSpPr/>
            <p:nvPr/>
          </p:nvSpPr>
          <p:spPr>
            <a:xfrm>
              <a:off x="3865550" y="2901975"/>
              <a:ext cx="11300" cy="3375"/>
            </a:xfrm>
            <a:custGeom>
              <a:rect b="b" l="l" r="r" t="t"/>
              <a:pathLst>
                <a:path extrusionOk="0" h="135" w="452">
                  <a:moveTo>
                    <a:pt x="117" y="0"/>
                  </a:moveTo>
                  <a:cubicBezTo>
                    <a:pt x="100" y="0"/>
                    <a:pt x="84" y="17"/>
                    <a:pt x="34" y="17"/>
                  </a:cubicBezTo>
                  <a:cubicBezTo>
                    <a:pt x="0" y="17"/>
                    <a:pt x="0" y="101"/>
                    <a:pt x="34" y="101"/>
                  </a:cubicBezTo>
                  <a:cubicBezTo>
                    <a:pt x="67" y="101"/>
                    <a:pt x="100" y="101"/>
                    <a:pt x="117" y="134"/>
                  </a:cubicBezTo>
                  <a:lnTo>
                    <a:pt x="401" y="134"/>
                  </a:lnTo>
                  <a:cubicBezTo>
                    <a:pt x="435" y="134"/>
                    <a:pt x="451" y="84"/>
                    <a:pt x="451" y="67"/>
                  </a:cubicBezTo>
                  <a:cubicBezTo>
                    <a:pt x="451" y="51"/>
                    <a:pt x="435" y="0"/>
                    <a:pt x="4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35"/>
            <p:cNvSpPr/>
            <p:nvPr/>
          </p:nvSpPr>
          <p:spPr>
            <a:xfrm>
              <a:off x="3865550" y="2928300"/>
              <a:ext cx="20475" cy="3350"/>
            </a:xfrm>
            <a:custGeom>
              <a:rect b="b" l="l" r="r" t="t"/>
              <a:pathLst>
                <a:path extrusionOk="0" h="134" w="819">
                  <a:moveTo>
                    <a:pt x="401" y="0"/>
                  </a:moveTo>
                  <a:cubicBezTo>
                    <a:pt x="284" y="0"/>
                    <a:pt x="184" y="0"/>
                    <a:pt x="67" y="17"/>
                  </a:cubicBezTo>
                  <a:cubicBezTo>
                    <a:pt x="0" y="17"/>
                    <a:pt x="0" y="117"/>
                    <a:pt x="67" y="117"/>
                  </a:cubicBezTo>
                  <a:cubicBezTo>
                    <a:pt x="167" y="134"/>
                    <a:pt x="268" y="134"/>
                    <a:pt x="401" y="134"/>
                  </a:cubicBezTo>
                  <a:lnTo>
                    <a:pt x="735" y="134"/>
                  </a:lnTo>
                  <a:cubicBezTo>
                    <a:pt x="819" y="117"/>
                    <a:pt x="819"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35"/>
            <p:cNvSpPr/>
            <p:nvPr/>
          </p:nvSpPr>
          <p:spPr>
            <a:xfrm>
              <a:off x="3831700" y="2885675"/>
              <a:ext cx="20075" cy="3375"/>
            </a:xfrm>
            <a:custGeom>
              <a:rect b="b" l="l" r="r" t="t"/>
              <a:pathLst>
                <a:path extrusionOk="0" h="135" w="803">
                  <a:moveTo>
                    <a:pt x="101" y="1"/>
                  </a:moveTo>
                  <a:cubicBezTo>
                    <a:pt x="51" y="1"/>
                    <a:pt x="34" y="1"/>
                    <a:pt x="18" y="34"/>
                  </a:cubicBezTo>
                  <a:cubicBezTo>
                    <a:pt x="1" y="51"/>
                    <a:pt x="1" y="84"/>
                    <a:pt x="18" y="118"/>
                  </a:cubicBezTo>
                  <a:cubicBezTo>
                    <a:pt x="34" y="134"/>
                    <a:pt x="84" y="134"/>
                    <a:pt x="101" y="134"/>
                  </a:cubicBezTo>
                  <a:lnTo>
                    <a:pt x="703" y="134"/>
                  </a:lnTo>
                  <a:cubicBezTo>
                    <a:pt x="803" y="134"/>
                    <a:pt x="803" y="1"/>
                    <a:pt x="70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35"/>
            <p:cNvSpPr/>
            <p:nvPr/>
          </p:nvSpPr>
          <p:spPr>
            <a:xfrm>
              <a:off x="3848425" y="2854350"/>
              <a:ext cx="5450" cy="2950"/>
            </a:xfrm>
            <a:custGeom>
              <a:rect b="b" l="l" r="r" t="t"/>
              <a:pathLst>
                <a:path extrusionOk="0" h="118" w="218">
                  <a:moveTo>
                    <a:pt x="50" y="1"/>
                  </a:moveTo>
                  <a:cubicBezTo>
                    <a:pt x="34" y="1"/>
                    <a:pt x="34" y="1"/>
                    <a:pt x="17" y="34"/>
                  </a:cubicBezTo>
                  <a:cubicBezTo>
                    <a:pt x="17" y="34"/>
                    <a:pt x="0" y="51"/>
                    <a:pt x="0" y="68"/>
                  </a:cubicBezTo>
                  <a:cubicBezTo>
                    <a:pt x="0" y="84"/>
                    <a:pt x="0" y="84"/>
                    <a:pt x="17" y="118"/>
                  </a:cubicBezTo>
                  <a:lnTo>
                    <a:pt x="167" y="118"/>
                  </a:lnTo>
                  <a:cubicBezTo>
                    <a:pt x="184" y="118"/>
                    <a:pt x="201" y="118"/>
                    <a:pt x="201" y="84"/>
                  </a:cubicBezTo>
                  <a:cubicBezTo>
                    <a:pt x="217" y="68"/>
                    <a:pt x="217" y="68"/>
                    <a:pt x="217" y="51"/>
                  </a:cubicBezTo>
                  <a:cubicBezTo>
                    <a:pt x="217" y="17"/>
                    <a:pt x="217" y="1"/>
                    <a:pt x="2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35"/>
            <p:cNvSpPr/>
            <p:nvPr/>
          </p:nvSpPr>
          <p:spPr>
            <a:xfrm>
              <a:off x="3863450" y="2831375"/>
              <a:ext cx="12150" cy="3375"/>
            </a:xfrm>
            <a:custGeom>
              <a:rect b="b" l="l" r="r" t="t"/>
              <a:pathLst>
                <a:path extrusionOk="0" h="135" w="486">
                  <a:moveTo>
                    <a:pt x="118" y="1"/>
                  </a:moveTo>
                  <a:cubicBezTo>
                    <a:pt x="101" y="1"/>
                    <a:pt x="68" y="34"/>
                    <a:pt x="34" y="34"/>
                  </a:cubicBezTo>
                  <a:cubicBezTo>
                    <a:pt x="1" y="34"/>
                    <a:pt x="1" y="118"/>
                    <a:pt x="34" y="118"/>
                  </a:cubicBezTo>
                  <a:cubicBezTo>
                    <a:pt x="68" y="118"/>
                    <a:pt x="101" y="134"/>
                    <a:pt x="118" y="134"/>
                  </a:cubicBezTo>
                  <a:lnTo>
                    <a:pt x="418" y="134"/>
                  </a:lnTo>
                  <a:cubicBezTo>
                    <a:pt x="452" y="134"/>
                    <a:pt x="469" y="118"/>
                    <a:pt x="469" y="68"/>
                  </a:cubicBezTo>
                  <a:cubicBezTo>
                    <a:pt x="485" y="34"/>
                    <a:pt x="452" y="1"/>
                    <a:pt x="4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35"/>
            <p:cNvSpPr/>
            <p:nvPr/>
          </p:nvSpPr>
          <p:spPr>
            <a:xfrm>
              <a:off x="3888100" y="2809650"/>
              <a:ext cx="10875" cy="4200"/>
            </a:xfrm>
            <a:custGeom>
              <a:rect b="b" l="l" r="r" t="t"/>
              <a:pathLst>
                <a:path extrusionOk="0" h="168" w="435">
                  <a:moveTo>
                    <a:pt x="117" y="1"/>
                  </a:moveTo>
                  <a:cubicBezTo>
                    <a:pt x="101" y="1"/>
                    <a:pt x="51" y="1"/>
                    <a:pt x="34" y="18"/>
                  </a:cubicBezTo>
                  <a:cubicBezTo>
                    <a:pt x="17" y="18"/>
                    <a:pt x="1" y="34"/>
                    <a:pt x="1" y="84"/>
                  </a:cubicBezTo>
                  <a:cubicBezTo>
                    <a:pt x="1" y="101"/>
                    <a:pt x="17" y="118"/>
                    <a:pt x="34" y="151"/>
                  </a:cubicBezTo>
                  <a:cubicBezTo>
                    <a:pt x="51" y="151"/>
                    <a:pt x="101" y="168"/>
                    <a:pt x="117" y="168"/>
                  </a:cubicBezTo>
                  <a:lnTo>
                    <a:pt x="368" y="168"/>
                  </a:lnTo>
                  <a:cubicBezTo>
                    <a:pt x="418" y="168"/>
                    <a:pt x="435" y="151"/>
                    <a:pt x="435" y="101"/>
                  </a:cubicBezTo>
                  <a:cubicBezTo>
                    <a:pt x="435" y="18"/>
                    <a:pt x="418" y="1"/>
                    <a:pt x="3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35"/>
            <p:cNvSpPr/>
            <p:nvPr/>
          </p:nvSpPr>
          <p:spPr>
            <a:xfrm>
              <a:off x="3916075" y="2792950"/>
              <a:ext cx="5875" cy="2950"/>
            </a:xfrm>
            <a:custGeom>
              <a:rect b="b" l="l" r="r" t="t"/>
              <a:pathLst>
                <a:path extrusionOk="0" h="118" w="235">
                  <a:moveTo>
                    <a:pt x="51" y="1"/>
                  </a:moveTo>
                  <a:cubicBezTo>
                    <a:pt x="18" y="1"/>
                    <a:pt x="18" y="17"/>
                    <a:pt x="18" y="17"/>
                  </a:cubicBezTo>
                  <a:cubicBezTo>
                    <a:pt x="18" y="17"/>
                    <a:pt x="1" y="34"/>
                    <a:pt x="1" y="67"/>
                  </a:cubicBezTo>
                  <a:cubicBezTo>
                    <a:pt x="1" y="84"/>
                    <a:pt x="18" y="101"/>
                    <a:pt x="51" y="117"/>
                  </a:cubicBezTo>
                  <a:lnTo>
                    <a:pt x="168" y="117"/>
                  </a:lnTo>
                  <a:cubicBezTo>
                    <a:pt x="185" y="117"/>
                    <a:pt x="218" y="117"/>
                    <a:pt x="218" y="101"/>
                  </a:cubicBezTo>
                  <a:cubicBezTo>
                    <a:pt x="235" y="84"/>
                    <a:pt x="235" y="84"/>
                    <a:pt x="235" y="67"/>
                  </a:cubicBezTo>
                  <a:cubicBezTo>
                    <a:pt x="235" y="34"/>
                    <a:pt x="235" y="17"/>
                    <a:pt x="218" y="17"/>
                  </a:cubicBezTo>
                  <a:cubicBezTo>
                    <a:pt x="218" y="17"/>
                    <a:pt x="185" y="1"/>
                    <a:pt x="1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35"/>
            <p:cNvSpPr/>
            <p:nvPr/>
          </p:nvSpPr>
          <p:spPr>
            <a:xfrm>
              <a:off x="3930300" y="2946825"/>
              <a:ext cx="31750" cy="3325"/>
            </a:xfrm>
            <a:custGeom>
              <a:rect b="b" l="l" r="r" t="t"/>
              <a:pathLst>
                <a:path extrusionOk="0" h="133" w="1270">
                  <a:moveTo>
                    <a:pt x="283" y="0"/>
                  </a:moveTo>
                  <a:cubicBezTo>
                    <a:pt x="202" y="0"/>
                    <a:pt x="119" y="6"/>
                    <a:pt x="33" y="28"/>
                  </a:cubicBezTo>
                  <a:cubicBezTo>
                    <a:pt x="0" y="28"/>
                    <a:pt x="0" y="111"/>
                    <a:pt x="33" y="111"/>
                  </a:cubicBezTo>
                  <a:cubicBezTo>
                    <a:pt x="134" y="128"/>
                    <a:pt x="230" y="132"/>
                    <a:pt x="324" y="132"/>
                  </a:cubicBezTo>
                  <a:cubicBezTo>
                    <a:pt x="418" y="132"/>
                    <a:pt x="510" y="128"/>
                    <a:pt x="602" y="128"/>
                  </a:cubicBezTo>
                  <a:lnTo>
                    <a:pt x="1186" y="128"/>
                  </a:lnTo>
                  <a:cubicBezTo>
                    <a:pt x="1191" y="129"/>
                    <a:pt x="1196" y="129"/>
                    <a:pt x="1200" y="129"/>
                  </a:cubicBezTo>
                  <a:cubicBezTo>
                    <a:pt x="1270" y="129"/>
                    <a:pt x="1265" y="11"/>
                    <a:pt x="1186" y="11"/>
                  </a:cubicBezTo>
                  <a:lnTo>
                    <a:pt x="602" y="11"/>
                  </a:lnTo>
                  <a:cubicBezTo>
                    <a:pt x="497" y="11"/>
                    <a:pt x="392" y="0"/>
                    <a:pt x="2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35"/>
            <p:cNvSpPr/>
            <p:nvPr/>
          </p:nvSpPr>
          <p:spPr>
            <a:xfrm>
              <a:off x="3954100" y="2957950"/>
              <a:ext cx="25925" cy="3775"/>
            </a:xfrm>
            <a:custGeom>
              <a:rect b="b" l="l" r="r" t="t"/>
              <a:pathLst>
                <a:path extrusionOk="0" h="151" w="1037">
                  <a:moveTo>
                    <a:pt x="502" y="0"/>
                  </a:moveTo>
                  <a:cubicBezTo>
                    <a:pt x="368" y="0"/>
                    <a:pt x="218" y="0"/>
                    <a:pt x="67" y="17"/>
                  </a:cubicBezTo>
                  <a:cubicBezTo>
                    <a:pt x="0" y="17"/>
                    <a:pt x="0" y="117"/>
                    <a:pt x="67" y="117"/>
                  </a:cubicBezTo>
                  <a:cubicBezTo>
                    <a:pt x="218" y="151"/>
                    <a:pt x="368" y="151"/>
                    <a:pt x="502" y="151"/>
                  </a:cubicBezTo>
                  <a:lnTo>
                    <a:pt x="953" y="151"/>
                  </a:lnTo>
                  <a:cubicBezTo>
                    <a:pt x="1036" y="151"/>
                    <a:pt x="1036" y="0"/>
                    <a:pt x="9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35"/>
            <p:cNvSpPr/>
            <p:nvPr/>
          </p:nvSpPr>
          <p:spPr>
            <a:xfrm>
              <a:off x="3999200" y="2971325"/>
              <a:ext cx="10050" cy="4200"/>
            </a:xfrm>
            <a:custGeom>
              <a:rect b="b" l="l" r="r" t="t"/>
              <a:pathLst>
                <a:path extrusionOk="0" h="168" w="402">
                  <a:moveTo>
                    <a:pt x="118" y="0"/>
                  </a:moveTo>
                  <a:cubicBezTo>
                    <a:pt x="101" y="0"/>
                    <a:pt x="68" y="0"/>
                    <a:pt x="34" y="33"/>
                  </a:cubicBezTo>
                  <a:cubicBezTo>
                    <a:pt x="18" y="33"/>
                    <a:pt x="1" y="50"/>
                    <a:pt x="1" y="84"/>
                  </a:cubicBezTo>
                  <a:cubicBezTo>
                    <a:pt x="1" y="117"/>
                    <a:pt x="18" y="134"/>
                    <a:pt x="34" y="150"/>
                  </a:cubicBezTo>
                  <a:cubicBezTo>
                    <a:pt x="68" y="150"/>
                    <a:pt x="101" y="167"/>
                    <a:pt x="118" y="167"/>
                  </a:cubicBezTo>
                  <a:lnTo>
                    <a:pt x="335" y="167"/>
                  </a:lnTo>
                  <a:cubicBezTo>
                    <a:pt x="369" y="167"/>
                    <a:pt x="402" y="134"/>
                    <a:pt x="402" y="117"/>
                  </a:cubicBezTo>
                  <a:cubicBezTo>
                    <a:pt x="402" y="50"/>
                    <a:pt x="369" y="0"/>
                    <a:pt x="3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35"/>
            <p:cNvSpPr/>
            <p:nvPr/>
          </p:nvSpPr>
          <p:spPr>
            <a:xfrm>
              <a:off x="3440300" y="2859775"/>
              <a:ext cx="12575" cy="5050"/>
            </a:xfrm>
            <a:custGeom>
              <a:rect b="b" l="l" r="r" t="t"/>
              <a:pathLst>
                <a:path extrusionOk="0" h="202" w="503">
                  <a:moveTo>
                    <a:pt x="84" y="1"/>
                  </a:moveTo>
                  <a:cubicBezTo>
                    <a:pt x="68" y="1"/>
                    <a:pt x="34" y="18"/>
                    <a:pt x="1" y="34"/>
                  </a:cubicBezTo>
                  <a:cubicBezTo>
                    <a:pt x="1" y="68"/>
                    <a:pt x="34" y="84"/>
                    <a:pt x="68" y="101"/>
                  </a:cubicBezTo>
                  <a:lnTo>
                    <a:pt x="252" y="168"/>
                  </a:lnTo>
                  <a:cubicBezTo>
                    <a:pt x="302" y="168"/>
                    <a:pt x="318" y="185"/>
                    <a:pt x="369" y="185"/>
                  </a:cubicBezTo>
                  <a:cubicBezTo>
                    <a:pt x="385" y="185"/>
                    <a:pt x="402" y="201"/>
                    <a:pt x="419" y="201"/>
                  </a:cubicBezTo>
                  <a:lnTo>
                    <a:pt x="469" y="201"/>
                  </a:lnTo>
                  <a:cubicBezTo>
                    <a:pt x="485" y="201"/>
                    <a:pt x="502" y="185"/>
                    <a:pt x="502" y="168"/>
                  </a:cubicBezTo>
                  <a:cubicBezTo>
                    <a:pt x="502" y="151"/>
                    <a:pt x="502" y="118"/>
                    <a:pt x="485" y="118"/>
                  </a:cubicBezTo>
                  <a:cubicBezTo>
                    <a:pt x="469" y="101"/>
                    <a:pt x="469" y="101"/>
                    <a:pt x="452" y="101"/>
                  </a:cubicBezTo>
                  <a:cubicBezTo>
                    <a:pt x="419" y="84"/>
                    <a:pt x="402" y="84"/>
                    <a:pt x="385" y="84"/>
                  </a:cubicBezTo>
                  <a:cubicBezTo>
                    <a:pt x="335" y="68"/>
                    <a:pt x="318" y="68"/>
                    <a:pt x="285" y="68"/>
                  </a:cubicBezTo>
                  <a:lnTo>
                    <a:pt x="8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35"/>
            <p:cNvSpPr/>
            <p:nvPr/>
          </p:nvSpPr>
          <p:spPr>
            <a:xfrm>
              <a:off x="3434875" y="2847500"/>
              <a:ext cx="29275" cy="7225"/>
            </a:xfrm>
            <a:custGeom>
              <a:rect b="b" l="l" r="r" t="t"/>
              <a:pathLst>
                <a:path extrusionOk="0" h="289" w="1171">
                  <a:moveTo>
                    <a:pt x="235" y="0"/>
                  </a:moveTo>
                  <a:cubicBezTo>
                    <a:pt x="184" y="0"/>
                    <a:pt x="133" y="2"/>
                    <a:pt x="84" y="7"/>
                  </a:cubicBezTo>
                  <a:cubicBezTo>
                    <a:pt x="80" y="6"/>
                    <a:pt x="76" y="6"/>
                    <a:pt x="72" y="6"/>
                  </a:cubicBezTo>
                  <a:cubicBezTo>
                    <a:pt x="1" y="6"/>
                    <a:pt x="5" y="141"/>
                    <a:pt x="84" y="141"/>
                  </a:cubicBezTo>
                  <a:cubicBezTo>
                    <a:pt x="251" y="141"/>
                    <a:pt x="435" y="141"/>
                    <a:pt x="602" y="158"/>
                  </a:cubicBezTo>
                  <a:lnTo>
                    <a:pt x="853" y="225"/>
                  </a:lnTo>
                  <a:cubicBezTo>
                    <a:pt x="886" y="241"/>
                    <a:pt x="936" y="241"/>
                    <a:pt x="970" y="258"/>
                  </a:cubicBezTo>
                  <a:cubicBezTo>
                    <a:pt x="1004" y="270"/>
                    <a:pt x="1031" y="289"/>
                    <a:pt x="1061" y="289"/>
                  </a:cubicBezTo>
                  <a:cubicBezTo>
                    <a:pt x="1074" y="289"/>
                    <a:pt x="1088" y="285"/>
                    <a:pt x="1103" y="275"/>
                  </a:cubicBezTo>
                  <a:cubicBezTo>
                    <a:pt x="1137" y="275"/>
                    <a:pt x="1170" y="241"/>
                    <a:pt x="1137" y="191"/>
                  </a:cubicBezTo>
                  <a:cubicBezTo>
                    <a:pt x="1120" y="158"/>
                    <a:pt x="1087" y="141"/>
                    <a:pt x="1020" y="141"/>
                  </a:cubicBezTo>
                  <a:cubicBezTo>
                    <a:pt x="970" y="108"/>
                    <a:pt x="936" y="108"/>
                    <a:pt x="886" y="91"/>
                  </a:cubicBezTo>
                  <a:cubicBezTo>
                    <a:pt x="803" y="74"/>
                    <a:pt x="719" y="57"/>
                    <a:pt x="619" y="24"/>
                  </a:cubicBezTo>
                  <a:cubicBezTo>
                    <a:pt x="489" y="12"/>
                    <a:pt x="359" y="0"/>
                    <a:pt x="2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35"/>
            <p:cNvSpPr/>
            <p:nvPr/>
          </p:nvSpPr>
          <p:spPr>
            <a:xfrm>
              <a:off x="3444075" y="2833050"/>
              <a:ext cx="34700" cy="13325"/>
            </a:xfrm>
            <a:custGeom>
              <a:rect b="b" l="l" r="r" t="t"/>
              <a:pathLst>
                <a:path extrusionOk="0" h="533" w="1388">
                  <a:moveTo>
                    <a:pt x="134" y="1"/>
                  </a:moveTo>
                  <a:cubicBezTo>
                    <a:pt x="17" y="1"/>
                    <a:pt x="0" y="134"/>
                    <a:pt x="84" y="151"/>
                  </a:cubicBezTo>
                  <a:cubicBezTo>
                    <a:pt x="301" y="218"/>
                    <a:pt x="502" y="268"/>
                    <a:pt x="719" y="351"/>
                  </a:cubicBezTo>
                  <a:cubicBezTo>
                    <a:pt x="819" y="402"/>
                    <a:pt x="919" y="418"/>
                    <a:pt x="1020" y="468"/>
                  </a:cubicBezTo>
                  <a:cubicBezTo>
                    <a:pt x="1086" y="485"/>
                    <a:pt x="1136" y="502"/>
                    <a:pt x="1187" y="502"/>
                  </a:cubicBezTo>
                  <a:cubicBezTo>
                    <a:pt x="1221" y="513"/>
                    <a:pt x="1248" y="533"/>
                    <a:pt x="1283" y="533"/>
                  </a:cubicBezTo>
                  <a:cubicBezTo>
                    <a:pt x="1299" y="533"/>
                    <a:pt x="1316" y="529"/>
                    <a:pt x="1337" y="519"/>
                  </a:cubicBezTo>
                  <a:cubicBezTo>
                    <a:pt x="1387" y="519"/>
                    <a:pt x="1387" y="468"/>
                    <a:pt x="1354" y="418"/>
                  </a:cubicBezTo>
                  <a:cubicBezTo>
                    <a:pt x="1320" y="385"/>
                    <a:pt x="1270" y="385"/>
                    <a:pt x="1237" y="351"/>
                  </a:cubicBezTo>
                  <a:cubicBezTo>
                    <a:pt x="1170" y="335"/>
                    <a:pt x="1136" y="318"/>
                    <a:pt x="1070" y="318"/>
                  </a:cubicBezTo>
                  <a:cubicBezTo>
                    <a:pt x="969" y="268"/>
                    <a:pt x="852" y="251"/>
                    <a:pt x="752" y="218"/>
                  </a:cubicBezTo>
                  <a:cubicBezTo>
                    <a:pt x="552" y="151"/>
                    <a:pt x="334" y="84"/>
                    <a:pt x="13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35"/>
            <p:cNvSpPr/>
            <p:nvPr/>
          </p:nvSpPr>
          <p:spPr>
            <a:xfrm>
              <a:off x="3452525" y="2820900"/>
              <a:ext cx="36900" cy="16925"/>
            </a:xfrm>
            <a:custGeom>
              <a:rect b="b" l="l" r="r" t="t"/>
              <a:pathLst>
                <a:path extrusionOk="0" h="677" w="1476">
                  <a:moveTo>
                    <a:pt x="72" y="1"/>
                  </a:moveTo>
                  <a:cubicBezTo>
                    <a:pt x="27" y="1"/>
                    <a:pt x="1" y="137"/>
                    <a:pt x="80" y="152"/>
                  </a:cubicBezTo>
                  <a:cubicBezTo>
                    <a:pt x="297" y="236"/>
                    <a:pt x="514" y="319"/>
                    <a:pt x="732" y="420"/>
                  </a:cubicBezTo>
                  <a:lnTo>
                    <a:pt x="1049" y="553"/>
                  </a:lnTo>
                  <a:cubicBezTo>
                    <a:pt x="1149" y="587"/>
                    <a:pt x="1266" y="654"/>
                    <a:pt x="1383" y="670"/>
                  </a:cubicBezTo>
                  <a:cubicBezTo>
                    <a:pt x="1389" y="674"/>
                    <a:pt x="1396" y="676"/>
                    <a:pt x="1402" y="676"/>
                  </a:cubicBezTo>
                  <a:cubicBezTo>
                    <a:pt x="1444" y="676"/>
                    <a:pt x="1475" y="583"/>
                    <a:pt x="1417" y="553"/>
                  </a:cubicBezTo>
                  <a:cubicBezTo>
                    <a:pt x="1316" y="487"/>
                    <a:pt x="1183" y="453"/>
                    <a:pt x="1083" y="403"/>
                  </a:cubicBezTo>
                  <a:cubicBezTo>
                    <a:pt x="982" y="370"/>
                    <a:pt x="849" y="319"/>
                    <a:pt x="748" y="286"/>
                  </a:cubicBezTo>
                  <a:cubicBezTo>
                    <a:pt x="514" y="203"/>
                    <a:pt x="314" y="86"/>
                    <a:pt x="80" y="2"/>
                  </a:cubicBezTo>
                  <a:cubicBezTo>
                    <a:pt x="77" y="1"/>
                    <a:pt x="75" y="1"/>
                    <a:pt x="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35"/>
            <p:cNvSpPr/>
            <p:nvPr/>
          </p:nvSpPr>
          <p:spPr>
            <a:xfrm>
              <a:off x="3460200" y="2814100"/>
              <a:ext cx="47800" cy="21075"/>
            </a:xfrm>
            <a:custGeom>
              <a:rect b="b" l="l" r="r" t="t"/>
              <a:pathLst>
                <a:path extrusionOk="0" h="843" w="1912">
                  <a:moveTo>
                    <a:pt x="95" y="1"/>
                  </a:moveTo>
                  <a:cubicBezTo>
                    <a:pt x="30" y="1"/>
                    <a:pt x="0" y="96"/>
                    <a:pt x="74" y="140"/>
                  </a:cubicBezTo>
                  <a:cubicBezTo>
                    <a:pt x="341" y="274"/>
                    <a:pt x="608" y="424"/>
                    <a:pt x="909" y="525"/>
                  </a:cubicBezTo>
                  <a:cubicBezTo>
                    <a:pt x="1043" y="591"/>
                    <a:pt x="1193" y="658"/>
                    <a:pt x="1344" y="692"/>
                  </a:cubicBezTo>
                  <a:cubicBezTo>
                    <a:pt x="1494" y="742"/>
                    <a:pt x="1628" y="809"/>
                    <a:pt x="1778" y="842"/>
                  </a:cubicBezTo>
                  <a:cubicBezTo>
                    <a:pt x="1845" y="842"/>
                    <a:pt x="1912" y="759"/>
                    <a:pt x="1828" y="742"/>
                  </a:cubicBezTo>
                  <a:cubicBezTo>
                    <a:pt x="1678" y="675"/>
                    <a:pt x="1527" y="642"/>
                    <a:pt x="1377" y="591"/>
                  </a:cubicBezTo>
                  <a:cubicBezTo>
                    <a:pt x="1243" y="558"/>
                    <a:pt x="1093" y="491"/>
                    <a:pt x="959" y="424"/>
                  </a:cubicBezTo>
                  <a:cubicBezTo>
                    <a:pt x="675" y="307"/>
                    <a:pt x="408" y="174"/>
                    <a:pt x="124" y="7"/>
                  </a:cubicBezTo>
                  <a:cubicBezTo>
                    <a:pt x="114" y="3"/>
                    <a:pt x="104"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35"/>
            <p:cNvSpPr/>
            <p:nvPr/>
          </p:nvSpPr>
          <p:spPr>
            <a:xfrm>
              <a:off x="3465625" y="2807300"/>
              <a:ext cx="49075" cy="20075"/>
            </a:xfrm>
            <a:custGeom>
              <a:rect b="b" l="l" r="r" t="t"/>
              <a:pathLst>
                <a:path extrusionOk="0" h="803" w="1963">
                  <a:moveTo>
                    <a:pt x="62" y="0"/>
                  </a:moveTo>
                  <a:cubicBezTo>
                    <a:pt x="16" y="0"/>
                    <a:pt x="1" y="100"/>
                    <a:pt x="57" y="128"/>
                  </a:cubicBezTo>
                  <a:cubicBezTo>
                    <a:pt x="375" y="262"/>
                    <a:pt x="709" y="379"/>
                    <a:pt x="1026" y="513"/>
                  </a:cubicBezTo>
                  <a:cubicBezTo>
                    <a:pt x="1177" y="579"/>
                    <a:pt x="1327" y="630"/>
                    <a:pt x="1494" y="696"/>
                  </a:cubicBezTo>
                  <a:cubicBezTo>
                    <a:pt x="1596" y="735"/>
                    <a:pt x="1718" y="802"/>
                    <a:pt x="1822" y="802"/>
                  </a:cubicBezTo>
                  <a:cubicBezTo>
                    <a:pt x="1854" y="802"/>
                    <a:pt x="1884" y="796"/>
                    <a:pt x="1912" y="780"/>
                  </a:cubicBezTo>
                  <a:cubicBezTo>
                    <a:pt x="1962" y="763"/>
                    <a:pt x="1945" y="696"/>
                    <a:pt x="1895" y="680"/>
                  </a:cubicBezTo>
                  <a:cubicBezTo>
                    <a:pt x="1828" y="646"/>
                    <a:pt x="1745" y="630"/>
                    <a:pt x="1678" y="613"/>
                  </a:cubicBezTo>
                  <a:cubicBezTo>
                    <a:pt x="1594" y="596"/>
                    <a:pt x="1528" y="546"/>
                    <a:pt x="1461" y="529"/>
                  </a:cubicBezTo>
                  <a:cubicBezTo>
                    <a:pt x="1310" y="462"/>
                    <a:pt x="1160" y="429"/>
                    <a:pt x="1010" y="362"/>
                  </a:cubicBezTo>
                  <a:cubicBezTo>
                    <a:pt x="709" y="229"/>
                    <a:pt x="408" y="128"/>
                    <a:pt x="91" y="11"/>
                  </a:cubicBezTo>
                  <a:cubicBezTo>
                    <a:pt x="80" y="4"/>
                    <a:pt x="71"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35"/>
            <p:cNvSpPr/>
            <p:nvPr/>
          </p:nvSpPr>
          <p:spPr>
            <a:xfrm>
              <a:off x="3480125" y="2802100"/>
              <a:ext cx="34975" cy="14275"/>
            </a:xfrm>
            <a:custGeom>
              <a:rect b="b" l="l" r="r" t="t"/>
              <a:pathLst>
                <a:path extrusionOk="0" h="571" w="1399">
                  <a:moveTo>
                    <a:pt x="101" y="1"/>
                  </a:moveTo>
                  <a:cubicBezTo>
                    <a:pt x="40" y="1"/>
                    <a:pt x="0" y="120"/>
                    <a:pt x="79" y="136"/>
                  </a:cubicBezTo>
                  <a:cubicBezTo>
                    <a:pt x="296" y="169"/>
                    <a:pt x="496" y="236"/>
                    <a:pt x="714" y="320"/>
                  </a:cubicBezTo>
                  <a:cubicBezTo>
                    <a:pt x="814" y="370"/>
                    <a:pt x="914" y="403"/>
                    <a:pt x="998" y="453"/>
                  </a:cubicBezTo>
                  <a:lnTo>
                    <a:pt x="1315" y="570"/>
                  </a:lnTo>
                  <a:cubicBezTo>
                    <a:pt x="1365" y="570"/>
                    <a:pt x="1399" y="537"/>
                    <a:pt x="1365" y="487"/>
                  </a:cubicBezTo>
                  <a:cubicBezTo>
                    <a:pt x="1198" y="336"/>
                    <a:pt x="964" y="286"/>
                    <a:pt x="747" y="203"/>
                  </a:cubicBezTo>
                  <a:cubicBezTo>
                    <a:pt x="547" y="119"/>
                    <a:pt x="313" y="52"/>
                    <a:pt x="112" y="2"/>
                  </a:cubicBezTo>
                  <a:cubicBezTo>
                    <a:pt x="108" y="1"/>
                    <a:pt x="104"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35"/>
            <p:cNvSpPr/>
            <p:nvPr/>
          </p:nvSpPr>
          <p:spPr>
            <a:xfrm>
              <a:off x="3479900" y="3174875"/>
              <a:ext cx="64025" cy="23700"/>
            </a:xfrm>
            <a:custGeom>
              <a:rect b="b" l="l" r="r" t="t"/>
              <a:pathLst>
                <a:path extrusionOk="0" h="948" w="2561">
                  <a:moveTo>
                    <a:pt x="54" y="1"/>
                  </a:moveTo>
                  <a:cubicBezTo>
                    <a:pt x="1" y="1"/>
                    <a:pt x="1" y="98"/>
                    <a:pt x="71" y="112"/>
                  </a:cubicBezTo>
                  <a:cubicBezTo>
                    <a:pt x="489" y="246"/>
                    <a:pt x="890" y="363"/>
                    <a:pt x="1291" y="513"/>
                  </a:cubicBezTo>
                  <a:cubicBezTo>
                    <a:pt x="1475" y="580"/>
                    <a:pt x="1675" y="663"/>
                    <a:pt x="1859" y="714"/>
                  </a:cubicBezTo>
                  <a:cubicBezTo>
                    <a:pt x="2059" y="780"/>
                    <a:pt x="2260" y="914"/>
                    <a:pt x="2477" y="948"/>
                  </a:cubicBezTo>
                  <a:cubicBezTo>
                    <a:pt x="2527" y="948"/>
                    <a:pt x="2561" y="881"/>
                    <a:pt x="2511" y="864"/>
                  </a:cubicBezTo>
                  <a:cubicBezTo>
                    <a:pt x="2343" y="764"/>
                    <a:pt x="2126" y="697"/>
                    <a:pt x="1942" y="630"/>
                  </a:cubicBezTo>
                  <a:cubicBezTo>
                    <a:pt x="1742" y="547"/>
                    <a:pt x="1525" y="496"/>
                    <a:pt x="1341" y="413"/>
                  </a:cubicBezTo>
                  <a:cubicBezTo>
                    <a:pt x="923" y="262"/>
                    <a:pt x="505" y="129"/>
                    <a:pt x="88" y="12"/>
                  </a:cubicBezTo>
                  <a:cubicBezTo>
                    <a:pt x="75" y="4"/>
                    <a:pt x="63" y="1"/>
                    <a:pt x="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35"/>
            <p:cNvSpPr/>
            <p:nvPr/>
          </p:nvSpPr>
          <p:spPr>
            <a:xfrm>
              <a:off x="3477825" y="3154000"/>
              <a:ext cx="71125" cy="32450"/>
            </a:xfrm>
            <a:custGeom>
              <a:rect b="b" l="l" r="r" t="t"/>
              <a:pathLst>
                <a:path extrusionOk="0" h="1298" w="2845">
                  <a:moveTo>
                    <a:pt x="105" y="0"/>
                  </a:moveTo>
                  <a:cubicBezTo>
                    <a:pt x="48" y="0"/>
                    <a:pt x="0" y="98"/>
                    <a:pt x="71" y="112"/>
                  </a:cubicBezTo>
                  <a:cubicBezTo>
                    <a:pt x="505" y="346"/>
                    <a:pt x="956" y="579"/>
                    <a:pt x="1407" y="780"/>
                  </a:cubicBezTo>
                  <a:cubicBezTo>
                    <a:pt x="1608" y="880"/>
                    <a:pt x="1825" y="964"/>
                    <a:pt x="2059" y="1047"/>
                  </a:cubicBezTo>
                  <a:cubicBezTo>
                    <a:pt x="2293" y="1164"/>
                    <a:pt x="2510" y="1265"/>
                    <a:pt x="2761" y="1298"/>
                  </a:cubicBezTo>
                  <a:cubicBezTo>
                    <a:pt x="2811" y="1298"/>
                    <a:pt x="2844" y="1248"/>
                    <a:pt x="2811" y="1214"/>
                  </a:cubicBezTo>
                  <a:cubicBezTo>
                    <a:pt x="2594" y="1097"/>
                    <a:pt x="2360" y="1031"/>
                    <a:pt x="2142" y="947"/>
                  </a:cubicBezTo>
                  <a:cubicBezTo>
                    <a:pt x="1908" y="864"/>
                    <a:pt x="1675" y="763"/>
                    <a:pt x="1457" y="663"/>
                  </a:cubicBezTo>
                  <a:cubicBezTo>
                    <a:pt x="1006" y="446"/>
                    <a:pt x="572" y="245"/>
                    <a:pt x="137" y="11"/>
                  </a:cubicBezTo>
                  <a:cubicBezTo>
                    <a:pt x="127" y="4"/>
                    <a:pt x="116" y="0"/>
                    <a:pt x="1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35"/>
            <p:cNvSpPr/>
            <p:nvPr/>
          </p:nvSpPr>
          <p:spPr>
            <a:xfrm>
              <a:off x="3485600" y="3140775"/>
              <a:ext cx="70450" cy="34825"/>
            </a:xfrm>
            <a:custGeom>
              <a:rect b="b" l="l" r="r" t="t"/>
              <a:pathLst>
                <a:path extrusionOk="0" h="1393" w="2818">
                  <a:moveTo>
                    <a:pt x="117" y="0"/>
                  </a:moveTo>
                  <a:cubicBezTo>
                    <a:pt x="47" y="0"/>
                    <a:pt x="1" y="110"/>
                    <a:pt x="60" y="139"/>
                  </a:cubicBezTo>
                  <a:cubicBezTo>
                    <a:pt x="495" y="390"/>
                    <a:pt x="929" y="624"/>
                    <a:pt x="1397" y="841"/>
                  </a:cubicBezTo>
                  <a:cubicBezTo>
                    <a:pt x="1597" y="958"/>
                    <a:pt x="1815" y="1042"/>
                    <a:pt x="2032" y="1142"/>
                  </a:cubicBezTo>
                  <a:cubicBezTo>
                    <a:pt x="2266" y="1225"/>
                    <a:pt x="2500" y="1376"/>
                    <a:pt x="2750" y="1393"/>
                  </a:cubicBezTo>
                  <a:cubicBezTo>
                    <a:pt x="2817" y="1393"/>
                    <a:pt x="2817" y="1326"/>
                    <a:pt x="2767" y="1292"/>
                  </a:cubicBezTo>
                  <a:cubicBezTo>
                    <a:pt x="2583" y="1159"/>
                    <a:pt x="2333" y="1092"/>
                    <a:pt x="2115" y="1008"/>
                  </a:cubicBezTo>
                  <a:cubicBezTo>
                    <a:pt x="1898" y="908"/>
                    <a:pt x="1664" y="824"/>
                    <a:pt x="1430" y="707"/>
                  </a:cubicBezTo>
                  <a:cubicBezTo>
                    <a:pt x="996" y="490"/>
                    <a:pt x="562" y="256"/>
                    <a:pt x="144" y="6"/>
                  </a:cubicBezTo>
                  <a:cubicBezTo>
                    <a:pt x="135" y="2"/>
                    <a:pt x="126" y="0"/>
                    <a:pt x="11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35"/>
            <p:cNvSpPr/>
            <p:nvPr/>
          </p:nvSpPr>
          <p:spPr>
            <a:xfrm>
              <a:off x="3492100" y="3128800"/>
              <a:ext cx="79400" cy="32600"/>
            </a:xfrm>
            <a:custGeom>
              <a:rect b="b" l="l" r="r" t="t"/>
              <a:pathLst>
                <a:path extrusionOk="0" h="1304" w="3176">
                  <a:moveTo>
                    <a:pt x="151" y="0"/>
                  </a:moveTo>
                  <a:cubicBezTo>
                    <a:pt x="68" y="0"/>
                    <a:pt x="1" y="100"/>
                    <a:pt x="68" y="117"/>
                  </a:cubicBezTo>
                  <a:cubicBezTo>
                    <a:pt x="535" y="351"/>
                    <a:pt x="1020" y="552"/>
                    <a:pt x="1521" y="752"/>
                  </a:cubicBezTo>
                  <a:cubicBezTo>
                    <a:pt x="1772" y="852"/>
                    <a:pt x="2023" y="936"/>
                    <a:pt x="2273" y="1036"/>
                  </a:cubicBezTo>
                  <a:cubicBezTo>
                    <a:pt x="2524" y="1120"/>
                    <a:pt x="2808" y="1270"/>
                    <a:pt x="3075" y="1303"/>
                  </a:cubicBezTo>
                  <a:cubicBezTo>
                    <a:pt x="3125" y="1303"/>
                    <a:pt x="3175" y="1253"/>
                    <a:pt x="3109" y="1203"/>
                  </a:cubicBezTo>
                  <a:cubicBezTo>
                    <a:pt x="2908" y="1086"/>
                    <a:pt x="2641" y="1019"/>
                    <a:pt x="2407" y="936"/>
                  </a:cubicBezTo>
                  <a:cubicBezTo>
                    <a:pt x="2156" y="852"/>
                    <a:pt x="1906" y="752"/>
                    <a:pt x="1655" y="635"/>
                  </a:cubicBezTo>
                  <a:cubicBezTo>
                    <a:pt x="1154" y="435"/>
                    <a:pt x="636" y="217"/>
                    <a:pt x="1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35"/>
            <p:cNvSpPr/>
            <p:nvPr/>
          </p:nvSpPr>
          <p:spPr>
            <a:xfrm>
              <a:off x="3485425" y="3108750"/>
              <a:ext cx="88025" cy="37250"/>
            </a:xfrm>
            <a:custGeom>
              <a:rect b="b" l="l" r="r" t="t"/>
              <a:pathLst>
                <a:path extrusionOk="0" h="1490" w="3521">
                  <a:moveTo>
                    <a:pt x="151" y="0"/>
                  </a:moveTo>
                  <a:cubicBezTo>
                    <a:pt x="67" y="0"/>
                    <a:pt x="0" y="100"/>
                    <a:pt x="67" y="134"/>
                  </a:cubicBezTo>
                  <a:cubicBezTo>
                    <a:pt x="602" y="384"/>
                    <a:pt x="1153" y="602"/>
                    <a:pt x="1705" y="836"/>
                  </a:cubicBezTo>
                  <a:cubicBezTo>
                    <a:pt x="2273" y="1070"/>
                    <a:pt x="2841" y="1320"/>
                    <a:pt x="3426" y="1487"/>
                  </a:cubicBezTo>
                  <a:cubicBezTo>
                    <a:pt x="3432" y="1488"/>
                    <a:pt x="3438" y="1489"/>
                    <a:pt x="3443" y="1489"/>
                  </a:cubicBezTo>
                  <a:cubicBezTo>
                    <a:pt x="3511" y="1489"/>
                    <a:pt x="3521" y="1400"/>
                    <a:pt x="3459" y="1354"/>
                  </a:cubicBezTo>
                  <a:cubicBezTo>
                    <a:pt x="2924" y="1120"/>
                    <a:pt x="2356" y="936"/>
                    <a:pt x="1822" y="735"/>
                  </a:cubicBezTo>
                  <a:cubicBezTo>
                    <a:pt x="1254" y="501"/>
                    <a:pt x="685" y="268"/>
                    <a:pt x="1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35"/>
            <p:cNvSpPr/>
            <p:nvPr/>
          </p:nvSpPr>
          <p:spPr>
            <a:xfrm>
              <a:off x="3494300" y="3098675"/>
              <a:ext cx="85975" cy="35575"/>
            </a:xfrm>
            <a:custGeom>
              <a:rect b="b" l="l" r="r" t="t"/>
              <a:pathLst>
                <a:path extrusionOk="0" h="1423" w="3439">
                  <a:moveTo>
                    <a:pt x="76" y="1"/>
                  </a:moveTo>
                  <a:cubicBezTo>
                    <a:pt x="56" y="1"/>
                    <a:pt x="0" y="120"/>
                    <a:pt x="63" y="136"/>
                  </a:cubicBezTo>
                  <a:cubicBezTo>
                    <a:pt x="581" y="386"/>
                    <a:pt x="1133" y="620"/>
                    <a:pt x="1667" y="821"/>
                  </a:cubicBezTo>
                  <a:lnTo>
                    <a:pt x="2486" y="1138"/>
                  </a:lnTo>
                  <a:cubicBezTo>
                    <a:pt x="2753" y="1239"/>
                    <a:pt x="3071" y="1389"/>
                    <a:pt x="3338" y="1422"/>
                  </a:cubicBezTo>
                  <a:cubicBezTo>
                    <a:pt x="3405" y="1422"/>
                    <a:pt x="3438" y="1372"/>
                    <a:pt x="3388" y="1322"/>
                  </a:cubicBezTo>
                  <a:cubicBezTo>
                    <a:pt x="3154" y="1205"/>
                    <a:pt x="2853" y="1122"/>
                    <a:pt x="2586" y="1038"/>
                  </a:cubicBezTo>
                  <a:cubicBezTo>
                    <a:pt x="2319" y="921"/>
                    <a:pt x="2051" y="821"/>
                    <a:pt x="1751" y="721"/>
                  </a:cubicBezTo>
                  <a:cubicBezTo>
                    <a:pt x="1183" y="487"/>
                    <a:pt x="631" y="253"/>
                    <a:pt x="80" y="2"/>
                  </a:cubicBezTo>
                  <a:cubicBezTo>
                    <a:pt x="79" y="1"/>
                    <a:pt x="78"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35"/>
            <p:cNvSpPr/>
            <p:nvPr/>
          </p:nvSpPr>
          <p:spPr>
            <a:xfrm>
              <a:off x="3495875" y="3080750"/>
              <a:ext cx="94000" cy="38875"/>
            </a:xfrm>
            <a:custGeom>
              <a:rect b="b" l="l" r="r" t="t"/>
              <a:pathLst>
                <a:path extrusionOk="0" h="1555" w="3760">
                  <a:moveTo>
                    <a:pt x="151" y="1"/>
                  </a:moveTo>
                  <a:cubicBezTo>
                    <a:pt x="67" y="17"/>
                    <a:pt x="0" y="118"/>
                    <a:pt x="84" y="134"/>
                  </a:cubicBezTo>
                  <a:cubicBezTo>
                    <a:pt x="652" y="418"/>
                    <a:pt x="1220" y="669"/>
                    <a:pt x="1805" y="920"/>
                  </a:cubicBezTo>
                  <a:cubicBezTo>
                    <a:pt x="2105" y="1037"/>
                    <a:pt x="2389" y="1137"/>
                    <a:pt x="2690" y="1254"/>
                  </a:cubicBezTo>
                  <a:cubicBezTo>
                    <a:pt x="2974" y="1354"/>
                    <a:pt x="3308" y="1521"/>
                    <a:pt x="3659" y="1555"/>
                  </a:cubicBezTo>
                  <a:cubicBezTo>
                    <a:pt x="3709" y="1555"/>
                    <a:pt x="3760" y="1504"/>
                    <a:pt x="3693" y="1454"/>
                  </a:cubicBezTo>
                  <a:cubicBezTo>
                    <a:pt x="3442" y="1304"/>
                    <a:pt x="3125" y="1254"/>
                    <a:pt x="2857" y="1137"/>
                  </a:cubicBezTo>
                  <a:cubicBezTo>
                    <a:pt x="2540" y="1037"/>
                    <a:pt x="2256" y="920"/>
                    <a:pt x="1938" y="786"/>
                  </a:cubicBezTo>
                  <a:cubicBezTo>
                    <a:pt x="1337" y="535"/>
                    <a:pt x="735" y="285"/>
                    <a:pt x="15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35"/>
            <p:cNvSpPr/>
            <p:nvPr/>
          </p:nvSpPr>
          <p:spPr>
            <a:xfrm>
              <a:off x="3495400" y="3065625"/>
              <a:ext cx="91025" cy="40275"/>
            </a:xfrm>
            <a:custGeom>
              <a:rect b="b" l="l" r="r" t="t"/>
              <a:pathLst>
                <a:path extrusionOk="0" h="1611" w="3641">
                  <a:moveTo>
                    <a:pt x="86" y="1"/>
                  </a:moveTo>
                  <a:cubicBezTo>
                    <a:pt x="30" y="1"/>
                    <a:pt x="0" y="78"/>
                    <a:pt x="53" y="104"/>
                  </a:cubicBezTo>
                  <a:cubicBezTo>
                    <a:pt x="637" y="372"/>
                    <a:pt x="1222" y="622"/>
                    <a:pt x="1807" y="890"/>
                  </a:cubicBezTo>
                  <a:cubicBezTo>
                    <a:pt x="2074" y="1023"/>
                    <a:pt x="2358" y="1124"/>
                    <a:pt x="2626" y="1241"/>
                  </a:cubicBezTo>
                  <a:cubicBezTo>
                    <a:pt x="2910" y="1374"/>
                    <a:pt x="3227" y="1541"/>
                    <a:pt x="3545" y="1608"/>
                  </a:cubicBezTo>
                  <a:cubicBezTo>
                    <a:pt x="3551" y="1610"/>
                    <a:pt x="3556" y="1610"/>
                    <a:pt x="3562" y="1610"/>
                  </a:cubicBezTo>
                  <a:cubicBezTo>
                    <a:pt x="3617" y="1610"/>
                    <a:pt x="3640" y="1537"/>
                    <a:pt x="3595" y="1491"/>
                  </a:cubicBezTo>
                  <a:cubicBezTo>
                    <a:pt x="3327" y="1358"/>
                    <a:pt x="3043" y="1274"/>
                    <a:pt x="2776" y="1157"/>
                  </a:cubicBezTo>
                  <a:cubicBezTo>
                    <a:pt x="2459" y="1040"/>
                    <a:pt x="2175" y="906"/>
                    <a:pt x="1857" y="790"/>
                  </a:cubicBezTo>
                  <a:cubicBezTo>
                    <a:pt x="1272" y="539"/>
                    <a:pt x="704" y="288"/>
                    <a:pt x="136" y="21"/>
                  </a:cubicBezTo>
                  <a:cubicBezTo>
                    <a:pt x="118" y="6"/>
                    <a:pt x="101" y="1"/>
                    <a:pt x="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35"/>
            <p:cNvSpPr/>
            <p:nvPr/>
          </p:nvSpPr>
          <p:spPr>
            <a:xfrm>
              <a:off x="3498325" y="3049525"/>
              <a:ext cx="96425" cy="40475"/>
            </a:xfrm>
            <a:custGeom>
              <a:rect b="b" l="l" r="r" t="t"/>
              <a:pathLst>
                <a:path extrusionOk="0" h="1619" w="3857">
                  <a:moveTo>
                    <a:pt x="101" y="1"/>
                  </a:moveTo>
                  <a:cubicBezTo>
                    <a:pt x="45" y="1"/>
                    <a:pt x="0" y="86"/>
                    <a:pt x="69" y="114"/>
                  </a:cubicBezTo>
                  <a:cubicBezTo>
                    <a:pt x="1272" y="665"/>
                    <a:pt x="2492" y="1200"/>
                    <a:pt x="3745" y="1617"/>
                  </a:cubicBezTo>
                  <a:cubicBezTo>
                    <a:pt x="3751" y="1618"/>
                    <a:pt x="3756" y="1619"/>
                    <a:pt x="3761" y="1619"/>
                  </a:cubicBezTo>
                  <a:cubicBezTo>
                    <a:pt x="3833" y="1619"/>
                    <a:pt x="3857" y="1516"/>
                    <a:pt x="3779" y="1500"/>
                  </a:cubicBezTo>
                  <a:cubicBezTo>
                    <a:pt x="2559" y="1032"/>
                    <a:pt x="1322" y="548"/>
                    <a:pt x="136" y="13"/>
                  </a:cubicBezTo>
                  <a:cubicBezTo>
                    <a:pt x="125" y="5"/>
                    <a:pt x="113"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35"/>
            <p:cNvSpPr/>
            <p:nvPr/>
          </p:nvSpPr>
          <p:spPr>
            <a:xfrm>
              <a:off x="3506725" y="3035225"/>
              <a:ext cx="71875" cy="31350"/>
            </a:xfrm>
            <a:custGeom>
              <a:rect b="b" l="l" r="r" t="t"/>
              <a:pathLst>
                <a:path extrusionOk="0" h="1254" w="2875">
                  <a:moveTo>
                    <a:pt x="118" y="0"/>
                  </a:moveTo>
                  <a:cubicBezTo>
                    <a:pt x="67" y="0"/>
                    <a:pt x="1" y="101"/>
                    <a:pt x="84" y="151"/>
                  </a:cubicBezTo>
                  <a:cubicBezTo>
                    <a:pt x="519" y="368"/>
                    <a:pt x="986" y="569"/>
                    <a:pt x="1438" y="752"/>
                  </a:cubicBezTo>
                  <a:cubicBezTo>
                    <a:pt x="1671" y="853"/>
                    <a:pt x="1905" y="936"/>
                    <a:pt x="2123" y="1020"/>
                  </a:cubicBezTo>
                  <a:cubicBezTo>
                    <a:pt x="2356" y="1103"/>
                    <a:pt x="2590" y="1237"/>
                    <a:pt x="2824" y="1254"/>
                  </a:cubicBezTo>
                  <a:cubicBezTo>
                    <a:pt x="2874" y="1254"/>
                    <a:pt x="2874" y="1187"/>
                    <a:pt x="2841" y="1153"/>
                  </a:cubicBezTo>
                  <a:cubicBezTo>
                    <a:pt x="2657" y="1036"/>
                    <a:pt x="2407" y="986"/>
                    <a:pt x="2189" y="903"/>
                  </a:cubicBezTo>
                  <a:cubicBezTo>
                    <a:pt x="1955" y="819"/>
                    <a:pt x="1738" y="702"/>
                    <a:pt x="1504" y="619"/>
                  </a:cubicBezTo>
                  <a:cubicBezTo>
                    <a:pt x="1037" y="435"/>
                    <a:pt x="585" y="234"/>
                    <a:pt x="1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35"/>
            <p:cNvSpPr/>
            <p:nvPr/>
          </p:nvSpPr>
          <p:spPr>
            <a:xfrm>
              <a:off x="3508500" y="3023075"/>
              <a:ext cx="64950" cy="29900"/>
            </a:xfrm>
            <a:custGeom>
              <a:rect b="b" l="l" r="r" t="t"/>
              <a:pathLst>
                <a:path extrusionOk="0" h="1196" w="2598">
                  <a:moveTo>
                    <a:pt x="67" y="0"/>
                  </a:moveTo>
                  <a:cubicBezTo>
                    <a:pt x="11" y="0"/>
                    <a:pt x="1" y="104"/>
                    <a:pt x="63" y="136"/>
                  </a:cubicBezTo>
                  <a:cubicBezTo>
                    <a:pt x="498" y="269"/>
                    <a:pt x="915" y="436"/>
                    <a:pt x="1333" y="637"/>
                  </a:cubicBezTo>
                  <a:cubicBezTo>
                    <a:pt x="1534" y="720"/>
                    <a:pt x="1734" y="821"/>
                    <a:pt x="1918" y="904"/>
                  </a:cubicBezTo>
                  <a:cubicBezTo>
                    <a:pt x="2018" y="938"/>
                    <a:pt x="2102" y="1004"/>
                    <a:pt x="2202" y="1055"/>
                  </a:cubicBezTo>
                  <a:cubicBezTo>
                    <a:pt x="2319" y="1088"/>
                    <a:pt x="2419" y="1172"/>
                    <a:pt x="2519" y="1188"/>
                  </a:cubicBezTo>
                  <a:cubicBezTo>
                    <a:pt x="2528" y="1194"/>
                    <a:pt x="2535" y="1196"/>
                    <a:pt x="2542" y="1196"/>
                  </a:cubicBezTo>
                  <a:cubicBezTo>
                    <a:pt x="2579" y="1196"/>
                    <a:pt x="2598" y="1133"/>
                    <a:pt x="2570" y="1105"/>
                  </a:cubicBezTo>
                  <a:cubicBezTo>
                    <a:pt x="2402" y="971"/>
                    <a:pt x="2169" y="887"/>
                    <a:pt x="1985" y="804"/>
                  </a:cubicBezTo>
                  <a:cubicBezTo>
                    <a:pt x="1768" y="687"/>
                    <a:pt x="1567" y="603"/>
                    <a:pt x="1350" y="503"/>
                  </a:cubicBezTo>
                  <a:cubicBezTo>
                    <a:pt x="932" y="319"/>
                    <a:pt x="514" y="152"/>
                    <a:pt x="80" y="2"/>
                  </a:cubicBezTo>
                  <a:cubicBezTo>
                    <a:pt x="76" y="1"/>
                    <a:pt x="71" y="0"/>
                    <a:pt x="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35"/>
            <p:cNvSpPr/>
            <p:nvPr/>
          </p:nvSpPr>
          <p:spPr>
            <a:xfrm>
              <a:off x="3455775" y="3092450"/>
              <a:ext cx="15900" cy="7125"/>
            </a:xfrm>
            <a:custGeom>
              <a:rect b="b" l="l" r="r" t="t"/>
              <a:pathLst>
                <a:path extrusionOk="0" h="285" w="636">
                  <a:moveTo>
                    <a:pt x="100" y="1"/>
                  </a:moveTo>
                  <a:cubicBezTo>
                    <a:pt x="50" y="1"/>
                    <a:pt x="17" y="34"/>
                    <a:pt x="17" y="51"/>
                  </a:cubicBezTo>
                  <a:cubicBezTo>
                    <a:pt x="0" y="84"/>
                    <a:pt x="17" y="134"/>
                    <a:pt x="34" y="134"/>
                  </a:cubicBezTo>
                  <a:lnTo>
                    <a:pt x="284" y="201"/>
                  </a:lnTo>
                  <a:cubicBezTo>
                    <a:pt x="334" y="218"/>
                    <a:pt x="368" y="218"/>
                    <a:pt x="418" y="234"/>
                  </a:cubicBezTo>
                  <a:cubicBezTo>
                    <a:pt x="451" y="251"/>
                    <a:pt x="501" y="251"/>
                    <a:pt x="552" y="285"/>
                  </a:cubicBezTo>
                  <a:cubicBezTo>
                    <a:pt x="618" y="285"/>
                    <a:pt x="635" y="168"/>
                    <a:pt x="602" y="151"/>
                  </a:cubicBezTo>
                  <a:cubicBezTo>
                    <a:pt x="552" y="134"/>
                    <a:pt x="518" y="134"/>
                    <a:pt x="468" y="118"/>
                  </a:cubicBezTo>
                  <a:cubicBezTo>
                    <a:pt x="435" y="84"/>
                    <a:pt x="384" y="84"/>
                    <a:pt x="351" y="67"/>
                  </a:cubicBezTo>
                  <a:lnTo>
                    <a:pt x="10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35"/>
            <p:cNvSpPr/>
            <p:nvPr/>
          </p:nvSpPr>
          <p:spPr>
            <a:xfrm>
              <a:off x="3438025" y="3072275"/>
              <a:ext cx="36575" cy="14300"/>
            </a:xfrm>
            <a:custGeom>
              <a:rect b="b" l="l" r="r" t="t"/>
              <a:pathLst>
                <a:path extrusionOk="0" h="572" w="1463">
                  <a:moveTo>
                    <a:pt x="76" y="0"/>
                  </a:moveTo>
                  <a:cubicBezTo>
                    <a:pt x="32" y="0"/>
                    <a:pt x="1" y="108"/>
                    <a:pt x="75" y="122"/>
                  </a:cubicBezTo>
                  <a:lnTo>
                    <a:pt x="760" y="373"/>
                  </a:lnTo>
                  <a:cubicBezTo>
                    <a:pt x="877" y="423"/>
                    <a:pt x="994" y="457"/>
                    <a:pt x="1094" y="473"/>
                  </a:cubicBezTo>
                  <a:cubicBezTo>
                    <a:pt x="1161" y="507"/>
                    <a:pt x="1211" y="524"/>
                    <a:pt x="1262" y="540"/>
                  </a:cubicBezTo>
                  <a:cubicBezTo>
                    <a:pt x="1308" y="552"/>
                    <a:pt x="1346" y="571"/>
                    <a:pt x="1376" y="571"/>
                  </a:cubicBezTo>
                  <a:cubicBezTo>
                    <a:pt x="1390" y="571"/>
                    <a:pt x="1402" y="567"/>
                    <a:pt x="1412" y="557"/>
                  </a:cubicBezTo>
                  <a:cubicBezTo>
                    <a:pt x="1462" y="557"/>
                    <a:pt x="1462" y="507"/>
                    <a:pt x="1429" y="473"/>
                  </a:cubicBezTo>
                  <a:cubicBezTo>
                    <a:pt x="1395" y="440"/>
                    <a:pt x="1345" y="440"/>
                    <a:pt x="1295" y="423"/>
                  </a:cubicBezTo>
                  <a:cubicBezTo>
                    <a:pt x="1228" y="390"/>
                    <a:pt x="1161" y="373"/>
                    <a:pt x="1128" y="356"/>
                  </a:cubicBezTo>
                  <a:cubicBezTo>
                    <a:pt x="1011" y="306"/>
                    <a:pt x="894" y="290"/>
                    <a:pt x="794" y="256"/>
                  </a:cubicBezTo>
                  <a:lnTo>
                    <a:pt x="92" y="6"/>
                  </a:lnTo>
                  <a:cubicBezTo>
                    <a:pt x="86" y="2"/>
                    <a:pt x="81"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35"/>
            <p:cNvSpPr/>
            <p:nvPr/>
          </p:nvSpPr>
          <p:spPr>
            <a:xfrm>
              <a:off x="3421750" y="3043825"/>
              <a:ext cx="55350" cy="24425"/>
            </a:xfrm>
            <a:custGeom>
              <a:rect b="b" l="l" r="r" t="t"/>
              <a:pathLst>
                <a:path extrusionOk="0" h="977" w="2214">
                  <a:moveTo>
                    <a:pt x="108" y="1"/>
                  </a:moveTo>
                  <a:cubicBezTo>
                    <a:pt x="42" y="1"/>
                    <a:pt x="0" y="79"/>
                    <a:pt x="58" y="108"/>
                  </a:cubicBezTo>
                  <a:cubicBezTo>
                    <a:pt x="392" y="275"/>
                    <a:pt x="726" y="442"/>
                    <a:pt x="1077" y="592"/>
                  </a:cubicBezTo>
                  <a:cubicBezTo>
                    <a:pt x="1411" y="743"/>
                    <a:pt x="1762" y="910"/>
                    <a:pt x="2130" y="976"/>
                  </a:cubicBezTo>
                  <a:cubicBezTo>
                    <a:pt x="2163" y="976"/>
                    <a:pt x="2213" y="910"/>
                    <a:pt x="2163" y="893"/>
                  </a:cubicBezTo>
                  <a:cubicBezTo>
                    <a:pt x="1862" y="726"/>
                    <a:pt x="1495" y="642"/>
                    <a:pt x="1161" y="492"/>
                  </a:cubicBezTo>
                  <a:cubicBezTo>
                    <a:pt x="810" y="342"/>
                    <a:pt x="476" y="174"/>
                    <a:pt x="141" y="7"/>
                  </a:cubicBezTo>
                  <a:cubicBezTo>
                    <a:pt x="130" y="3"/>
                    <a:pt x="118" y="1"/>
                    <a:pt x="10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35"/>
            <p:cNvSpPr/>
            <p:nvPr/>
          </p:nvSpPr>
          <p:spPr>
            <a:xfrm>
              <a:off x="3413400" y="3019175"/>
              <a:ext cx="69125" cy="35300"/>
            </a:xfrm>
            <a:custGeom>
              <a:rect b="b" l="l" r="r" t="t"/>
              <a:pathLst>
                <a:path extrusionOk="0" h="1412" w="2765">
                  <a:moveTo>
                    <a:pt x="76" y="1"/>
                  </a:moveTo>
                  <a:cubicBezTo>
                    <a:pt x="42" y="1"/>
                    <a:pt x="0" y="81"/>
                    <a:pt x="58" y="125"/>
                  </a:cubicBezTo>
                  <a:cubicBezTo>
                    <a:pt x="475" y="392"/>
                    <a:pt x="943" y="642"/>
                    <a:pt x="1378" y="876"/>
                  </a:cubicBezTo>
                  <a:cubicBezTo>
                    <a:pt x="1578" y="977"/>
                    <a:pt x="1812" y="1077"/>
                    <a:pt x="2013" y="1160"/>
                  </a:cubicBezTo>
                  <a:cubicBezTo>
                    <a:pt x="2230" y="1244"/>
                    <a:pt x="2480" y="1394"/>
                    <a:pt x="2714" y="1411"/>
                  </a:cubicBezTo>
                  <a:cubicBezTo>
                    <a:pt x="2764" y="1411"/>
                    <a:pt x="2764" y="1328"/>
                    <a:pt x="2731" y="1311"/>
                  </a:cubicBezTo>
                  <a:cubicBezTo>
                    <a:pt x="2631" y="1244"/>
                    <a:pt x="2497" y="1227"/>
                    <a:pt x="2397" y="1177"/>
                  </a:cubicBezTo>
                  <a:lnTo>
                    <a:pt x="2079" y="1060"/>
                  </a:lnTo>
                  <a:cubicBezTo>
                    <a:pt x="1829" y="943"/>
                    <a:pt x="1595" y="843"/>
                    <a:pt x="1378" y="743"/>
                  </a:cubicBezTo>
                  <a:cubicBezTo>
                    <a:pt x="927" y="526"/>
                    <a:pt x="492" y="275"/>
                    <a:pt x="91" y="8"/>
                  </a:cubicBezTo>
                  <a:cubicBezTo>
                    <a:pt x="87" y="3"/>
                    <a:pt x="81" y="1"/>
                    <a:pt x="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35"/>
            <p:cNvSpPr/>
            <p:nvPr/>
          </p:nvSpPr>
          <p:spPr>
            <a:xfrm>
              <a:off x="3428125" y="3012775"/>
              <a:ext cx="65675" cy="28750"/>
            </a:xfrm>
            <a:custGeom>
              <a:rect b="b" l="l" r="r" t="t"/>
              <a:pathLst>
                <a:path extrusionOk="0" h="1150" w="2627">
                  <a:moveTo>
                    <a:pt x="87" y="1"/>
                  </a:moveTo>
                  <a:cubicBezTo>
                    <a:pt x="35" y="1"/>
                    <a:pt x="1" y="88"/>
                    <a:pt x="70" y="130"/>
                  </a:cubicBezTo>
                  <a:cubicBezTo>
                    <a:pt x="455" y="347"/>
                    <a:pt x="872" y="548"/>
                    <a:pt x="1273" y="731"/>
                  </a:cubicBezTo>
                  <a:cubicBezTo>
                    <a:pt x="1474" y="815"/>
                    <a:pt x="1691" y="898"/>
                    <a:pt x="1891" y="965"/>
                  </a:cubicBezTo>
                  <a:cubicBezTo>
                    <a:pt x="2109" y="1015"/>
                    <a:pt x="2326" y="1132"/>
                    <a:pt x="2543" y="1149"/>
                  </a:cubicBezTo>
                  <a:cubicBezTo>
                    <a:pt x="2610" y="1149"/>
                    <a:pt x="2627" y="1066"/>
                    <a:pt x="2560" y="1049"/>
                  </a:cubicBezTo>
                  <a:cubicBezTo>
                    <a:pt x="2376" y="965"/>
                    <a:pt x="2159" y="915"/>
                    <a:pt x="1958" y="848"/>
                  </a:cubicBezTo>
                  <a:cubicBezTo>
                    <a:pt x="1741" y="798"/>
                    <a:pt x="1541" y="715"/>
                    <a:pt x="1323" y="631"/>
                  </a:cubicBezTo>
                  <a:cubicBezTo>
                    <a:pt x="906" y="464"/>
                    <a:pt x="521" y="247"/>
                    <a:pt x="120" y="13"/>
                  </a:cubicBezTo>
                  <a:cubicBezTo>
                    <a:pt x="109" y="4"/>
                    <a:pt x="98" y="1"/>
                    <a:pt x="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35"/>
            <p:cNvSpPr/>
            <p:nvPr/>
          </p:nvSpPr>
          <p:spPr>
            <a:xfrm>
              <a:off x="3448575" y="3005700"/>
              <a:ext cx="48150" cy="23275"/>
            </a:xfrm>
            <a:custGeom>
              <a:rect b="b" l="l" r="r" t="t"/>
              <a:pathLst>
                <a:path extrusionOk="0" h="931" w="1926">
                  <a:moveTo>
                    <a:pt x="91" y="1"/>
                  </a:moveTo>
                  <a:cubicBezTo>
                    <a:pt x="37" y="1"/>
                    <a:pt x="0" y="101"/>
                    <a:pt x="71" y="129"/>
                  </a:cubicBezTo>
                  <a:cubicBezTo>
                    <a:pt x="372" y="296"/>
                    <a:pt x="672" y="446"/>
                    <a:pt x="973" y="580"/>
                  </a:cubicBezTo>
                  <a:lnTo>
                    <a:pt x="1408" y="764"/>
                  </a:lnTo>
                  <a:cubicBezTo>
                    <a:pt x="1474" y="780"/>
                    <a:pt x="1558" y="831"/>
                    <a:pt x="1625" y="847"/>
                  </a:cubicBezTo>
                  <a:cubicBezTo>
                    <a:pt x="1708" y="864"/>
                    <a:pt x="1758" y="914"/>
                    <a:pt x="1842" y="931"/>
                  </a:cubicBezTo>
                  <a:cubicBezTo>
                    <a:pt x="1892" y="931"/>
                    <a:pt x="1926" y="864"/>
                    <a:pt x="1892" y="847"/>
                  </a:cubicBezTo>
                  <a:cubicBezTo>
                    <a:pt x="1825" y="797"/>
                    <a:pt x="1742" y="780"/>
                    <a:pt x="1675" y="747"/>
                  </a:cubicBezTo>
                  <a:cubicBezTo>
                    <a:pt x="1625" y="714"/>
                    <a:pt x="1541" y="680"/>
                    <a:pt x="1474" y="664"/>
                  </a:cubicBezTo>
                  <a:cubicBezTo>
                    <a:pt x="1324" y="597"/>
                    <a:pt x="1157" y="530"/>
                    <a:pt x="1007" y="446"/>
                  </a:cubicBezTo>
                  <a:cubicBezTo>
                    <a:pt x="723" y="296"/>
                    <a:pt x="405" y="162"/>
                    <a:pt x="121" y="12"/>
                  </a:cubicBezTo>
                  <a:cubicBezTo>
                    <a:pt x="111" y="4"/>
                    <a:pt x="100" y="1"/>
                    <a:pt x="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35"/>
            <p:cNvSpPr/>
            <p:nvPr/>
          </p:nvSpPr>
          <p:spPr>
            <a:xfrm>
              <a:off x="3462025" y="2997350"/>
              <a:ext cx="13825" cy="7825"/>
            </a:xfrm>
            <a:custGeom>
              <a:rect b="b" l="l" r="r" t="t"/>
              <a:pathLst>
                <a:path extrusionOk="0" h="313" w="553">
                  <a:moveTo>
                    <a:pt x="51" y="0"/>
                  </a:moveTo>
                  <a:cubicBezTo>
                    <a:pt x="20" y="0"/>
                    <a:pt x="1" y="32"/>
                    <a:pt x="1" y="45"/>
                  </a:cubicBezTo>
                  <a:cubicBezTo>
                    <a:pt x="1" y="112"/>
                    <a:pt x="17" y="129"/>
                    <a:pt x="34" y="162"/>
                  </a:cubicBezTo>
                  <a:cubicBezTo>
                    <a:pt x="118" y="179"/>
                    <a:pt x="185" y="212"/>
                    <a:pt x="251" y="246"/>
                  </a:cubicBezTo>
                  <a:cubicBezTo>
                    <a:pt x="285" y="262"/>
                    <a:pt x="302" y="279"/>
                    <a:pt x="352" y="279"/>
                  </a:cubicBezTo>
                  <a:cubicBezTo>
                    <a:pt x="385" y="296"/>
                    <a:pt x="435" y="312"/>
                    <a:pt x="469" y="312"/>
                  </a:cubicBezTo>
                  <a:cubicBezTo>
                    <a:pt x="519" y="312"/>
                    <a:pt x="552" y="279"/>
                    <a:pt x="519" y="246"/>
                  </a:cubicBezTo>
                  <a:cubicBezTo>
                    <a:pt x="502" y="196"/>
                    <a:pt x="452" y="196"/>
                    <a:pt x="418" y="179"/>
                  </a:cubicBezTo>
                  <a:cubicBezTo>
                    <a:pt x="368" y="145"/>
                    <a:pt x="335" y="129"/>
                    <a:pt x="302" y="112"/>
                  </a:cubicBezTo>
                  <a:cubicBezTo>
                    <a:pt x="218" y="79"/>
                    <a:pt x="168" y="45"/>
                    <a:pt x="84" y="12"/>
                  </a:cubicBezTo>
                  <a:cubicBezTo>
                    <a:pt x="72" y="4"/>
                    <a:pt x="61" y="0"/>
                    <a:pt x="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35"/>
            <p:cNvSpPr/>
            <p:nvPr/>
          </p:nvSpPr>
          <p:spPr>
            <a:xfrm>
              <a:off x="3462875" y="3115900"/>
              <a:ext cx="11300" cy="8750"/>
            </a:xfrm>
            <a:custGeom>
              <a:rect b="b" l="l" r="r" t="t"/>
              <a:pathLst>
                <a:path extrusionOk="0" h="350" w="452">
                  <a:moveTo>
                    <a:pt x="74" y="1"/>
                  </a:moveTo>
                  <a:cubicBezTo>
                    <a:pt x="49" y="1"/>
                    <a:pt x="17" y="20"/>
                    <a:pt x="17" y="32"/>
                  </a:cubicBezTo>
                  <a:cubicBezTo>
                    <a:pt x="0" y="65"/>
                    <a:pt x="0" y="115"/>
                    <a:pt x="34" y="132"/>
                  </a:cubicBezTo>
                  <a:cubicBezTo>
                    <a:pt x="100" y="182"/>
                    <a:pt x="151" y="215"/>
                    <a:pt x="201" y="232"/>
                  </a:cubicBezTo>
                  <a:cubicBezTo>
                    <a:pt x="234" y="266"/>
                    <a:pt x="268" y="282"/>
                    <a:pt x="284" y="299"/>
                  </a:cubicBezTo>
                  <a:cubicBezTo>
                    <a:pt x="318" y="316"/>
                    <a:pt x="334" y="316"/>
                    <a:pt x="351" y="316"/>
                  </a:cubicBezTo>
                  <a:cubicBezTo>
                    <a:pt x="368" y="316"/>
                    <a:pt x="401" y="316"/>
                    <a:pt x="401" y="349"/>
                  </a:cubicBezTo>
                  <a:cubicBezTo>
                    <a:pt x="418" y="349"/>
                    <a:pt x="435" y="349"/>
                    <a:pt x="435" y="316"/>
                  </a:cubicBezTo>
                  <a:cubicBezTo>
                    <a:pt x="451" y="299"/>
                    <a:pt x="451" y="282"/>
                    <a:pt x="435" y="266"/>
                  </a:cubicBezTo>
                  <a:cubicBezTo>
                    <a:pt x="418" y="232"/>
                    <a:pt x="418" y="215"/>
                    <a:pt x="401" y="215"/>
                  </a:cubicBezTo>
                  <a:cubicBezTo>
                    <a:pt x="368" y="199"/>
                    <a:pt x="351" y="199"/>
                    <a:pt x="351" y="182"/>
                  </a:cubicBezTo>
                  <a:cubicBezTo>
                    <a:pt x="334" y="149"/>
                    <a:pt x="284" y="132"/>
                    <a:pt x="268" y="115"/>
                  </a:cubicBezTo>
                  <a:cubicBezTo>
                    <a:pt x="201" y="65"/>
                    <a:pt x="151" y="32"/>
                    <a:pt x="100" y="15"/>
                  </a:cubicBezTo>
                  <a:cubicBezTo>
                    <a:pt x="95" y="5"/>
                    <a:pt x="85" y="1"/>
                    <a:pt x="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35"/>
            <p:cNvSpPr/>
            <p:nvPr/>
          </p:nvSpPr>
          <p:spPr>
            <a:xfrm>
              <a:off x="3466200" y="3125025"/>
              <a:ext cx="5050" cy="6725"/>
            </a:xfrm>
            <a:custGeom>
              <a:rect b="b" l="l" r="r" t="t"/>
              <a:pathLst>
                <a:path extrusionOk="0" h="269" w="202">
                  <a:moveTo>
                    <a:pt x="34" y="1"/>
                  </a:moveTo>
                  <a:cubicBezTo>
                    <a:pt x="1" y="18"/>
                    <a:pt x="1" y="68"/>
                    <a:pt x="18" y="84"/>
                  </a:cubicBezTo>
                  <a:cubicBezTo>
                    <a:pt x="34" y="101"/>
                    <a:pt x="34" y="151"/>
                    <a:pt x="51" y="168"/>
                  </a:cubicBezTo>
                  <a:cubicBezTo>
                    <a:pt x="51" y="185"/>
                    <a:pt x="84" y="185"/>
                    <a:pt x="84" y="201"/>
                  </a:cubicBezTo>
                  <a:cubicBezTo>
                    <a:pt x="84" y="201"/>
                    <a:pt x="84" y="235"/>
                    <a:pt x="101" y="235"/>
                  </a:cubicBezTo>
                  <a:lnTo>
                    <a:pt x="135" y="268"/>
                  </a:lnTo>
                  <a:lnTo>
                    <a:pt x="185" y="268"/>
                  </a:lnTo>
                  <a:cubicBezTo>
                    <a:pt x="201" y="268"/>
                    <a:pt x="201" y="251"/>
                    <a:pt x="201" y="235"/>
                  </a:cubicBezTo>
                  <a:lnTo>
                    <a:pt x="201" y="168"/>
                  </a:lnTo>
                  <a:lnTo>
                    <a:pt x="201" y="151"/>
                  </a:lnTo>
                  <a:cubicBezTo>
                    <a:pt x="201" y="118"/>
                    <a:pt x="185" y="118"/>
                    <a:pt x="185" y="101"/>
                  </a:cubicBezTo>
                  <a:cubicBezTo>
                    <a:pt x="168" y="84"/>
                    <a:pt x="168" y="34"/>
                    <a:pt x="135" y="18"/>
                  </a:cubicBezTo>
                  <a:cubicBezTo>
                    <a:pt x="135" y="1"/>
                    <a:pt x="118"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35"/>
            <p:cNvSpPr/>
            <p:nvPr/>
          </p:nvSpPr>
          <p:spPr>
            <a:xfrm>
              <a:off x="3464950" y="3139650"/>
              <a:ext cx="5450" cy="5050"/>
            </a:xfrm>
            <a:custGeom>
              <a:rect b="b" l="l" r="r" t="t"/>
              <a:pathLst>
                <a:path extrusionOk="0" h="202" w="218">
                  <a:moveTo>
                    <a:pt x="34" y="1"/>
                  </a:moveTo>
                  <a:cubicBezTo>
                    <a:pt x="34" y="1"/>
                    <a:pt x="17" y="1"/>
                    <a:pt x="17" y="17"/>
                  </a:cubicBezTo>
                  <a:cubicBezTo>
                    <a:pt x="1" y="34"/>
                    <a:pt x="1" y="34"/>
                    <a:pt x="1" y="51"/>
                  </a:cubicBezTo>
                  <a:cubicBezTo>
                    <a:pt x="1" y="84"/>
                    <a:pt x="17" y="101"/>
                    <a:pt x="17" y="118"/>
                  </a:cubicBezTo>
                  <a:cubicBezTo>
                    <a:pt x="51" y="151"/>
                    <a:pt x="68" y="168"/>
                    <a:pt x="101" y="184"/>
                  </a:cubicBezTo>
                  <a:cubicBezTo>
                    <a:pt x="101" y="184"/>
                    <a:pt x="134" y="184"/>
                    <a:pt x="134" y="201"/>
                  </a:cubicBezTo>
                  <a:lnTo>
                    <a:pt x="168" y="201"/>
                  </a:lnTo>
                  <a:cubicBezTo>
                    <a:pt x="168" y="201"/>
                    <a:pt x="185" y="201"/>
                    <a:pt x="185" y="184"/>
                  </a:cubicBezTo>
                  <a:cubicBezTo>
                    <a:pt x="185" y="184"/>
                    <a:pt x="185" y="168"/>
                    <a:pt x="218" y="168"/>
                  </a:cubicBezTo>
                  <a:lnTo>
                    <a:pt x="218" y="151"/>
                  </a:lnTo>
                  <a:lnTo>
                    <a:pt x="218" y="118"/>
                  </a:lnTo>
                  <a:cubicBezTo>
                    <a:pt x="218" y="101"/>
                    <a:pt x="218" y="101"/>
                    <a:pt x="185" y="101"/>
                  </a:cubicBezTo>
                  <a:lnTo>
                    <a:pt x="151" y="51"/>
                  </a:lnTo>
                  <a:lnTo>
                    <a:pt x="101" y="17"/>
                  </a:lnTo>
                  <a:lnTo>
                    <a:pt x="8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35"/>
            <p:cNvSpPr/>
            <p:nvPr/>
          </p:nvSpPr>
          <p:spPr>
            <a:xfrm>
              <a:off x="4105300" y="3138400"/>
              <a:ext cx="140400" cy="18825"/>
            </a:xfrm>
            <a:custGeom>
              <a:rect b="b" l="l" r="r" t="t"/>
              <a:pathLst>
                <a:path extrusionOk="0" h="753" w="5616">
                  <a:moveTo>
                    <a:pt x="101" y="0"/>
                  </a:moveTo>
                  <a:cubicBezTo>
                    <a:pt x="1" y="0"/>
                    <a:pt x="1" y="134"/>
                    <a:pt x="85" y="151"/>
                  </a:cubicBezTo>
                  <a:cubicBezTo>
                    <a:pt x="1003" y="218"/>
                    <a:pt x="1889" y="301"/>
                    <a:pt x="2808" y="401"/>
                  </a:cubicBezTo>
                  <a:cubicBezTo>
                    <a:pt x="3276" y="468"/>
                    <a:pt x="3727" y="502"/>
                    <a:pt x="4212" y="569"/>
                  </a:cubicBezTo>
                  <a:cubicBezTo>
                    <a:pt x="4646" y="635"/>
                    <a:pt x="5097" y="736"/>
                    <a:pt x="5532" y="752"/>
                  </a:cubicBezTo>
                  <a:cubicBezTo>
                    <a:pt x="5598" y="752"/>
                    <a:pt x="5615" y="669"/>
                    <a:pt x="5548" y="652"/>
                  </a:cubicBezTo>
                  <a:cubicBezTo>
                    <a:pt x="5097" y="518"/>
                    <a:pt x="4613" y="485"/>
                    <a:pt x="4145" y="418"/>
                  </a:cubicBezTo>
                  <a:cubicBezTo>
                    <a:pt x="3727" y="351"/>
                    <a:pt x="3293" y="318"/>
                    <a:pt x="2875" y="251"/>
                  </a:cubicBezTo>
                  <a:cubicBezTo>
                    <a:pt x="1956" y="151"/>
                    <a:pt x="1020" y="67"/>
                    <a:pt x="1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35"/>
            <p:cNvSpPr/>
            <p:nvPr/>
          </p:nvSpPr>
          <p:spPr>
            <a:xfrm>
              <a:off x="4126750" y="3154650"/>
              <a:ext cx="111425" cy="11750"/>
            </a:xfrm>
            <a:custGeom>
              <a:rect b="b" l="l" r="r" t="t"/>
              <a:pathLst>
                <a:path extrusionOk="0" h="470" w="4457">
                  <a:moveTo>
                    <a:pt x="96" y="0"/>
                  </a:moveTo>
                  <a:cubicBezTo>
                    <a:pt x="25" y="0"/>
                    <a:pt x="1" y="105"/>
                    <a:pt x="79" y="136"/>
                  </a:cubicBezTo>
                  <a:cubicBezTo>
                    <a:pt x="764" y="336"/>
                    <a:pt x="1482" y="386"/>
                    <a:pt x="2184" y="386"/>
                  </a:cubicBezTo>
                  <a:lnTo>
                    <a:pt x="3287" y="386"/>
                  </a:lnTo>
                  <a:cubicBezTo>
                    <a:pt x="3671" y="386"/>
                    <a:pt x="4022" y="437"/>
                    <a:pt x="4406" y="470"/>
                  </a:cubicBezTo>
                  <a:cubicBezTo>
                    <a:pt x="4456" y="470"/>
                    <a:pt x="4456" y="386"/>
                    <a:pt x="4423" y="353"/>
                  </a:cubicBezTo>
                  <a:cubicBezTo>
                    <a:pt x="4089" y="253"/>
                    <a:pt x="3738" y="253"/>
                    <a:pt x="3370" y="253"/>
                  </a:cubicBezTo>
                  <a:cubicBezTo>
                    <a:pt x="3253" y="247"/>
                    <a:pt x="3136" y="245"/>
                    <a:pt x="3019" y="245"/>
                  </a:cubicBezTo>
                  <a:cubicBezTo>
                    <a:pt x="2785" y="245"/>
                    <a:pt x="2552" y="253"/>
                    <a:pt x="2318" y="253"/>
                  </a:cubicBezTo>
                  <a:cubicBezTo>
                    <a:pt x="1582" y="253"/>
                    <a:pt x="831" y="236"/>
                    <a:pt x="112" y="2"/>
                  </a:cubicBezTo>
                  <a:cubicBezTo>
                    <a:pt x="107" y="1"/>
                    <a:pt x="101"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35"/>
            <p:cNvSpPr/>
            <p:nvPr/>
          </p:nvSpPr>
          <p:spPr>
            <a:xfrm>
              <a:off x="4142925" y="3169700"/>
              <a:ext cx="113100" cy="18475"/>
            </a:xfrm>
            <a:custGeom>
              <a:rect b="b" l="l" r="r" t="t"/>
              <a:pathLst>
                <a:path extrusionOk="0" h="739" w="4524">
                  <a:moveTo>
                    <a:pt x="83" y="0"/>
                  </a:moveTo>
                  <a:cubicBezTo>
                    <a:pt x="0" y="0"/>
                    <a:pt x="6" y="120"/>
                    <a:pt x="100" y="135"/>
                  </a:cubicBezTo>
                  <a:cubicBezTo>
                    <a:pt x="835" y="219"/>
                    <a:pt x="1587" y="302"/>
                    <a:pt x="2306" y="386"/>
                  </a:cubicBezTo>
                  <a:cubicBezTo>
                    <a:pt x="3024" y="469"/>
                    <a:pt x="3759" y="503"/>
                    <a:pt x="4444" y="737"/>
                  </a:cubicBezTo>
                  <a:cubicBezTo>
                    <a:pt x="4447" y="738"/>
                    <a:pt x="4450" y="739"/>
                    <a:pt x="4454" y="739"/>
                  </a:cubicBezTo>
                  <a:cubicBezTo>
                    <a:pt x="4486" y="739"/>
                    <a:pt x="4523" y="668"/>
                    <a:pt x="4478" y="653"/>
                  </a:cubicBezTo>
                  <a:cubicBezTo>
                    <a:pt x="3859" y="336"/>
                    <a:pt x="3124" y="336"/>
                    <a:pt x="2439" y="252"/>
                  </a:cubicBezTo>
                  <a:cubicBezTo>
                    <a:pt x="1671" y="169"/>
                    <a:pt x="869" y="85"/>
                    <a:pt x="100" y="2"/>
                  </a:cubicBezTo>
                  <a:cubicBezTo>
                    <a:pt x="94" y="1"/>
                    <a:pt x="89" y="0"/>
                    <a:pt x="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35"/>
            <p:cNvSpPr/>
            <p:nvPr/>
          </p:nvSpPr>
          <p:spPr>
            <a:xfrm>
              <a:off x="4175525" y="3192700"/>
              <a:ext cx="77275" cy="5375"/>
            </a:xfrm>
            <a:custGeom>
              <a:rect b="b" l="l" r="r" t="t"/>
              <a:pathLst>
                <a:path extrusionOk="0" h="215" w="3091">
                  <a:moveTo>
                    <a:pt x="1586" y="1"/>
                  </a:moveTo>
                  <a:cubicBezTo>
                    <a:pt x="1085" y="1"/>
                    <a:pt x="584" y="1"/>
                    <a:pt x="83" y="51"/>
                  </a:cubicBezTo>
                  <a:cubicBezTo>
                    <a:pt x="8" y="66"/>
                    <a:pt x="0" y="173"/>
                    <a:pt x="58" y="173"/>
                  </a:cubicBezTo>
                  <a:cubicBezTo>
                    <a:pt x="65" y="173"/>
                    <a:pt x="73" y="171"/>
                    <a:pt x="83" y="168"/>
                  </a:cubicBezTo>
                  <a:cubicBezTo>
                    <a:pt x="437" y="156"/>
                    <a:pt x="791" y="144"/>
                    <a:pt x="1146" y="144"/>
                  </a:cubicBezTo>
                  <a:cubicBezTo>
                    <a:pt x="1293" y="144"/>
                    <a:pt x="1440" y="146"/>
                    <a:pt x="1586" y="151"/>
                  </a:cubicBezTo>
                  <a:cubicBezTo>
                    <a:pt x="1837" y="151"/>
                    <a:pt x="2088" y="168"/>
                    <a:pt x="2338" y="168"/>
                  </a:cubicBezTo>
                  <a:cubicBezTo>
                    <a:pt x="2504" y="191"/>
                    <a:pt x="2677" y="215"/>
                    <a:pt x="2848" y="215"/>
                  </a:cubicBezTo>
                  <a:cubicBezTo>
                    <a:pt x="2918" y="215"/>
                    <a:pt x="2988" y="211"/>
                    <a:pt x="3057" y="201"/>
                  </a:cubicBezTo>
                  <a:cubicBezTo>
                    <a:pt x="3090" y="201"/>
                    <a:pt x="3090" y="118"/>
                    <a:pt x="3057" y="118"/>
                  </a:cubicBezTo>
                  <a:cubicBezTo>
                    <a:pt x="2839" y="34"/>
                    <a:pt x="2572" y="51"/>
                    <a:pt x="2338" y="34"/>
                  </a:cubicBezTo>
                  <a:cubicBezTo>
                    <a:pt x="2088" y="1"/>
                    <a:pt x="1837" y="1"/>
                    <a:pt x="15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35"/>
            <p:cNvSpPr/>
            <p:nvPr/>
          </p:nvSpPr>
          <p:spPr>
            <a:xfrm>
              <a:off x="4166300" y="3204400"/>
              <a:ext cx="71450" cy="4625"/>
            </a:xfrm>
            <a:custGeom>
              <a:rect b="b" l="l" r="r" t="t"/>
              <a:pathLst>
                <a:path extrusionOk="0" h="185" w="2858">
                  <a:moveTo>
                    <a:pt x="1454" y="0"/>
                  </a:moveTo>
                  <a:cubicBezTo>
                    <a:pt x="1003" y="0"/>
                    <a:pt x="535" y="0"/>
                    <a:pt x="67" y="17"/>
                  </a:cubicBezTo>
                  <a:cubicBezTo>
                    <a:pt x="4" y="17"/>
                    <a:pt x="1" y="152"/>
                    <a:pt x="71" y="152"/>
                  </a:cubicBezTo>
                  <a:cubicBezTo>
                    <a:pt x="75" y="152"/>
                    <a:pt x="80" y="152"/>
                    <a:pt x="84" y="151"/>
                  </a:cubicBezTo>
                  <a:cubicBezTo>
                    <a:pt x="414" y="126"/>
                    <a:pt x="753" y="111"/>
                    <a:pt x="1082" y="111"/>
                  </a:cubicBezTo>
                  <a:cubicBezTo>
                    <a:pt x="1202" y="111"/>
                    <a:pt x="1321" y="113"/>
                    <a:pt x="1437" y="117"/>
                  </a:cubicBezTo>
                  <a:cubicBezTo>
                    <a:pt x="1905" y="117"/>
                    <a:pt x="2356" y="184"/>
                    <a:pt x="2791" y="184"/>
                  </a:cubicBezTo>
                  <a:cubicBezTo>
                    <a:pt x="2841" y="184"/>
                    <a:pt x="2858" y="101"/>
                    <a:pt x="2824" y="101"/>
                  </a:cubicBezTo>
                  <a:cubicBezTo>
                    <a:pt x="2373" y="0"/>
                    <a:pt x="1922" y="0"/>
                    <a:pt x="145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35"/>
            <p:cNvSpPr/>
            <p:nvPr/>
          </p:nvSpPr>
          <p:spPr>
            <a:xfrm>
              <a:off x="4181325" y="3225400"/>
              <a:ext cx="63525" cy="6275"/>
            </a:xfrm>
            <a:custGeom>
              <a:rect b="b" l="l" r="r" t="t"/>
              <a:pathLst>
                <a:path extrusionOk="0" h="251" w="2541">
                  <a:moveTo>
                    <a:pt x="703" y="0"/>
                  </a:moveTo>
                  <a:cubicBezTo>
                    <a:pt x="498" y="0"/>
                    <a:pt x="293" y="4"/>
                    <a:pt x="84" y="13"/>
                  </a:cubicBezTo>
                  <a:cubicBezTo>
                    <a:pt x="1" y="29"/>
                    <a:pt x="1" y="163"/>
                    <a:pt x="84" y="163"/>
                  </a:cubicBezTo>
                  <a:cubicBezTo>
                    <a:pt x="218" y="157"/>
                    <a:pt x="352" y="156"/>
                    <a:pt x="486" y="156"/>
                  </a:cubicBezTo>
                  <a:cubicBezTo>
                    <a:pt x="755" y="156"/>
                    <a:pt x="1026" y="163"/>
                    <a:pt x="1304" y="163"/>
                  </a:cubicBezTo>
                  <a:cubicBezTo>
                    <a:pt x="1488" y="163"/>
                    <a:pt x="1688" y="180"/>
                    <a:pt x="1889" y="196"/>
                  </a:cubicBezTo>
                  <a:cubicBezTo>
                    <a:pt x="2039" y="224"/>
                    <a:pt x="2223" y="251"/>
                    <a:pt x="2385" y="251"/>
                  </a:cubicBezTo>
                  <a:cubicBezTo>
                    <a:pt x="2421" y="251"/>
                    <a:pt x="2457" y="250"/>
                    <a:pt x="2491" y="246"/>
                  </a:cubicBezTo>
                  <a:cubicBezTo>
                    <a:pt x="2541" y="246"/>
                    <a:pt x="2541" y="163"/>
                    <a:pt x="2507" y="146"/>
                  </a:cubicBezTo>
                  <a:cubicBezTo>
                    <a:pt x="2340" y="79"/>
                    <a:pt x="2106" y="79"/>
                    <a:pt x="1922" y="63"/>
                  </a:cubicBezTo>
                  <a:cubicBezTo>
                    <a:pt x="1722" y="29"/>
                    <a:pt x="1505" y="29"/>
                    <a:pt x="1321" y="13"/>
                  </a:cubicBezTo>
                  <a:cubicBezTo>
                    <a:pt x="1112" y="4"/>
                    <a:pt x="907" y="0"/>
                    <a:pt x="7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35"/>
            <p:cNvSpPr/>
            <p:nvPr/>
          </p:nvSpPr>
          <p:spPr>
            <a:xfrm>
              <a:off x="4171325" y="3242375"/>
              <a:ext cx="61425" cy="4800"/>
            </a:xfrm>
            <a:custGeom>
              <a:rect b="b" l="l" r="r" t="t"/>
              <a:pathLst>
                <a:path extrusionOk="0" h="192" w="2457">
                  <a:moveTo>
                    <a:pt x="68" y="0"/>
                  </a:moveTo>
                  <a:cubicBezTo>
                    <a:pt x="0" y="0"/>
                    <a:pt x="5" y="102"/>
                    <a:pt x="83" y="102"/>
                  </a:cubicBezTo>
                  <a:cubicBezTo>
                    <a:pt x="484" y="136"/>
                    <a:pt x="869" y="136"/>
                    <a:pt x="1253" y="152"/>
                  </a:cubicBezTo>
                  <a:cubicBezTo>
                    <a:pt x="1454" y="152"/>
                    <a:pt x="1654" y="169"/>
                    <a:pt x="1838" y="169"/>
                  </a:cubicBezTo>
                  <a:cubicBezTo>
                    <a:pt x="1949" y="169"/>
                    <a:pt x="2083" y="191"/>
                    <a:pt x="2209" y="191"/>
                  </a:cubicBezTo>
                  <a:cubicBezTo>
                    <a:pt x="2272" y="191"/>
                    <a:pt x="2334" y="186"/>
                    <a:pt x="2389" y="169"/>
                  </a:cubicBezTo>
                  <a:cubicBezTo>
                    <a:pt x="2456" y="152"/>
                    <a:pt x="2423" y="85"/>
                    <a:pt x="2389" y="69"/>
                  </a:cubicBezTo>
                  <a:cubicBezTo>
                    <a:pt x="2318" y="47"/>
                    <a:pt x="2237" y="41"/>
                    <a:pt x="2155" y="41"/>
                  </a:cubicBezTo>
                  <a:cubicBezTo>
                    <a:pt x="2045" y="41"/>
                    <a:pt x="1933" y="52"/>
                    <a:pt x="1838" y="52"/>
                  </a:cubicBezTo>
                  <a:cubicBezTo>
                    <a:pt x="1654" y="52"/>
                    <a:pt x="1454" y="19"/>
                    <a:pt x="1253" y="19"/>
                  </a:cubicBezTo>
                  <a:cubicBezTo>
                    <a:pt x="869" y="19"/>
                    <a:pt x="484" y="2"/>
                    <a:pt x="83" y="2"/>
                  </a:cubicBezTo>
                  <a:cubicBezTo>
                    <a:pt x="78" y="1"/>
                    <a:pt x="73" y="0"/>
                    <a:pt x="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35"/>
            <p:cNvSpPr/>
            <p:nvPr/>
          </p:nvSpPr>
          <p:spPr>
            <a:xfrm>
              <a:off x="4178425" y="3262350"/>
              <a:ext cx="47225" cy="5100"/>
            </a:xfrm>
            <a:custGeom>
              <a:rect b="b" l="l" r="r" t="t"/>
              <a:pathLst>
                <a:path extrusionOk="0" h="204" w="1889">
                  <a:moveTo>
                    <a:pt x="37" y="0"/>
                  </a:moveTo>
                  <a:cubicBezTo>
                    <a:pt x="1" y="0"/>
                    <a:pt x="8" y="122"/>
                    <a:pt x="84" y="122"/>
                  </a:cubicBezTo>
                  <a:cubicBezTo>
                    <a:pt x="368" y="139"/>
                    <a:pt x="668" y="139"/>
                    <a:pt x="969" y="172"/>
                  </a:cubicBezTo>
                  <a:cubicBezTo>
                    <a:pt x="1119" y="172"/>
                    <a:pt x="1270" y="189"/>
                    <a:pt x="1420" y="189"/>
                  </a:cubicBezTo>
                  <a:cubicBezTo>
                    <a:pt x="1498" y="189"/>
                    <a:pt x="1598" y="204"/>
                    <a:pt x="1696" y="204"/>
                  </a:cubicBezTo>
                  <a:cubicBezTo>
                    <a:pt x="1745" y="204"/>
                    <a:pt x="1793" y="200"/>
                    <a:pt x="1838" y="189"/>
                  </a:cubicBezTo>
                  <a:cubicBezTo>
                    <a:pt x="1888" y="172"/>
                    <a:pt x="1871" y="105"/>
                    <a:pt x="1838" y="88"/>
                  </a:cubicBezTo>
                  <a:cubicBezTo>
                    <a:pt x="1771" y="55"/>
                    <a:pt x="1688" y="55"/>
                    <a:pt x="1604" y="55"/>
                  </a:cubicBezTo>
                  <a:lnTo>
                    <a:pt x="1387" y="55"/>
                  </a:lnTo>
                  <a:cubicBezTo>
                    <a:pt x="1236" y="55"/>
                    <a:pt x="1103" y="38"/>
                    <a:pt x="952" y="38"/>
                  </a:cubicBezTo>
                  <a:cubicBezTo>
                    <a:pt x="668" y="22"/>
                    <a:pt x="368" y="22"/>
                    <a:pt x="50" y="5"/>
                  </a:cubicBezTo>
                  <a:cubicBezTo>
                    <a:pt x="45" y="2"/>
                    <a:pt x="41" y="0"/>
                    <a:pt x="3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35"/>
            <p:cNvSpPr/>
            <p:nvPr/>
          </p:nvSpPr>
          <p:spPr>
            <a:xfrm>
              <a:off x="4181275" y="3269100"/>
              <a:ext cx="25575" cy="8850"/>
            </a:xfrm>
            <a:custGeom>
              <a:rect b="b" l="l" r="r" t="t"/>
              <a:pathLst>
                <a:path extrusionOk="0" h="354" w="1023">
                  <a:moveTo>
                    <a:pt x="54" y="1"/>
                  </a:moveTo>
                  <a:cubicBezTo>
                    <a:pt x="0" y="1"/>
                    <a:pt x="3" y="92"/>
                    <a:pt x="70" y="119"/>
                  </a:cubicBezTo>
                  <a:cubicBezTo>
                    <a:pt x="220" y="169"/>
                    <a:pt x="387" y="203"/>
                    <a:pt x="521" y="253"/>
                  </a:cubicBezTo>
                  <a:cubicBezTo>
                    <a:pt x="604" y="270"/>
                    <a:pt x="671" y="286"/>
                    <a:pt x="755" y="320"/>
                  </a:cubicBezTo>
                  <a:cubicBezTo>
                    <a:pt x="838" y="336"/>
                    <a:pt x="905" y="353"/>
                    <a:pt x="989" y="353"/>
                  </a:cubicBezTo>
                  <a:cubicBezTo>
                    <a:pt x="1005" y="353"/>
                    <a:pt x="1022" y="320"/>
                    <a:pt x="1005" y="286"/>
                  </a:cubicBezTo>
                  <a:cubicBezTo>
                    <a:pt x="939" y="253"/>
                    <a:pt x="855" y="236"/>
                    <a:pt x="805" y="203"/>
                  </a:cubicBezTo>
                  <a:cubicBezTo>
                    <a:pt x="721" y="186"/>
                    <a:pt x="655" y="169"/>
                    <a:pt x="571" y="153"/>
                  </a:cubicBezTo>
                  <a:cubicBezTo>
                    <a:pt x="421" y="103"/>
                    <a:pt x="254" y="69"/>
                    <a:pt x="103" y="19"/>
                  </a:cubicBezTo>
                  <a:cubicBezTo>
                    <a:pt x="84" y="6"/>
                    <a:pt x="67" y="1"/>
                    <a:pt x="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35"/>
            <p:cNvSpPr/>
            <p:nvPr/>
          </p:nvSpPr>
          <p:spPr>
            <a:xfrm>
              <a:off x="4180075" y="3282500"/>
              <a:ext cx="7550" cy="3375"/>
            </a:xfrm>
            <a:custGeom>
              <a:rect b="b" l="l" r="r" t="t"/>
              <a:pathLst>
                <a:path extrusionOk="0" h="135" w="302">
                  <a:moveTo>
                    <a:pt x="68" y="1"/>
                  </a:moveTo>
                  <a:cubicBezTo>
                    <a:pt x="51" y="1"/>
                    <a:pt x="34" y="1"/>
                    <a:pt x="34" y="34"/>
                  </a:cubicBezTo>
                  <a:cubicBezTo>
                    <a:pt x="1" y="51"/>
                    <a:pt x="1" y="68"/>
                    <a:pt x="1" y="68"/>
                  </a:cubicBezTo>
                  <a:cubicBezTo>
                    <a:pt x="1" y="84"/>
                    <a:pt x="1" y="118"/>
                    <a:pt x="34" y="118"/>
                  </a:cubicBezTo>
                  <a:cubicBezTo>
                    <a:pt x="34" y="118"/>
                    <a:pt x="51" y="135"/>
                    <a:pt x="68" y="135"/>
                  </a:cubicBezTo>
                  <a:lnTo>
                    <a:pt x="235" y="135"/>
                  </a:lnTo>
                  <a:cubicBezTo>
                    <a:pt x="268" y="135"/>
                    <a:pt x="268" y="118"/>
                    <a:pt x="285" y="118"/>
                  </a:cubicBezTo>
                  <a:cubicBezTo>
                    <a:pt x="302" y="84"/>
                    <a:pt x="302" y="51"/>
                    <a:pt x="285" y="34"/>
                  </a:cubicBezTo>
                  <a:cubicBezTo>
                    <a:pt x="268" y="34"/>
                    <a:pt x="268" y="1"/>
                    <a:pt x="23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35"/>
            <p:cNvSpPr/>
            <p:nvPr/>
          </p:nvSpPr>
          <p:spPr>
            <a:xfrm>
              <a:off x="4109500" y="3196450"/>
              <a:ext cx="11300" cy="3375"/>
            </a:xfrm>
            <a:custGeom>
              <a:rect b="b" l="l" r="r" t="t"/>
              <a:pathLst>
                <a:path extrusionOk="0" h="135" w="452">
                  <a:moveTo>
                    <a:pt x="50" y="1"/>
                  </a:moveTo>
                  <a:cubicBezTo>
                    <a:pt x="17" y="1"/>
                    <a:pt x="0" y="51"/>
                    <a:pt x="0" y="68"/>
                  </a:cubicBezTo>
                  <a:cubicBezTo>
                    <a:pt x="0" y="101"/>
                    <a:pt x="33" y="135"/>
                    <a:pt x="50" y="135"/>
                  </a:cubicBezTo>
                  <a:lnTo>
                    <a:pt x="384" y="135"/>
                  </a:lnTo>
                  <a:cubicBezTo>
                    <a:pt x="434" y="135"/>
                    <a:pt x="451" y="101"/>
                    <a:pt x="451" y="68"/>
                  </a:cubicBezTo>
                  <a:cubicBezTo>
                    <a:pt x="451" y="18"/>
                    <a:pt x="434" y="1"/>
                    <a:pt x="3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35"/>
            <p:cNvSpPr/>
            <p:nvPr/>
          </p:nvSpPr>
          <p:spPr>
            <a:xfrm>
              <a:off x="4066475" y="3163450"/>
              <a:ext cx="4200" cy="3800"/>
            </a:xfrm>
            <a:custGeom>
              <a:rect b="b" l="l" r="r" t="t"/>
              <a:pathLst>
                <a:path extrusionOk="0" h="152" w="168">
                  <a:moveTo>
                    <a:pt x="84" y="1"/>
                  </a:moveTo>
                  <a:cubicBezTo>
                    <a:pt x="0" y="1"/>
                    <a:pt x="0" y="151"/>
                    <a:pt x="84" y="151"/>
                  </a:cubicBezTo>
                  <a:cubicBezTo>
                    <a:pt x="167" y="151"/>
                    <a:pt x="167"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35"/>
            <p:cNvSpPr/>
            <p:nvPr/>
          </p:nvSpPr>
          <p:spPr>
            <a:xfrm>
              <a:off x="5087875" y="2865775"/>
              <a:ext cx="44800" cy="56950"/>
            </a:xfrm>
            <a:custGeom>
              <a:rect b="b" l="l" r="r" t="t"/>
              <a:pathLst>
                <a:path extrusionOk="0" h="2278" w="1792">
                  <a:moveTo>
                    <a:pt x="1696" y="1"/>
                  </a:moveTo>
                  <a:cubicBezTo>
                    <a:pt x="1677" y="1"/>
                    <a:pt x="1660" y="9"/>
                    <a:pt x="1651" y="28"/>
                  </a:cubicBezTo>
                  <a:cubicBezTo>
                    <a:pt x="1383" y="379"/>
                    <a:pt x="1099" y="763"/>
                    <a:pt x="832" y="1114"/>
                  </a:cubicBezTo>
                  <a:cubicBezTo>
                    <a:pt x="715" y="1298"/>
                    <a:pt x="565" y="1465"/>
                    <a:pt x="431" y="1666"/>
                  </a:cubicBezTo>
                  <a:cubicBezTo>
                    <a:pt x="381" y="1749"/>
                    <a:pt x="297" y="1849"/>
                    <a:pt x="230" y="1933"/>
                  </a:cubicBezTo>
                  <a:cubicBezTo>
                    <a:pt x="164" y="2017"/>
                    <a:pt x="80" y="2117"/>
                    <a:pt x="13" y="2200"/>
                  </a:cubicBezTo>
                  <a:cubicBezTo>
                    <a:pt x="0" y="2239"/>
                    <a:pt x="37" y="2278"/>
                    <a:pt x="70" y="2278"/>
                  </a:cubicBezTo>
                  <a:cubicBezTo>
                    <a:pt x="80" y="2278"/>
                    <a:pt x="89" y="2275"/>
                    <a:pt x="97" y="2267"/>
                  </a:cubicBezTo>
                  <a:cubicBezTo>
                    <a:pt x="180" y="2200"/>
                    <a:pt x="247" y="2100"/>
                    <a:pt x="314" y="2017"/>
                  </a:cubicBezTo>
                  <a:cubicBezTo>
                    <a:pt x="381" y="1933"/>
                    <a:pt x="464" y="1833"/>
                    <a:pt x="514" y="1749"/>
                  </a:cubicBezTo>
                  <a:cubicBezTo>
                    <a:pt x="665" y="1549"/>
                    <a:pt x="799" y="1365"/>
                    <a:pt x="932" y="1198"/>
                  </a:cubicBezTo>
                  <a:cubicBezTo>
                    <a:pt x="1216" y="830"/>
                    <a:pt x="1500" y="463"/>
                    <a:pt x="1768" y="95"/>
                  </a:cubicBezTo>
                  <a:cubicBezTo>
                    <a:pt x="1791" y="48"/>
                    <a:pt x="1740" y="1"/>
                    <a:pt x="169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35"/>
            <p:cNvSpPr/>
            <p:nvPr/>
          </p:nvSpPr>
          <p:spPr>
            <a:xfrm>
              <a:off x="5089500" y="2883200"/>
              <a:ext cx="44150" cy="51475"/>
            </a:xfrm>
            <a:custGeom>
              <a:rect b="b" l="l" r="r" t="t"/>
              <a:pathLst>
                <a:path extrusionOk="0" h="2059" w="1766">
                  <a:moveTo>
                    <a:pt x="1680" y="1"/>
                  </a:moveTo>
                  <a:cubicBezTo>
                    <a:pt x="1669" y="1"/>
                    <a:pt x="1660" y="5"/>
                    <a:pt x="1653" y="16"/>
                  </a:cubicBezTo>
                  <a:cubicBezTo>
                    <a:pt x="1368" y="350"/>
                    <a:pt x="1084" y="685"/>
                    <a:pt x="817" y="1019"/>
                  </a:cubicBezTo>
                  <a:cubicBezTo>
                    <a:pt x="667" y="1186"/>
                    <a:pt x="533" y="1353"/>
                    <a:pt x="399" y="1503"/>
                  </a:cubicBezTo>
                  <a:cubicBezTo>
                    <a:pt x="333" y="1587"/>
                    <a:pt x="266" y="1670"/>
                    <a:pt x="199" y="1737"/>
                  </a:cubicBezTo>
                  <a:cubicBezTo>
                    <a:pt x="149" y="1821"/>
                    <a:pt x="65" y="1904"/>
                    <a:pt x="15" y="1988"/>
                  </a:cubicBezTo>
                  <a:cubicBezTo>
                    <a:pt x="1" y="2017"/>
                    <a:pt x="48" y="2058"/>
                    <a:pt x="83" y="2058"/>
                  </a:cubicBezTo>
                  <a:cubicBezTo>
                    <a:pt x="89" y="2058"/>
                    <a:pt x="94" y="2057"/>
                    <a:pt x="99" y="2055"/>
                  </a:cubicBezTo>
                  <a:cubicBezTo>
                    <a:pt x="182" y="1988"/>
                    <a:pt x="249" y="1904"/>
                    <a:pt x="316" y="1821"/>
                  </a:cubicBezTo>
                  <a:cubicBezTo>
                    <a:pt x="366" y="1737"/>
                    <a:pt x="449" y="1654"/>
                    <a:pt x="516" y="1570"/>
                  </a:cubicBezTo>
                  <a:cubicBezTo>
                    <a:pt x="667" y="1403"/>
                    <a:pt x="784" y="1236"/>
                    <a:pt x="934" y="1086"/>
                  </a:cubicBezTo>
                  <a:cubicBezTo>
                    <a:pt x="1201" y="751"/>
                    <a:pt x="1485" y="434"/>
                    <a:pt x="1753" y="100"/>
                  </a:cubicBezTo>
                  <a:cubicBezTo>
                    <a:pt x="1766" y="61"/>
                    <a:pt x="1717" y="1"/>
                    <a:pt x="168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35"/>
            <p:cNvSpPr/>
            <p:nvPr/>
          </p:nvSpPr>
          <p:spPr>
            <a:xfrm>
              <a:off x="5087850" y="2914525"/>
              <a:ext cx="41525" cy="46050"/>
            </a:xfrm>
            <a:custGeom>
              <a:rect b="b" l="l" r="r" t="t"/>
              <a:pathLst>
                <a:path extrusionOk="0" h="1842" w="1661">
                  <a:moveTo>
                    <a:pt x="1579" y="1"/>
                  </a:moveTo>
                  <a:cubicBezTo>
                    <a:pt x="1569" y="1"/>
                    <a:pt x="1559" y="5"/>
                    <a:pt x="1551" y="16"/>
                  </a:cubicBezTo>
                  <a:cubicBezTo>
                    <a:pt x="1267" y="300"/>
                    <a:pt x="1000" y="585"/>
                    <a:pt x="749" y="885"/>
                  </a:cubicBezTo>
                  <a:lnTo>
                    <a:pt x="382" y="1320"/>
                  </a:lnTo>
                  <a:cubicBezTo>
                    <a:pt x="315" y="1403"/>
                    <a:pt x="248" y="1470"/>
                    <a:pt x="181" y="1554"/>
                  </a:cubicBezTo>
                  <a:cubicBezTo>
                    <a:pt x="131" y="1637"/>
                    <a:pt x="64" y="1687"/>
                    <a:pt x="14" y="1771"/>
                  </a:cubicBezTo>
                  <a:cubicBezTo>
                    <a:pt x="0" y="1812"/>
                    <a:pt x="43" y="1842"/>
                    <a:pt x="78" y="1842"/>
                  </a:cubicBezTo>
                  <a:cubicBezTo>
                    <a:pt x="85" y="1842"/>
                    <a:pt x="92" y="1841"/>
                    <a:pt x="98" y="1838"/>
                  </a:cubicBezTo>
                  <a:cubicBezTo>
                    <a:pt x="165" y="1771"/>
                    <a:pt x="231" y="1687"/>
                    <a:pt x="298" y="1604"/>
                  </a:cubicBezTo>
                  <a:cubicBezTo>
                    <a:pt x="348" y="1554"/>
                    <a:pt x="415" y="1470"/>
                    <a:pt x="465" y="1403"/>
                  </a:cubicBezTo>
                  <a:cubicBezTo>
                    <a:pt x="582" y="1253"/>
                    <a:pt x="716" y="1102"/>
                    <a:pt x="833" y="935"/>
                  </a:cubicBezTo>
                  <a:cubicBezTo>
                    <a:pt x="1084" y="651"/>
                    <a:pt x="1351" y="351"/>
                    <a:pt x="1635" y="83"/>
                  </a:cubicBezTo>
                  <a:cubicBezTo>
                    <a:pt x="1661" y="57"/>
                    <a:pt x="1616" y="1"/>
                    <a:pt x="15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35"/>
            <p:cNvSpPr/>
            <p:nvPr/>
          </p:nvSpPr>
          <p:spPr>
            <a:xfrm>
              <a:off x="5087875" y="2935125"/>
              <a:ext cx="38825" cy="42925"/>
            </a:xfrm>
            <a:custGeom>
              <a:rect b="b" l="l" r="r" t="t"/>
              <a:pathLst>
                <a:path extrusionOk="0" h="1717" w="1553">
                  <a:moveTo>
                    <a:pt x="1468" y="1"/>
                  </a:moveTo>
                  <a:cubicBezTo>
                    <a:pt x="1456" y="1"/>
                    <a:pt x="1444" y="4"/>
                    <a:pt x="1433" y="11"/>
                  </a:cubicBezTo>
                  <a:cubicBezTo>
                    <a:pt x="1216" y="278"/>
                    <a:pt x="966" y="563"/>
                    <a:pt x="732" y="830"/>
                  </a:cubicBezTo>
                  <a:cubicBezTo>
                    <a:pt x="598" y="947"/>
                    <a:pt x="498" y="1080"/>
                    <a:pt x="381" y="1214"/>
                  </a:cubicBezTo>
                  <a:cubicBezTo>
                    <a:pt x="314" y="1281"/>
                    <a:pt x="247" y="1348"/>
                    <a:pt x="180" y="1431"/>
                  </a:cubicBezTo>
                  <a:cubicBezTo>
                    <a:pt x="130" y="1498"/>
                    <a:pt x="63" y="1548"/>
                    <a:pt x="13" y="1632"/>
                  </a:cubicBezTo>
                  <a:cubicBezTo>
                    <a:pt x="1" y="1669"/>
                    <a:pt x="26" y="1716"/>
                    <a:pt x="53" y="1716"/>
                  </a:cubicBezTo>
                  <a:cubicBezTo>
                    <a:pt x="62" y="1716"/>
                    <a:pt x="72" y="1711"/>
                    <a:pt x="80" y="1699"/>
                  </a:cubicBezTo>
                  <a:cubicBezTo>
                    <a:pt x="214" y="1598"/>
                    <a:pt x="331" y="1448"/>
                    <a:pt x="431" y="1331"/>
                  </a:cubicBezTo>
                  <a:cubicBezTo>
                    <a:pt x="565" y="1197"/>
                    <a:pt x="665" y="1047"/>
                    <a:pt x="799" y="930"/>
                  </a:cubicBezTo>
                  <a:cubicBezTo>
                    <a:pt x="1016" y="663"/>
                    <a:pt x="1266" y="379"/>
                    <a:pt x="1500" y="111"/>
                  </a:cubicBezTo>
                  <a:cubicBezTo>
                    <a:pt x="1553" y="46"/>
                    <a:pt x="1512" y="1"/>
                    <a:pt x="146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35"/>
            <p:cNvSpPr/>
            <p:nvPr/>
          </p:nvSpPr>
          <p:spPr>
            <a:xfrm>
              <a:off x="5085800" y="2961150"/>
              <a:ext cx="35525" cy="34750"/>
            </a:xfrm>
            <a:custGeom>
              <a:rect b="b" l="l" r="r" t="t"/>
              <a:pathLst>
                <a:path extrusionOk="0" h="1390" w="1421">
                  <a:moveTo>
                    <a:pt x="1339" y="0"/>
                  </a:moveTo>
                  <a:cubicBezTo>
                    <a:pt x="1325" y="0"/>
                    <a:pt x="1311" y="7"/>
                    <a:pt x="1299" y="23"/>
                  </a:cubicBezTo>
                  <a:cubicBezTo>
                    <a:pt x="1049" y="207"/>
                    <a:pt x="815" y="407"/>
                    <a:pt x="597" y="624"/>
                  </a:cubicBezTo>
                  <a:cubicBezTo>
                    <a:pt x="497" y="725"/>
                    <a:pt x="397" y="825"/>
                    <a:pt x="297" y="958"/>
                  </a:cubicBezTo>
                  <a:cubicBezTo>
                    <a:pt x="180" y="1059"/>
                    <a:pt x="80" y="1192"/>
                    <a:pt x="13" y="1326"/>
                  </a:cubicBezTo>
                  <a:cubicBezTo>
                    <a:pt x="1" y="1362"/>
                    <a:pt x="23" y="1390"/>
                    <a:pt x="49" y="1390"/>
                  </a:cubicBezTo>
                  <a:cubicBezTo>
                    <a:pt x="60" y="1390"/>
                    <a:pt x="70" y="1386"/>
                    <a:pt x="80" y="1376"/>
                  </a:cubicBezTo>
                  <a:cubicBezTo>
                    <a:pt x="180" y="1276"/>
                    <a:pt x="297" y="1142"/>
                    <a:pt x="380" y="1042"/>
                  </a:cubicBezTo>
                  <a:cubicBezTo>
                    <a:pt x="481" y="925"/>
                    <a:pt x="581" y="808"/>
                    <a:pt x="681" y="708"/>
                  </a:cubicBezTo>
                  <a:cubicBezTo>
                    <a:pt x="898" y="491"/>
                    <a:pt x="1132" y="290"/>
                    <a:pt x="1383" y="90"/>
                  </a:cubicBezTo>
                  <a:cubicBezTo>
                    <a:pt x="1421" y="64"/>
                    <a:pt x="1382" y="0"/>
                    <a:pt x="133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35"/>
            <p:cNvSpPr/>
            <p:nvPr/>
          </p:nvSpPr>
          <p:spPr>
            <a:xfrm>
              <a:off x="5086175" y="2984125"/>
              <a:ext cx="28800" cy="30775"/>
            </a:xfrm>
            <a:custGeom>
              <a:rect b="b" l="l" r="r" t="t"/>
              <a:pathLst>
                <a:path extrusionOk="0" h="1231" w="1152">
                  <a:moveTo>
                    <a:pt x="1050" y="1"/>
                  </a:moveTo>
                  <a:cubicBezTo>
                    <a:pt x="1033" y="1"/>
                    <a:pt x="1016" y="7"/>
                    <a:pt x="1000" y="23"/>
                  </a:cubicBezTo>
                  <a:cubicBezTo>
                    <a:pt x="816" y="207"/>
                    <a:pt x="649" y="390"/>
                    <a:pt x="482" y="574"/>
                  </a:cubicBezTo>
                  <a:cubicBezTo>
                    <a:pt x="315" y="775"/>
                    <a:pt x="148" y="958"/>
                    <a:pt x="14" y="1159"/>
                  </a:cubicBezTo>
                  <a:cubicBezTo>
                    <a:pt x="1" y="1200"/>
                    <a:pt x="43" y="1230"/>
                    <a:pt x="68" y="1230"/>
                  </a:cubicBezTo>
                  <a:cubicBezTo>
                    <a:pt x="74" y="1230"/>
                    <a:pt x="78" y="1229"/>
                    <a:pt x="81" y="1226"/>
                  </a:cubicBezTo>
                  <a:cubicBezTo>
                    <a:pt x="265" y="1059"/>
                    <a:pt x="415" y="858"/>
                    <a:pt x="582" y="658"/>
                  </a:cubicBezTo>
                  <a:cubicBezTo>
                    <a:pt x="750" y="474"/>
                    <a:pt x="917" y="290"/>
                    <a:pt x="1100" y="123"/>
                  </a:cubicBezTo>
                  <a:cubicBezTo>
                    <a:pt x="1152" y="72"/>
                    <a:pt x="1105" y="1"/>
                    <a:pt x="105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35"/>
            <p:cNvSpPr/>
            <p:nvPr/>
          </p:nvSpPr>
          <p:spPr>
            <a:xfrm>
              <a:off x="5083350" y="3003200"/>
              <a:ext cx="28425" cy="31175"/>
            </a:xfrm>
            <a:custGeom>
              <a:rect b="b" l="l" r="r" t="t"/>
              <a:pathLst>
                <a:path extrusionOk="0" h="1247" w="1137">
                  <a:moveTo>
                    <a:pt x="1043" y="0"/>
                  </a:moveTo>
                  <a:cubicBezTo>
                    <a:pt x="1024" y="0"/>
                    <a:pt x="1006" y="8"/>
                    <a:pt x="996" y="28"/>
                  </a:cubicBezTo>
                  <a:cubicBezTo>
                    <a:pt x="863" y="229"/>
                    <a:pt x="729" y="446"/>
                    <a:pt x="562" y="630"/>
                  </a:cubicBezTo>
                  <a:cubicBezTo>
                    <a:pt x="395" y="814"/>
                    <a:pt x="194" y="981"/>
                    <a:pt x="27" y="1148"/>
                  </a:cubicBezTo>
                  <a:cubicBezTo>
                    <a:pt x="1" y="1187"/>
                    <a:pt x="36" y="1247"/>
                    <a:pt x="69" y="1247"/>
                  </a:cubicBezTo>
                  <a:cubicBezTo>
                    <a:pt x="78" y="1247"/>
                    <a:pt x="87" y="1242"/>
                    <a:pt x="94" y="1231"/>
                  </a:cubicBezTo>
                  <a:cubicBezTo>
                    <a:pt x="311" y="1098"/>
                    <a:pt x="495" y="897"/>
                    <a:pt x="662" y="713"/>
                  </a:cubicBezTo>
                  <a:cubicBezTo>
                    <a:pt x="829" y="530"/>
                    <a:pt x="980" y="312"/>
                    <a:pt x="1113" y="78"/>
                  </a:cubicBezTo>
                  <a:cubicBezTo>
                    <a:pt x="1137" y="43"/>
                    <a:pt x="1086"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35"/>
            <p:cNvSpPr/>
            <p:nvPr/>
          </p:nvSpPr>
          <p:spPr>
            <a:xfrm>
              <a:off x="5076725" y="3031700"/>
              <a:ext cx="30925" cy="29225"/>
            </a:xfrm>
            <a:custGeom>
              <a:rect b="b" l="l" r="r" t="t"/>
              <a:pathLst>
                <a:path extrusionOk="0" h="1169" w="1237">
                  <a:moveTo>
                    <a:pt x="1157" y="0"/>
                  </a:moveTo>
                  <a:cubicBezTo>
                    <a:pt x="1148" y="0"/>
                    <a:pt x="1138" y="3"/>
                    <a:pt x="1128" y="8"/>
                  </a:cubicBezTo>
                  <a:cubicBezTo>
                    <a:pt x="710" y="325"/>
                    <a:pt x="359" y="659"/>
                    <a:pt x="25" y="1060"/>
                  </a:cubicBezTo>
                  <a:cubicBezTo>
                    <a:pt x="0" y="1110"/>
                    <a:pt x="39" y="1169"/>
                    <a:pt x="75" y="1169"/>
                  </a:cubicBezTo>
                  <a:cubicBezTo>
                    <a:pt x="88" y="1169"/>
                    <a:pt x="100" y="1161"/>
                    <a:pt x="108" y="1144"/>
                  </a:cubicBezTo>
                  <a:cubicBezTo>
                    <a:pt x="426" y="760"/>
                    <a:pt x="777" y="409"/>
                    <a:pt x="1194" y="125"/>
                  </a:cubicBezTo>
                  <a:cubicBezTo>
                    <a:pt x="1237" y="68"/>
                    <a:pt x="1208" y="0"/>
                    <a:pt x="11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35"/>
            <p:cNvSpPr/>
            <p:nvPr/>
          </p:nvSpPr>
          <p:spPr>
            <a:xfrm>
              <a:off x="5074525" y="3056325"/>
              <a:ext cx="22675" cy="24075"/>
            </a:xfrm>
            <a:custGeom>
              <a:rect b="b" l="l" r="r" t="t"/>
              <a:pathLst>
                <a:path extrusionOk="0" h="963" w="907">
                  <a:moveTo>
                    <a:pt x="798" y="1"/>
                  </a:moveTo>
                  <a:cubicBezTo>
                    <a:pt x="786" y="1"/>
                    <a:pt x="775" y="3"/>
                    <a:pt x="764" y="9"/>
                  </a:cubicBezTo>
                  <a:cubicBezTo>
                    <a:pt x="614" y="159"/>
                    <a:pt x="497" y="276"/>
                    <a:pt x="363" y="426"/>
                  </a:cubicBezTo>
                  <a:cubicBezTo>
                    <a:pt x="297" y="493"/>
                    <a:pt x="246" y="577"/>
                    <a:pt x="180" y="660"/>
                  </a:cubicBezTo>
                  <a:cubicBezTo>
                    <a:pt x="113" y="744"/>
                    <a:pt x="46" y="811"/>
                    <a:pt x="13" y="894"/>
                  </a:cubicBezTo>
                  <a:cubicBezTo>
                    <a:pt x="0" y="919"/>
                    <a:pt x="25" y="962"/>
                    <a:pt x="59" y="962"/>
                  </a:cubicBezTo>
                  <a:cubicBezTo>
                    <a:pt x="70" y="962"/>
                    <a:pt x="83" y="957"/>
                    <a:pt x="96" y="944"/>
                  </a:cubicBezTo>
                  <a:cubicBezTo>
                    <a:pt x="163" y="894"/>
                    <a:pt x="213" y="811"/>
                    <a:pt x="280" y="744"/>
                  </a:cubicBezTo>
                  <a:cubicBezTo>
                    <a:pt x="347" y="660"/>
                    <a:pt x="414" y="593"/>
                    <a:pt x="464" y="510"/>
                  </a:cubicBezTo>
                  <a:cubicBezTo>
                    <a:pt x="597" y="359"/>
                    <a:pt x="748" y="226"/>
                    <a:pt x="865" y="92"/>
                  </a:cubicBezTo>
                  <a:cubicBezTo>
                    <a:pt x="907" y="64"/>
                    <a:pt x="855" y="1"/>
                    <a:pt x="79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35"/>
            <p:cNvSpPr/>
            <p:nvPr/>
          </p:nvSpPr>
          <p:spPr>
            <a:xfrm>
              <a:off x="5075375" y="3076825"/>
              <a:ext cx="14525" cy="19400"/>
            </a:xfrm>
            <a:custGeom>
              <a:rect b="b" l="l" r="r" t="t"/>
              <a:pathLst>
                <a:path extrusionOk="0" h="776" w="581">
                  <a:moveTo>
                    <a:pt x="518" y="0"/>
                  </a:moveTo>
                  <a:cubicBezTo>
                    <a:pt x="495" y="0"/>
                    <a:pt x="475" y="12"/>
                    <a:pt x="463" y="24"/>
                  </a:cubicBezTo>
                  <a:cubicBezTo>
                    <a:pt x="380" y="124"/>
                    <a:pt x="313" y="258"/>
                    <a:pt x="229" y="358"/>
                  </a:cubicBezTo>
                  <a:cubicBezTo>
                    <a:pt x="179" y="425"/>
                    <a:pt x="162" y="458"/>
                    <a:pt x="129" y="525"/>
                  </a:cubicBezTo>
                  <a:cubicBezTo>
                    <a:pt x="79" y="592"/>
                    <a:pt x="45" y="626"/>
                    <a:pt x="12" y="709"/>
                  </a:cubicBezTo>
                  <a:cubicBezTo>
                    <a:pt x="1" y="754"/>
                    <a:pt x="27" y="776"/>
                    <a:pt x="55" y="776"/>
                  </a:cubicBezTo>
                  <a:cubicBezTo>
                    <a:pt x="70" y="776"/>
                    <a:pt x="84" y="770"/>
                    <a:pt x="96" y="759"/>
                  </a:cubicBezTo>
                  <a:cubicBezTo>
                    <a:pt x="146" y="709"/>
                    <a:pt x="179" y="659"/>
                    <a:pt x="229" y="592"/>
                  </a:cubicBezTo>
                  <a:cubicBezTo>
                    <a:pt x="263" y="525"/>
                    <a:pt x="296" y="492"/>
                    <a:pt x="329" y="425"/>
                  </a:cubicBezTo>
                  <a:cubicBezTo>
                    <a:pt x="413" y="325"/>
                    <a:pt x="480" y="191"/>
                    <a:pt x="563" y="91"/>
                  </a:cubicBezTo>
                  <a:cubicBezTo>
                    <a:pt x="580" y="57"/>
                    <a:pt x="563" y="7"/>
                    <a:pt x="547" y="7"/>
                  </a:cubicBezTo>
                  <a:cubicBezTo>
                    <a:pt x="537" y="2"/>
                    <a:pt x="527" y="0"/>
                    <a:pt x="5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35"/>
            <p:cNvSpPr/>
            <p:nvPr/>
          </p:nvSpPr>
          <p:spPr>
            <a:xfrm>
              <a:off x="5077325" y="3096625"/>
              <a:ext cx="10900" cy="19350"/>
            </a:xfrm>
            <a:custGeom>
              <a:rect b="b" l="l" r="r" t="t"/>
              <a:pathLst>
                <a:path extrusionOk="0" h="774" w="436">
                  <a:moveTo>
                    <a:pt x="402" y="1"/>
                  </a:moveTo>
                  <a:cubicBezTo>
                    <a:pt x="385" y="1"/>
                    <a:pt x="335" y="1"/>
                    <a:pt x="318" y="51"/>
                  </a:cubicBezTo>
                  <a:cubicBezTo>
                    <a:pt x="251" y="151"/>
                    <a:pt x="218" y="285"/>
                    <a:pt x="151" y="385"/>
                  </a:cubicBezTo>
                  <a:cubicBezTo>
                    <a:pt x="134" y="452"/>
                    <a:pt x="101" y="485"/>
                    <a:pt x="68" y="552"/>
                  </a:cubicBezTo>
                  <a:cubicBezTo>
                    <a:pt x="51" y="619"/>
                    <a:pt x="1" y="652"/>
                    <a:pt x="1" y="719"/>
                  </a:cubicBezTo>
                  <a:cubicBezTo>
                    <a:pt x="1" y="742"/>
                    <a:pt x="25" y="774"/>
                    <a:pt x="51" y="774"/>
                  </a:cubicBezTo>
                  <a:cubicBezTo>
                    <a:pt x="63" y="774"/>
                    <a:pt x="74" y="768"/>
                    <a:pt x="84" y="753"/>
                  </a:cubicBezTo>
                  <a:cubicBezTo>
                    <a:pt x="134" y="719"/>
                    <a:pt x="151" y="652"/>
                    <a:pt x="168" y="585"/>
                  </a:cubicBezTo>
                  <a:cubicBezTo>
                    <a:pt x="185" y="535"/>
                    <a:pt x="235" y="485"/>
                    <a:pt x="251" y="418"/>
                  </a:cubicBezTo>
                  <a:cubicBezTo>
                    <a:pt x="318" y="318"/>
                    <a:pt x="352" y="201"/>
                    <a:pt x="419" y="84"/>
                  </a:cubicBezTo>
                  <a:cubicBezTo>
                    <a:pt x="435" y="51"/>
                    <a:pt x="419" y="34"/>
                    <a:pt x="4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35"/>
            <p:cNvSpPr/>
            <p:nvPr/>
          </p:nvSpPr>
          <p:spPr>
            <a:xfrm>
              <a:off x="5081925" y="3117525"/>
              <a:ext cx="2125" cy="11375"/>
            </a:xfrm>
            <a:custGeom>
              <a:rect b="b" l="l" r="r" t="t"/>
              <a:pathLst>
                <a:path extrusionOk="0" h="455" w="85">
                  <a:moveTo>
                    <a:pt x="34" y="0"/>
                  </a:moveTo>
                  <a:cubicBezTo>
                    <a:pt x="51" y="0"/>
                    <a:pt x="1" y="33"/>
                    <a:pt x="1" y="67"/>
                  </a:cubicBezTo>
                  <a:lnTo>
                    <a:pt x="1" y="234"/>
                  </a:lnTo>
                  <a:lnTo>
                    <a:pt x="1" y="318"/>
                  </a:lnTo>
                  <a:lnTo>
                    <a:pt x="1" y="401"/>
                  </a:lnTo>
                  <a:cubicBezTo>
                    <a:pt x="1" y="415"/>
                    <a:pt x="25" y="455"/>
                    <a:pt x="43" y="455"/>
                  </a:cubicBezTo>
                  <a:cubicBezTo>
                    <a:pt x="46" y="455"/>
                    <a:pt x="48" y="454"/>
                    <a:pt x="51" y="451"/>
                  </a:cubicBezTo>
                  <a:cubicBezTo>
                    <a:pt x="67" y="451"/>
                    <a:pt x="84" y="418"/>
                    <a:pt x="84" y="401"/>
                  </a:cubicBezTo>
                  <a:lnTo>
                    <a:pt x="84" y="318"/>
                  </a:lnTo>
                  <a:lnTo>
                    <a:pt x="84" y="234"/>
                  </a:lnTo>
                  <a:lnTo>
                    <a:pt x="84" y="67"/>
                  </a:lnTo>
                  <a:cubicBezTo>
                    <a:pt x="84" y="33"/>
                    <a:pt x="67" y="0"/>
                    <a:pt x="3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35"/>
            <p:cNvSpPr/>
            <p:nvPr/>
          </p:nvSpPr>
          <p:spPr>
            <a:xfrm>
              <a:off x="5080675" y="3150100"/>
              <a:ext cx="4200" cy="2950"/>
            </a:xfrm>
            <a:custGeom>
              <a:rect b="b" l="l" r="r" t="t"/>
              <a:pathLst>
                <a:path extrusionOk="0" h="118" w="168">
                  <a:moveTo>
                    <a:pt x="84" y="0"/>
                  </a:moveTo>
                  <a:cubicBezTo>
                    <a:pt x="0" y="0"/>
                    <a:pt x="0" y="117"/>
                    <a:pt x="84" y="117"/>
                  </a:cubicBezTo>
                  <a:cubicBezTo>
                    <a:pt x="168" y="117"/>
                    <a:pt x="168"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35"/>
            <p:cNvSpPr/>
            <p:nvPr/>
          </p:nvSpPr>
          <p:spPr>
            <a:xfrm>
              <a:off x="4812225" y="2986625"/>
              <a:ext cx="114075" cy="51200"/>
            </a:xfrm>
            <a:custGeom>
              <a:rect b="b" l="l" r="r" t="t"/>
              <a:pathLst>
                <a:path extrusionOk="0" h="2048" w="4563">
                  <a:moveTo>
                    <a:pt x="4500" y="0"/>
                  </a:moveTo>
                  <a:cubicBezTo>
                    <a:pt x="4492" y="0"/>
                    <a:pt x="4483" y="2"/>
                    <a:pt x="4473" y="6"/>
                  </a:cubicBezTo>
                  <a:cubicBezTo>
                    <a:pt x="3687" y="207"/>
                    <a:pt x="2936" y="474"/>
                    <a:pt x="2217" y="808"/>
                  </a:cubicBezTo>
                  <a:cubicBezTo>
                    <a:pt x="1482" y="1126"/>
                    <a:pt x="713" y="1510"/>
                    <a:pt x="45" y="1961"/>
                  </a:cubicBezTo>
                  <a:cubicBezTo>
                    <a:pt x="0" y="1991"/>
                    <a:pt x="35" y="2047"/>
                    <a:pt x="67" y="2047"/>
                  </a:cubicBezTo>
                  <a:cubicBezTo>
                    <a:pt x="71" y="2047"/>
                    <a:pt x="75" y="2047"/>
                    <a:pt x="78" y="2045"/>
                  </a:cubicBezTo>
                  <a:cubicBezTo>
                    <a:pt x="797" y="1660"/>
                    <a:pt x="1465" y="1276"/>
                    <a:pt x="2184" y="942"/>
                  </a:cubicBezTo>
                  <a:cubicBezTo>
                    <a:pt x="2936" y="608"/>
                    <a:pt x="3687" y="324"/>
                    <a:pt x="4489" y="123"/>
                  </a:cubicBezTo>
                  <a:cubicBezTo>
                    <a:pt x="4563" y="94"/>
                    <a:pt x="4559" y="0"/>
                    <a:pt x="45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35"/>
            <p:cNvSpPr/>
            <p:nvPr/>
          </p:nvSpPr>
          <p:spPr>
            <a:xfrm>
              <a:off x="4812200" y="3014275"/>
              <a:ext cx="84550" cy="38150"/>
            </a:xfrm>
            <a:custGeom>
              <a:rect b="b" l="l" r="r" t="t"/>
              <a:pathLst>
                <a:path extrusionOk="0" h="1526" w="3382">
                  <a:moveTo>
                    <a:pt x="3276" y="1"/>
                  </a:moveTo>
                  <a:cubicBezTo>
                    <a:pt x="3269" y="1"/>
                    <a:pt x="3262" y="2"/>
                    <a:pt x="3254" y="3"/>
                  </a:cubicBezTo>
                  <a:cubicBezTo>
                    <a:pt x="2719" y="237"/>
                    <a:pt x="2168" y="488"/>
                    <a:pt x="1650" y="705"/>
                  </a:cubicBezTo>
                  <a:cubicBezTo>
                    <a:pt x="1383" y="838"/>
                    <a:pt x="1132" y="939"/>
                    <a:pt x="848" y="1072"/>
                  </a:cubicBezTo>
                  <a:cubicBezTo>
                    <a:pt x="581" y="1189"/>
                    <a:pt x="297" y="1290"/>
                    <a:pt x="46" y="1440"/>
                  </a:cubicBezTo>
                  <a:cubicBezTo>
                    <a:pt x="0" y="1455"/>
                    <a:pt x="10" y="1526"/>
                    <a:pt x="63" y="1526"/>
                  </a:cubicBezTo>
                  <a:cubicBezTo>
                    <a:pt x="68" y="1526"/>
                    <a:pt x="73" y="1525"/>
                    <a:pt x="79" y="1524"/>
                  </a:cubicBezTo>
                  <a:cubicBezTo>
                    <a:pt x="347" y="1440"/>
                    <a:pt x="597" y="1306"/>
                    <a:pt x="848" y="1189"/>
                  </a:cubicBezTo>
                  <a:lnTo>
                    <a:pt x="1667" y="805"/>
                  </a:lnTo>
                  <a:cubicBezTo>
                    <a:pt x="2218" y="554"/>
                    <a:pt x="2753" y="304"/>
                    <a:pt x="3321" y="87"/>
                  </a:cubicBezTo>
                  <a:cubicBezTo>
                    <a:pt x="3382" y="71"/>
                    <a:pt x="3346" y="1"/>
                    <a:pt x="3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35"/>
            <p:cNvSpPr/>
            <p:nvPr/>
          </p:nvSpPr>
          <p:spPr>
            <a:xfrm>
              <a:off x="4803425" y="3041450"/>
              <a:ext cx="82000" cy="38150"/>
            </a:xfrm>
            <a:custGeom>
              <a:rect b="b" l="l" r="r" t="t"/>
              <a:pathLst>
                <a:path extrusionOk="0" h="1526" w="3280">
                  <a:moveTo>
                    <a:pt x="3205" y="0"/>
                  </a:moveTo>
                  <a:cubicBezTo>
                    <a:pt x="3200" y="0"/>
                    <a:pt x="3194" y="1"/>
                    <a:pt x="3187" y="2"/>
                  </a:cubicBezTo>
                  <a:cubicBezTo>
                    <a:pt x="2653" y="186"/>
                    <a:pt x="2101" y="403"/>
                    <a:pt x="1583" y="654"/>
                  </a:cubicBezTo>
                  <a:cubicBezTo>
                    <a:pt x="1316" y="771"/>
                    <a:pt x="1065" y="904"/>
                    <a:pt x="781" y="1021"/>
                  </a:cubicBezTo>
                  <a:cubicBezTo>
                    <a:pt x="531" y="1155"/>
                    <a:pt x="263" y="1272"/>
                    <a:pt x="29" y="1439"/>
                  </a:cubicBezTo>
                  <a:cubicBezTo>
                    <a:pt x="0" y="1482"/>
                    <a:pt x="22" y="1526"/>
                    <a:pt x="60" y="1526"/>
                  </a:cubicBezTo>
                  <a:cubicBezTo>
                    <a:pt x="66" y="1526"/>
                    <a:pt x="73" y="1525"/>
                    <a:pt x="80" y="1523"/>
                  </a:cubicBezTo>
                  <a:cubicBezTo>
                    <a:pt x="330" y="1439"/>
                    <a:pt x="581" y="1272"/>
                    <a:pt x="815" y="1155"/>
                  </a:cubicBezTo>
                  <a:lnTo>
                    <a:pt x="1567" y="771"/>
                  </a:lnTo>
                  <a:cubicBezTo>
                    <a:pt x="2085" y="520"/>
                    <a:pt x="2619" y="320"/>
                    <a:pt x="3187" y="102"/>
                  </a:cubicBezTo>
                  <a:cubicBezTo>
                    <a:pt x="3280" y="87"/>
                    <a:pt x="3273" y="0"/>
                    <a:pt x="32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35"/>
            <p:cNvSpPr/>
            <p:nvPr/>
          </p:nvSpPr>
          <p:spPr>
            <a:xfrm>
              <a:off x="4805525" y="3066250"/>
              <a:ext cx="56000" cy="30600"/>
            </a:xfrm>
            <a:custGeom>
              <a:rect b="b" l="l" r="r" t="t"/>
              <a:pathLst>
                <a:path extrusionOk="0" h="1224" w="2240">
                  <a:moveTo>
                    <a:pt x="2151" y="0"/>
                  </a:moveTo>
                  <a:cubicBezTo>
                    <a:pt x="2141" y="0"/>
                    <a:pt x="2129" y="4"/>
                    <a:pt x="2118" y="13"/>
                  </a:cubicBezTo>
                  <a:cubicBezTo>
                    <a:pt x="1783" y="213"/>
                    <a:pt x="1449" y="430"/>
                    <a:pt x="1098" y="597"/>
                  </a:cubicBezTo>
                  <a:cubicBezTo>
                    <a:pt x="747" y="781"/>
                    <a:pt x="397" y="932"/>
                    <a:pt x="29" y="1132"/>
                  </a:cubicBezTo>
                  <a:cubicBezTo>
                    <a:pt x="1" y="1160"/>
                    <a:pt x="8" y="1223"/>
                    <a:pt x="51" y="1223"/>
                  </a:cubicBezTo>
                  <a:cubicBezTo>
                    <a:pt x="59" y="1223"/>
                    <a:pt x="68" y="1221"/>
                    <a:pt x="79" y="1216"/>
                  </a:cubicBezTo>
                  <a:cubicBezTo>
                    <a:pt x="447" y="1099"/>
                    <a:pt x="814" y="915"/>
                    <a:pt x="1148" y="714"/>
                  </a:cubicBezTo>
                  <a:cubicBezTo>
                    <a:pt x="1499" y="531"/>
                    <a:pt x="1850" y="330"/>
                    <a:pt x="2184" y="113"/>
                  </a:cubicBezTo>
                  <a:cubicBezTo>
                    <a:pt x="2240" y="85"/>
                    <a:pt x="2203" y="0"/>
                    <a:pt x="21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35"/>
            <p:cNvSpPr/>
            <p:nvPr/>
          </p:nvSpPr>
          <p:spPr>
            <a:xfrm>
              <a:off x="4812625" y="3097200"/>
              <a:ext cx="48900" cy="26675"/>
            </a:xfrm>
            <a:custGeom>
              <a:rect b="b" l="l" r="r" t="t"/>
              <a:pathLst>
                <a:path extrusionOk="0" h="1067" w="1956">
                  <a:moveTo>
                    <a:pt x="1867" y="1"/>
                  </a:moveTo>
                  <a:cubicBezTo>
                    <a:pt x="1857" y="1"/>
                    <a:pt x="1845" y="4"/>
                    <a:pt x="1834" y="11"/>
                  </a:cubicBezTo>
                  <a:cubicBezTo>
                    <a:pt x="1499" y="111"/>
                    <a:pt x="1165" y="228"/>
                    <a:pt x="864" y="395"/>
                  </a:cubicBezTo>
                  <a:cubicBezTo>
                    <a:pt x="714" y="479"/>
                    <a:pt x="564" y="562"/>
                    <a:pt x="413" y="679"/>
                  </a:cubicBezTo>
                  <a:cubicBezTo>
                    <a:pt x="363" y="713"/>
                    <a:pt x="263" y="780"/>
                    <a:pt x="213" y="813"/>
                  </a:cubicBezTo>
                  <a:cubicBezTo>
                    <a:pt x="146" y="880"/>
                    <a:pt x="62" y="913"/>
                    <a:pt x="29" y="997"/>
                  </a:cubicBezTo>
                  <a:cubicBezTo>
                    <a:pt x="0" y="1026"/>
                    <a:pt x="34" y="1067"/>
                    <a:pt x="54" y="1067"/>
                  </a:cubicBezTo>
                  <a:cubicBezTo>
                    <a:pt x="57" y="1067"/>
                    <a:pt x="60" y="1066"/>
                    <a:pt x="62" y="1064"/>
                  </a:cubicBezTo>
                  <a:cubicBezTo>
                    <a:pt x="146" y="1047"/>
                    <a:pt x="196" y="980"/>
                    <a:pt x="280" y="947"/>
                  </a:cubicBezTo>
                  <a:cubicBezTo>
                    <a:pt x="330" y="897"/>
                    <a:pt x="397" y="830"/>
                    <a:pt x="480" y="796"/>
                  </a:cubicBezTo>
                  <a:cubicBezTo>
                    <a:pt x="631" y="696"/>
                    <a:pt x="781" y="613"/>
                    <a:pt x="915" y="529"/>
                  </a:cubicBezTo>
                  <a:cubicBezTo>
                    <a:pt x="1232" y="362"/>
                    <a:pt x="1549" y="228"/>
                    <a:pt x="1884" y="128"/>
                  </a:cubicBezTo>
                  <a:cubicBezTo>
                    <a:pt x="1955" y="114"/>
                    <a:pt x="1929" y="1"/>
                    <a:pt x="186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35"/>
            <p:cNvSpPr/>
            <p:nvPr/>
          </p:nvSpPr>
          <p:spPr>
            <a:xfrm>
              <a:off x="4808050" y="3128650"/>
              <a:ext cx="47650" cy="21125"/>
            </a:xfrm>
            <a:custGeom>
              <a:rect b="b" l="l" r="r" t="t"/>
              <a:pathLst>
                <a:path extrusionOk="0" h="845" w="1906">
                  <a:moveTo>
                    <a:pt x="1841" y="1"/>
                  </a:moveTo>
                  <a:cubicBezTo>
                    <a:pt x="1834" y="1"/>
                    <a:pt x="1825" y="2"/>
                    <a:pt x="1816" y="6"/>
                  </a:cubicBezTo>
                  <a:cubicBezTo>
                    <a:pt x="1515" y="106"/>
                    <a:pt x="1215" y="207"/>
                    <a:pt x="914" y="340"/>
                  </a:cubicBezTo>
                  <a:lnTo>
                    <a:pt x="479" y="524"/>
                  </a:lnTo>
                  <a:cubicBezTo>
                    <a:pt x="329" y="591"/>
                    <a:pt x="179" y="675"/>
                    <a:pt x="45" y="758"/>
                  </a:cubicBezTo>
                  <a:cubicBezTo>
                    <a:pt x="0" y="788"/>
                    <a:pt x="35" y="844"/>
                    <a:pt x="67" y="844"/>
                  </a:cubicBezTo>
                  <a:cubicBezTo>
                    <a:pt x="71" y="844"/>
                    <a:pt x="75" y="843"/>
                    <a:pt x="78" y="842"/>
                  </a:cubicBezTo>
                  <a:cubicBezTo>
                    <a:pt x="229" y="775"/>
                    <a:pt x="346" y="708"/>
                    <a:pt x="496" y="641"/>
                  </a:cubicBezTo>
                  <a:lnTo>
                    <a:pt x="930" y="457"/>
                  </a:lnTo>
                  <a:cubicBezTo>
                    <a:pt x="1231" y="340"/>
                    <a:pt x="1515" y="223"/>
                    <a:pt x="1816" y="123"/>
                  </a:cubicBezTo>
                  <a:cubicBezTo>
                    <a:pt x="1905" y="108"/>
                    <a:pt x="1902" y="1"/>
                    <a:pt x="184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35"/>
            <p:cNvSpPr/>
            <p:nvPr/>
          </p:nvSpPr>
          <p:spPr>
            <a:xfrm>
              <a:off x="4805475" y="3151875"/>
              <a:ext cx="54375" cy="25875"/>
            </a:xfrm>
            <a:custGeom>
              <a:rect b="b" l="l" r="r" t="t"/>
              <a:pathLst>
                <a:path extrusionOk="0" h="1035" w="2175">
                  <a:moveTo>
                    <a:pt x="2096" y="1"/>
                  </a:moveTo>
                  <a:cubicBezTo>
                    <a:pt x="2087" y="1"/>
                    <a:pt x="2078" y="4"/>
                    <a:pt x="2069" y="13"/>
                  </a:cubicBezTo>
                  <a:cubicBezTo>
                    <a:pt x="1735" y="180"/>
                    <a:pt x="1401" y="347"/>
                    <a:pt x="1067" y="497"/>
                  </a:cubicBezTo>
                  <a:cubicBezTo>
                    <a:pt x="900" y="581"/>
                    <a:pt x="733" y="631"/>
                    <a:pt x="566" y="715"/>
                  </a:cubicBezTo>
                  <a:cubicBezTo>
                    <a:pt x="399" y="798"/>
                    <a:pt x="198" y="865"/>
                    <a:pt x="31" y="949"/>
                  </a:cubicBezTo>
                  <a:cubicBezTo>
                    <a:pt x="1" y="964"/>
                    <a:pt x="12" y="1034"/>
                    <a:pt x="64" y="1034"/>
                  </a:cubicBezTo>
                  <a:cubicBezTo>
                    <a:pt x="69" y="1034"/>
                    <a:pt x="75" y="1034"/>
                    <a:pt x="81" y="1032"/>
                  </a:cubicBezTo>
                  <a:cubicBezTo>
                    <a:pt x="265" y="999"/>
                    <a:pt x="432" y="915"/>
                    <a:pt x="599" y="832"/>
                  </a:cubicBezTo>
                  <a:cubicBezTo>
                    <a:pt x="766" y="765"/>
                    <a:pt x="933" y="681"/>
                    <a:pt x="1100" y="598"/>
                  </a:cubicBezTo>
                  <a:cubicBezTo>
                    <a:pt x="1434" y="447"/>
                    <a:pt x="1785" y="280"/>
                    <a:pt x="2120" y="113"/>
                  </a:cubicBezTo>
                  <a:cubicBezTo>
                    <a:pt x="2175" y="85"/>
                    <a:pt x="2139" y="1"/>
                    <a:pt x="209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35"/>
            <p:cNvSpPr/>
            <p:nvPr/>
          </p:nvSpPr>
          <p:spPr>
            <a:xfrm>
              <a:off x="4803550" y="3179300"/>
              <a:ext cx="60625" cy="26950"/>
            </a:xfrm>
            <a:custGeom>
              <a:rect b="b" l="l" r="r" t="t"/>
              <a:pathLst>
                <a:path extrusionOk="0" h="1078" w="2425">
                  <a:moveTo>
                    <a:pt x="2329" y="0"/>
                  </a:moveTo>
                  <a:cubicBezTo>
                    <a:pt x="2324" y="0"/>
                    <a:pt x="2319" y="1"/>
                    <a:pt x="2313" y="2"/>
                  </a:cubicBezTo>
                  <a:cubicBezTo>
                    <a:pt x="1511" y="186"/>
                    <a:pt x="743" y="503"/>
                    <a:pt x="58" y="954"/>
                  </a:cubicBezTo>
                  <a:cubicBezTo>
                    <a:pt x="0" y="998"/>
                    <a:pt x="42" y="1078"/>
                    <a:pt x="87" y="1078"/>
                  </a:cubicBezTo>
                  <a:cubicBezTo>
                    <a:pt x="94" y="1078"/>
                    <a:pt x="101" y="1076"/>
                    <a:pt x="108" y="1071"/>
                  </a:cubicBezTo>
                  <a:cubicBezTo>
                    <a:pt x="810" y="620"/>
                    <a:pt x="1562" y="319"/>
                    <a:pt x="2347" y="119"/>
                  </a:cubicBezTo>
                  <a:cubicBezTo>
                    <a:pt x="2425" y="103"/>
                    <a:pt x="2401" y="0"/>
                    <a:pt x="232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35"/>
            <p:cNvSpPr/>
            <p:nvPr/>
          </p:nvSpPr>
          <p:spPr>
            <a:xfrm>
              <a:off x="4795500" y="3196725"/>
              <a:ext cx="78550" cy="34475"/>
            </a:xfrm>
            <a:custGeom>
              <a:rect b="b" l="l" r="r" t="t"/>
              <a:pathLst>
                <a:path extrusionOk="0" h="1379" w="3142">
                  <a:moveTo>
                    <a:pt x="3033" y="1"/>
                  </a:moveTo>
                  <a:cubicBezTo>
                    <a:pt x="3023" y="1"/>
                    <a:pt x="3013" y="3"/>
                    <a:pt x="3003" y="7"/>
                  </a:cubicBezTo>
                  <a:cubicBezTo>
                    <a:pt x="2502" y="224"/>
                    <a:pt x="2017" y="424"/>
                    <a:pt x="1516" y="642"/>
                  </a:cubicBezTo>
                  <a:cubicBezTo>
                    <a:pt x="1265" y="742"/>
                    <a:pt x="1048" y="842"/>
                    <a:pt x="798" y="959"/>
                  </a:cubicBezTo>
                  <a:cubicBezTo>
                    <a:pt x="547" y="1059"/>
                    <a:pt x="263" y="1143"/>
                    <a:pt x="46" y="1293"/>
                  </a:cubicBezTo>
                  <a:cubicBezTo>
                    <a:pt x="0" y="1308"/>
                    <a:pt x="10" y="1379"/>
                    <a:pt x="62" y="1379"/>
                  </a:cubicBezTo>
                  <a:cubicBezTo>
                    <a:pt x="67" y="1379"/>
                    <a:pt x="73" y="1378"/>
                    <a:pt x="79" y="1377"/>
                  </a:cubicBezTo>
                  <a:cubicBezTo>
                    <a:pt x="330" y="1310"/>
                    <a:pt x="564" y="1176"/>
                    <a:pt x="798" y="1076"/>
                  </a:cubicBezTo>
                  <a:lnTo>
                    <a:pt x="1549" y="759"/>
                  </a:lnTo>
                  <a:cubicBezTo>
                    <a:pt x="2051" y="558"/>
                    <a:pt x="2552" y="324"/>
                    <a:pt x="3053" y="124"/>
                  </a:cubicBezTo>
                  <a:cubicBezTo>
                    <a:pt x="3141" y="94"/>
                    <a:pt x="3101" y="1"/>
                    <a:pt x="303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35"/>
            <p:cNvSpPr/>
            <p:nvPr/>
          </p:nvSpPr>
          <p:spPr>
            <a:xfrm>
              <a:off x="4820550" y="3213525"/>
              <a:ext cx="56150" cy="23950"/>
            </a:xfrm>
            <a:custGeom>
              <a:rect b="b" l="l" r="r" t="t"/>
              <a:pathLst>
                <a:path extrusionOk="0" h="958" w="2246">
                  <a:moveTo>
                    <a:pt x="2148" y="1"/>
                  </a:moveTo>
                  <a:cubicBezTo>
                    <a:pt x="2144" y="1"/>
                    <a:pt x="2139" y="2"/>
                    <a:pt x="2135" y="3"/>
                  </a:cubicBezTo>
                  <a:lnTo>
                    <a:pt x="1065" y="454"/>
                  </a:lnTo>
                  <a:cubicBezTo>
                    <a:pt x="898" y="504"/>
                    <a:pt x="698" y="571"/>
                    <a:pt x="547" y="655"/>
                  </a:cubicBezTo>
                  <a:cubicBezTo>
                    <a:pt x="464" y="705"/>
                    <a:pt x="380" y="721"/>
                    <a:pt x="263" y="755"/>
                  </a:cubicBezTo>
                  <a:cubicBezTo>
                    <a:pt x="180" y="788"/>
                    <a:pt x="96" y="805"/>
                    <a:pt x="46" y="872"/>
                  </a:cubicBezTo>
                  <a:cubicBezTo>
                    <a:pt x="1" y="887"/>
                    <a:pt x="10" y="958"/>
                    <a:pt x="50" y="958"/>
                  </a:cubicBezTo>
                  <a:cubicBezTo>
                    <a:pt x="54" y="958"/>
                    <a:pt x="58" y="957"/>
                    <a:pt x="63" y="955"/>
                  </a:cubicBezTo>
                  <a:cubicBezTo>
                    <a:pt x="146" y="955"/>
                    <a:pt x="230" y="905"/>
                    <a:pt x="330" y="872"/>
                  </a:cubicBezTo>
                  <a:cubicBezTo>
                    <a:pt x="430" y="822"/>
                    <a:pt x="514" y="805"/>
                    <a:pt x="614" y="755"/>
                  </a:cubicBezTo>
                  <a:cubicBezTo>
                    <a:pt x="781" y="705"/>
                    <a:pt x="982" y="638"/>
                    <a:pt x="1149" y="554"/>
                  </a:cubicBezTo>
                  <a:cubicBezTo>
                    <a:pt x="1500" y="404"/>
                    <a:pt x="1851" y="254"/>
                    <a:pt x="2185" y="120"/>
                  </a:cubicBezTo>
                  <a:cubicBezTo>
                    <a:pt x="2246" y="74"/>
                    <a:pt x="2196" y="1"/>
                    <a:pt x="2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35"/>
            <p:cNvSpPr/>
            <p:nvPr/>
          </p:nvSpPr>
          <p:spPr>
            <a:xfrm>
              <a:off x="4831300" y="3237775"/>
              <a:ext cx="20775" cy="8000"/>
            </a:xfrm>
            <a:custGeom>
              <a:rect b="b" l="l" r="r" t="t"/>
              <a:pathLst>
                <a:path extrusionOk="0" h="320" w="831">
                  <a:moveTo>
                    <a:pt x="735" y="0"/>
                  </a:moveTo>
                  <a:cubicBezTo>
                    <a:pt x="730" y="0"/>
                    <a:pt x="724" y="1"/>
                    <a:pt x="719" y="2"/>
                  </a:cubicBezTo>
                  <a:cubicBezTo>
                    <a:pt x="619" y="36"/>
                    <a:pt x="485" y="69"/>
                    <a:pt x="385" y="102"/>
                  </a:cubicBezTo>
                  <a:cubicBezTo>
                    <a:pt x="285" y="152"/>
                    <a:pt x="151" y="169"/>
                    <a:pt x="51" y="236"/>
                  </a:cubicBezTo>
                  <a:cubicBezTo>
                    <a:pt x="0" y="253"/>
                    <a:pt x="34" y="320"/>
                    <a:pt x="67" y="320"/>
                  </a:cubicBezTo>
                  <a:cubicBezTo>
                    <a:pt x="134" y="320"/>
                    <a:pt x="201" y="286"/>
                    <a:pt x="251" y="269"/>
                  </a:cubicBezTo>
                  <a:cubicBezTo>
                    <a:pt x="318" y="253"/>
                    <a:pt x="368" y="236"/>
                    <a:pt x="418" y="236"/>
                  </a:cubicBezTo>
                  <a:cubicBezTo>
                    <a:pt x="535" y="186"/>
                    <a:pt x="652" y="169"/>
                    <a:pt x="752" y="119"/>
                  </a:cubicBezTo>
                  <a:cubicBezTo>
                    <a:pt x="830" y="103"/>
                    <a:pt x="806" y="0"/>
                    <a:pt x="7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35"/>
            <p:cNvSpPr/>
            <p:nvPr/>
          </p:nvSpPr>
          <p:spPr>
            <a:xfrm>
              <a:off x="4892500" y="3094375"/>
              <a:ext cx="14000" cy="7075"/>
            </a:xfrm>
            <a:custGeom>
              <a:rect b="b" l="l" r="r" t="t"/>
              <a:pathLst>
                <a:path extrusionOk="0" h="283" w="560">
                  <a:moveTo>
                    <a:pt x="525" y="1"/>
                  </a:moveTo>
                  <a:cubicBezTo>
                    <a:pt x="519" y="1"/>
                    <a:pt x="514" y="3"/>
                    <a:pt x="510" y="7"/>
                  </a:cubicBezTo>
                  <a:cubicBezTo>
                    <a:pt x="426" y="41"/>
                    <a:pt x="360" y="74"/>
                    <a:pt x="276" y="91"/>
                  </a:cubicBezTo>
                  <a:cubicBezTo>
                    <a:pt x="192" y="124"/>
                    <a:pt x="126" y="157"/>
                    <a:pt x="42" y="191"/>
                  </a:cubicBezTo>
                  <a:cubicBezTo>
                    <a:pt x="0" y="219"/>
                    <a:pt x="17" y="282"/>
                    <a:pt x="63" y="282"/>
                  </a:cubicBezTo>
                  <a:cubicBezTo>
                    <a:pt x="71" y="282"/>
                    <a:pt x="81" y="280"/>
                    <a:pt x="92" y="274"/>
                  </a:cubicBezTo>
                  <a:cubicBezTo>
                    <a:pt x="126" y="274"/>
                    <a:pt x="176" y="258"/>
                    <a:pt x="209" y="241"/>
                  </a:cubicBezTo>
                  <a:cubicBezTo>
                    <a:pt x="259" y="224"/>
                    <a:pt x="276" y="224"/>
                    <a:pt x="309" y="191"/>
                  </a:cubicBezTo>
                  <a:cubicBezTo>
                    <a:pt x="376" y="174"/>
                    <a:pt x="460" y="141"/>
                    <a:pt x="527" y="124"/>
                  </a:cubicBezTo>
                  <a:cubicBezTo>
                    <a:pt x="543" y="91"/>
                    <a:pt x="560" y="74"/>
                    <a:pt x="560" y="57"/>
                  </a:cubicBezTo>
                  <a:cubicBezTo>
                    <a:pt x="560" y="20"/>
                    <a:pt x="541" y="1"/>
                    <a:pt x="52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35"/>
            <p:cNvSpPr/>
            <p:nvPr/>
          </p:nvSpPr>
          <p:spPr>
            <a:xfrm>
              <a:off x="4891100" y="3061825"/>
              <a:ext cx="41850" cy="14825"/>
            </a:xfrm>
            <a:custGeom>
              <a:rect b="b" l="l" r="r" t="t"/>
              <a:pathLst>
                <a:path extrusionOk="0" h="593" w="1674">
                  <a:moveTo>
                    <a:pt x="1611" y="0"/>
                  </a:moveTo>
                  <a:cubicBezTo>
                    <a:pt x="1603" y="0"/>
                    <a:pt x="1594" y="2"/>
                    <a:pt x="1585" y="6"/>
                  </a:cubicBezTo>
                  <a:cubicBezTo>
                    <a:pt x="1318" y="39"/>
                    <a:pt x="1067" y="123"/>
                    <a:pt x="783" y="206"/>
                  </a:cubicBezTo>
                  <a:lnTo>
                    <a:pt x="416" y="340"/>
                  </a:lnTo>
                  <a:cubicBezTo>
                    <a:pt x="282" y="373"/>
                    <a:pt x="148" y="440"/>
                    <a:pt x="31" y="507"/>
                  </a:cubicBezTo>
                  <a:cubicBezTo>
                    <a:pt x="1" y="522"/>
                    <a:pt x="12" y="593"/>
                    <a:pt x="64" y="593"/>
                  </a:cubicBezTo>
                  <a:cubicBezTo>
                    <a:pt x="70" y="593"/>
                    <a:pt x="75" y="592"/>
                    <a:pt x="81" y="591"/>
                  </a:cubicBezTo>
                  <a:cubicBezTo>
                    <a:pt x="198" y="540"/>
                    <a:pt x="332" y="474"/>
                    <a:pt x="432" y="440"/>
                  </a:cubicBezTo>
                  <a:cubicBezTo>
                    <a:pt x="566" y="390"/>
                    <a:pt x="683" y="340"/>
                    <a:pt x="817" y="290"/>
                  </a:cubicBezTo>
                  <a:cubicBezTo>
                    <a:pt x="1067" y="206"/>
                    <a:pt x="1334" y="139"/>
                    <a:pt x="1585" y="89"/>
                  </a:cubicBezTo>
                  <a:cubicBezTo>
                    <a:pt x="1591" y="90"/>
                    <a:pt x="1597" y="91"/>
                    <a:pt x="1602" y="91"/>
                  </a:cubicBezTo>
                  <a:cubicBezTo>
                    <a:pt x="1673" y="91"/>
                    <a:pt x="1667" y="0"/>
                    <a:pt x="161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35"/>
            <p:cNvSpPr/>
            <p:nvPr/>
          </p:nvSpPr>
          <p:spPr>
            <a:xfrm>
              <a:off x="4902300" y="3037275"/>
              <a:ext cx="40850" cy="15525"/>
            </a:xfrm>
            <a:custGeom>
              <a:rect b="b" l="l" r="r" t="t"/>
              <a:pathLst>
                <a:path extrusionOk="0" h="621" w="1634">
                  <a:moveTo>
                    <a:pt x="1520" y="0"/>
                  </a:moveTo>
                  <a:cubicBezTo>
                    <a:pt x="1515" y="0"/>
                    <a:pt x="1510" y="1"/>
                    <a:pt x="1505" y="2"/>
                  </a:cubicBezTo>
                  <a:cubicBezTo>
                    <a:pt x="1254" y="102"/>
                    <a:pt x="1037" y="203"/>
                    <a:pt x="786" y="286"/>
                  </a:cubicBezTo>
                  <a:lnTo>
                    <a:pt x="402" y="420"/>
                  </a:lnTo>
                  <a:cubicBezTo>
                    <a:pt x="285" y="453"/>
                    <a:pt x="151" y="487"/>
                    <a:pt x="51" y="537"/>
                  </a:cubicBezTo>
                  <a:cubicBezTo>
                    <a:pt x="1" y="570"/>
                    <a:pt x="34" y="620"/>
                    <a:pt x="68" y="620"/>
                  </a:cubicBezTo>
                  <a:cubicBezTo>
                    <a:pt x="201" y="620"/>
                    <a:pt x="335" y="570"/>
                    <a:pt x="469" y="520"/>
                  </a:cubicBezTo>
                  <a:lnTo>
                    <a:pt x="836" y="386"/>
                  </a:lnTo>
                  <a:cubicBezTo>
                    <a:pt x="1087" y="319"/>
                    <a:pt x="1338" y="203"/>
                    <a:pt x="1572" y="86"/>
                  </a:cubicBezTo>
                  <a:cubicBezTo>
                    <a:pt x="1633" y="86"/>
                    <a:pt x="1581" y="0"/>
                    <a:pt x="152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35"/>
            <p:cNvSpPr/>
            <p:nvPr/>
          </p:nvSpPr>
          <p:spPr>
            <a:xfrm>
              <a:off x="4922100" y="3011500"/>
              <a:ext cx="34375" cy="18550"/>
            </a:xfrm>
            <a:custGeom>
              <a:rect b="b" l="l" r="r" t="t"/>
              <a:pathLst>
                <a:path extrusionOk="0" h="742" w="1375">
                  <a:moveTo>
                    <a:pt x="1301" y="0"/>
                  </a:moveTo>
                  <a:cubicBezTo>
                    <a:pt x="1289" y="0"/>
                    <a:pt x="1277" y="4"/>
                    <a:pt x="1264" y="14"/>
                  </a:cubicBezTo>
                  <a:cubicBezTo>
                    <a:pt x="1047" y="131"/>
                    <a:pt x="863" y="264"/>
                    <a:pt x="663" y="365"/>
                  </a:cubicBezTo>
                  <a:cubicBezTo>
                    <a:pt x="546" y="432"/>
                    <a:pt x="445" y="465"/>
                    <a:pt x="345" y="515"/>
                  </a:cubicBezTo>
                  <a:cubicBezTo>
                    <a:pt x="245" y="548"/>
                    <a:pt x="111" y="582"/>
                    <a:pt x="28" y="649"/>
                  </a:cubicBezTo>
                  <a:cubicBezTo>
                    <a:pt x="0" y="689"/>
                    <a:pt x="6" y="741"/>
                    <a:pt x="46" y="741"/>
                  </a:cubicBezTo>
                  <a:cubicBezTo>
                    <a:pt x="55" y="741"/>
                    <a:pt x="65" y="739"/>
                    <a:pt x="78" y="732"/>
                  </a:cubicBezTo>
                  <a:cubicBezTo>
                    <a:pt x="195" y="716"/>
                    <a:pt x="295" y="649"/>
                    <a:pt x="412" y="582"/>
                  </a:cubicBezTo>
                  <a:cubicBezTo>
                    <a:pt x="512" y="548"/>
                    <a:pt x="612" y="482"/>
                    <a:pt x="713" y="448"/>
                  </a:cubicBezTo>
                  <a:cubicBezTo>
                    <a:pt x="930" y="348"/>
                    <a:pt x="1130" y="214"/>
                    <a:pt x="1348" y="97"/>
                  </a:cubicBezTo>
                  <a:cubicBezTo>
                    <a:pt x="1375" y="70"/>
                    <a:pt x="1347" y="0"/>
                    <a:pt x="13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35"/>
            <p:cNvSpPr/>
            <p:nvPr/>
          </p:nvSpPr>
          <p:spPr>
            <a:xfrm>
              <a:off x="4931325" y="2992150"/>
              <a:ext cx="33175" cy="14900"/>
            </a:xfrm>
            <a:custGeom>
              <a:rect b="b" l="l" r="r" t="t"/>
              <a:pathLst>
                <a:path extrusionOk="0" h="596" w="1327">
                  <a:moveTo>
                    <a:pt x="1260" y="1"/>
                  </a:moveTo>
                  <a:cubicBezTo>
                    <a:pt x="1256" y="1"/>
                    <a:pt x="1251" y="1"/>
                    <a:pt x="1246" y="3"/>
                  </a:cubicBezTo>
                  <a:cubicBezTo>
                    <a:pt x="1045" y="86"/>
                    <a:pt x="828" y="170"/>
                    <a:pt x="644" y="253"/>
                  </a:cubicBezTo>
                  <a:cubicBezTo>
                    <a:pt x="427" y="337"/>
                    <a:pt x="227" y="404"/>
                    <a:pt x="43" y="504"/>
                  </a:cubicBezTo>
                  <a:cubicBezTo>
                    <a:pt x="1" y="532"/>
                    <a:pt x="6" y="595"/>
                    <a:pt x="48" y="595"/>
                  </a:cubicBezTo>
                  <a:cubicBezTo>
                    <a:pt x="56" y="595"/>
                    <a:pt x="66" y="593"/>
                    <a:pt x="76" y="587"/>
                  </a:cubicBezTo>
                  <a:cubicBezTo>
                    <a:pt x="294" y="520"/>
                    <a:pt x="477" y="454"/>
                    <a:pt x="678" y="353"/>
                  </a:cubicBezTo>
                  <a:cubicBezTo>
                    <a:pt x="895" y="287"/>
                    <a:pt x="1079" y="186"/>
                    <a:pt x="1296" y="136"/>
                  </a:cubicBezTo>
                  <a:cubicBezTo>
                    <a:pt x="1327" y="90"/>
                    <a:pt x="1315" y="1"/>
                    <a:pt x="126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35"/>
            <p:cNvSpPr/>
            <p:nvPr/>
          </p:nvSpPr>
          <p:spPr>
            <a:xfrm>
              <a:off x="4944500" y="2975500"/>
              <a:ext cx="17575" cy="7125"/>
            </a:xfrm>
            <a:custGeom>
              <a:rect b="b" l="l" r="r" t="t"/>
              <a:pathLst>
                <a:path extrusionOk="0" h="285" w="703">
                  <a:moveTo>
                    <a:pt x="619" y="0"/>
                  </a:moveTo>
                  <a:cubicBezTo>
                    <a:pt x="518" y="0"/>
                    <a:pt x="401" y="34"/>
                    <a:pt x="301" y="50"/>
                  </a:cubicBezTo>
                  <a:cubicBezTo>
                    <a:pt x="251" y="67"/>
                    <a:pt x="201" y="84"/>
                    <a:pt x="151" y="117"/>
                  </a:cubicBezTo>
                  <a:cubicBezTo>
                    <a:pt x="117" y="134"/>
                    <a:pt x="67" y="151"/>
                    <a:pt x="34" y="201"/>
                  </a:cubicBezTo>
                  <a:cubicBezTo>
                    <a:pt x="0" y="217"/>
                    <a:pt x="0" y="234"/>
                    <a:pt x="34" y="251"/>
                  </a:cubicBezTo>
                  <a:cubicBezTo>
                    <a:pt x="51" y="284"/>
                    <a:pt x="67" y="284"/>
                    <a:pt x="84" y="284"/>
                  </a:cubicBezTo>
                  <a:cubicBezTo>
                    <a:pt x="168" y="234"/>
                    <a:pt x="251" y="201"/>
                    <a:pt x="335" y="167"/>
                  </a:cubicBezTo>
                  <a:cubicBezTo>
                    <a:pt x="418" y="151"/>
                    <a:pt x="502" y="134"/>
                    <a:pt x="619" y="134"/>
                  </a:cubicBezTo>
                  <a:cubicBezTo>
                    <a:pt x="702" y="134"/>
                    <a:pt x="702" y="0"/>
                    <a:pt x="61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35"/>
            <p:cNvSpPr/>
            <p:nvPr/>
          </p:nvSpPr>
          <p:spPr>
            <a:xfrm>
              <a:off x="4415400" y="3057650"/>
              <a:ext cx="95500" cy="19850"/>
            </a:xfrm>
            <a:custGeom>
              <a:rect b="b" l="l" r="r" t="t"/>
              <a:pathLst>
                <a:path extrusionOk="0" h="794" w="3820">
                  <a:moveTo>
                    <a:pt x="3762" y="0"/>
                  </a:moveTo>
                  <a:cubicBezTo>
                    <a:pt x="3755" y="0"/>
                    <a:pt x="3747" y="2"/>
                    <a:pt x="3737" y="6"/>
                  </a:cubicBezTo>
                  <a:cubicBezTo>
                    <a:pt x="3136" y="39"/>
                    <a:pt x="2501" y="106"/>
                    <a:pt x="1900" y="223"/>
                  </a:cubicBezTo>
                  <a:cubicBezTo>
                    <a:pt x="1298" y="340"/>
                    <a:pt x="646" y="474"/>
                    <a:pt x="62" y="707"/>
                  </a:cubicBezTo>
                  <a:cubicBezTo>
                    <a:pt x="1" y="723"/>
                    <a:pt x="9" y="793"/>
                    <a:pt x="61" y="793"/>
                  </a:cubicBezTo>
                  <a:cubicBezTo>
                    <a:pt x="67" y="793"/>
                    <a:pt x="72" y="793"/>
                    <a:pt x="78" y="791"/>
                  </a:cubicBezTo>
                  <a:cubicBezTo>
                    <a:pt x="680" y="641"/>
                    <a:pt x="1248" y="457"/>
                    <a:pt x="1849" y="357"/>
                  </a:cubicBezTo>
                  <a:cubicBezTo>
                    <a:pt x="2484" y="223"/>
                    <a:pt x="3103" y="173"/>
                    <a:pt x="3737" y="123"/>
                  </a:cubicBezTo>
                  <a:cubicBezTo>
                    <a:pt x="3812" y="108"/>
                    <a:pt x="3820" y="0"/>
                    <a:pt x="37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35"/>
            <p:cNvSpPr/>
            <p:nvPr/>
          </p:nvSpPr>
          <p:spPr>
            <a:xfrm>
              <a:off x="4413275" y="3070725"/>
              <a:ext cx="85550" cy="22650"/>
            </a:xfrm>
            <a:custGeom>
              <a:rect b="b" l="l" r="r" t="t"/>
              <a:pathLst>
                <a:path extrusionOk="0" h="906" w="3422">
                  <a:moveTo>
                    <a:pt x="3338" y="1"/>
                  </a:moveTo>
                  <a:cubicBezTo>
                    <a:pt x="2770" y="17"/>
                    <a:pt x="2218" y="118"/>
                    <a:pt x="1667" y="268"/>
                  </a:cubicBezTo>
                  <a:cubicBezTo>
                    <a:pt x="1400" y="352"/>
                    <a:pt x="1099" y="435"/>
                    <a:pt x="832" y="519"/>
                  </a:cubicBezTo>
                  <a:cubicBezTo>
                    <a:pt x="581" y="602"/>
                    <a:pt x="264" y="686"/>
                    <a:pt x="46" y="819"/>
                  </a:cubicBezTo>
                  <a:cubicBezTo>
                    <a:pt x="1" y="835"/>
                    <a:pt x="10" y="905"/>
                    <a:pt x="63" y="905"/>
                  </a:cubicBezTo>
                  <a:cubicBezTo>
                    <a:pt x="68" y="905"/>
                    <a:pt x="74" y="904"/>
                    <a:pt x="80" y="903"/>
                  </a:cubicBezTo>
                  <a:cubicBezTo>
                    <a:pt x="347" y="853"/>
                    <a:pt x="631" y="702"/>
                    <a:pt x="898" y="619"/>
                  </a:cubicBezTo>
                  <a:cubicBezTo>
                    <a:pt x="1149" y="535"/>
                    <a:pt x="1400" y="452"/>
                    <a:pt x="1667" y="385"/>
                  </a:cubicBezTo>
                  <a:cubicBezTo>
                    <a:pt x="2218" y="251"/>
                    <a:pt x="2770" y="134"/>
                    <a:pt x="3338" y="118"/>
                  </a:cubicBezTo>
                  <a:cubicBezTo>
                    <a:pt x="3421" y="101"/>
                    <a:pt x="3421" y="1"/>
                    <a:pt x="333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35"/>
            <p:cNvSpPr/>
            <p:nvPr/>
          </p:nvSpPr>
          <p:spPr>
            <a:xfrm>
              <a:off x="4419150" y="3096200"/>
              <a:ext cx="50850" cy="14275"/>
            </a:xfrm>
            <a:custGeom>
              <a:rect b="b" l="l" r="r" t="t"/>
              <a:pathLst>
                <a:path extrusionOk="0" h="571" w="2034">
                  <a:moveTo>
                    <a:pt x="1950" y="1"/>
                  </a:moveTo>
                  <a:cubicBezTo>
                    <a:pt x="1315" y="68"/>
                    <a:pt x="663" y="185"/>
                    <a:pt x="62" y="469"/>
                  </a:cubicBezTo>
                  <a:cubicBezTo>
                    <a:pt x="0" y="484"/>
                    <a:pt x="24" y="571"/>
                    <a:pt x="81" y="571"/>
                  </a:cubicBezTo>
                  <a:cubicBezTo>
                    <a:pt x="85" y="571"/>
                    <a:pt x="90" y="570"/>
                    <a:pt x="95" y="569"/>
                  </a:cubicBezTo>
                  <a:cubicBezTo>
                    <a:pt x="697" y="335"/>
                    <a:pt x="1315" y="185"/>
                    <a:pt x="1950" y="118"/>
                  </a:cubicBezTo>
                  <a:cubicBezTo>
                    <a:pt x="1955" y="119"/>
                    <a:pt x="1960" y="119"/>
                    <a:pt x="1964" y="119"/>
                  </a:cubicBezTo>
                  <a:cubicBezTo>
                    <a:pt x="2033" y="119"/>
                    <a:pt x="2029" y="1"/>
                    <a:pt x="195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35"/>
            <p:cNvSpPr/>
            <p:nvPr/>
          </p:nvSpPr>
          <p:spPr>
            <a:xfrm>
              <a:off x="4424025" y="3123350"/>
              <a:ext cx="28425" cy="9225"/>
            </a:xfrm>
            <a:custGeom>
              <a:rect b="b" l="l" r="r" t="t"/>
              <a:pathLst>
                <a:path extrusionOk="0" h="369" w="1137">
                  <a:moveTo>
                    <a:pt x="1053" y="1"/>
                  </a:moveTo>
                  <a:cubicBezTo>
                    <a:pt x="869" y="1"/>
                    <a:pt x="669" y="18"/>
                    <a:pt x="502" y="68"/>
                  </a:cubicBezTo>
                  <a:cubicBezTo>
                    <a:pt x="418" y="85"/>
                    <a:pt x="335" y="135"/>
                    <a:pt x="251" y="151"/>
                  </a:cubicBezTo>
                  <a:lnTo>
                    <a:pt x="134" y="218"/>
                  </a:lnTo>
                  <a:cubicBezTo>
                    <a:pt x="84" y="235"/>
                    <a:pt x="51" y="252"/>
                    <a:pt x="34" y="285"/>
                  </a:cubicBezTo>
                  <a:cubicBezTo>
                    <a:pt x="1" y="335"/>
                    <a:pt x="34" y="369"/>
                    <a:pt x="67" y="369"/>
                  </a:cubicBezTo>
                  <a:cubicBezTo>
                    <a:pt x="118" y="369"/>
                    <a:pt x="151" y="352"/>
                    <a:pt x="201" y="335"/>
                  </a:cubicBezTo>
                  <a:cubicBezTo>
                    <a:pt x="235" y="318"/>
                    <a:pt x="285" y="285"/>
                    <a:pt x="301" y="285"/>
                  </a:cubicBezTo>
                  <a:cubicBezTo>
                    <a:pt x="385" y="252"/>
                    <a:pt x="468" y="235"/>
                    <a:pt x="552" y="218"/>
                  </a:cubicBezTo>
                  <a:cubicBezTo>
                    <a:pt x="719" y="168"/>
                    <a:pt x="886" y="151"/>
                    <a:pt x="1053" y="151"/>
                  </a:cubicBezTo>
                  <a:cubicBezTo>
                    <a:pt x="1137" y="135"/>
                    <a:pt x="1137" y="1"/>
                    <a:pt x="105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35"/>
            <p:cNvSpPr/>
            <p:nvPr/>
          </p:nvSpPr>
          <p:spPr>
            <a:xfrm>
              <a:off x="4429450" y="3148000"/>
              <a:ext cx="4200" cy="3800"/>
            </a:xfrm>
            <a:custGeom>
              <a:rect b="b" l="l" r="r" t="t"/>
              <a:pathLst>
                <a:path extrusionOk="0" h="152" w="168">
                  <a:moveTo>
                    <a:pt x="68" y="1"/>
                  </a:moveTo>
                  <a:cubicBezTo>
                    <a:pt x="68" y="1"/>
                    <a:pt x="34" y="1"/>
                    <a:pt x="34" y="17"/>
                  </a:cubicBezTo>
                  <a:lnTo>
                    <a:pt x="18" y="34"/>
                  </a:lnTo>
                  <a:cubicBezTo>
                    <a:pt x="1" y="34"/>
                    <a:pt x="1" y="34"/>
                    <a:pt x="18" y="68"/>
                  </a:cubicBezTo>
                  <a:cubicBezTo>
                    <a:pt x="18" y="84"/>
                    <a:pt x="34" y="101"/>
                    <a:pt x="34" y="101"/>
                  </a:cubicBezTo>
                  <a:lnTo>
                    <a:pt x="34" y="118"/>
                  </a:lnTo>
                  <a:lnTo>
                    <a:pt x="68" y="151"/>
                  </a:lnTo>
                  <a:lnTo>
                    <a:pt x="118" y="151"/>
                  </a:lnTo>
                  <a:lnTo>
                    <a:pt x="151" y="118"/>
                  </a:lnTo>
                  <a:lnTo>
                    <a:pt x="151" y="101"/>
                  </a:lnTo>
                  <a:cubicBezTo>
                    <a:pt x="151" y="84"/>
                    <a:pt x="168" y="68"/>
                    <a:pt x="168" y="68"/>
                  </a:cubicBezTo>
                  <a:lnTo>
                    <a:pt x="168" y="17"/>
                  </a:lnTo>
                  <a:cubicBezTo>
                    <a:pt x="168" y="1"/>
                    <a:pt x="168" y="1"/>
                    <a:pt x="15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35"/>
            <p:cNvSpPr/>
            <p:nvPr/>
          </p:nvSpPr>
          <p:spPr>
            <a:xfrm>
              <a:off x="4418600" y="3164300"/>
              <a:ext cx="3375" cy="2525"/>
            </a:xfrm>
            <a:custGeom>
              <a:rect b="b" l="l" r="r" t="t"/>
              <a:pathLst>
                <a:path extrusionOk="0" h="101" w="135">
                  <a:moveTo>
                    <a:pt x="84" y="0"/>
                  </a:moveTo>
                  <a:cubicBezTo>
                    <a:pt x="0" y="0"/>
                    <a:pt x="0" y="101"/>
                    <a:pt x="84" y="101"/>
                  </a:cubicBezTo>
                  <a:cubicBezTo>
                    <a:pt x="134" y="101"/>
                    <a:pt x="134"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35"/>
            <p:cNvSpPr/>
            <p:nvPr/>
          </p:nvSpPr>
          <p:spPr>
            <a:xfrm>
              <a:off x="4637050" y="2632125"/>
              <a:ext cx="27200" cy="2950"/>
            </a:xfrm>
            <a:custGeom>
              <a:rect b="b" l="l" r="r" t="t"/>
              <a:pathLst>
                <a:path extrusionOk="0" h="118" w="1088">
                  <a:moveTo>
                    <a:pt x="201" y="1"/>
                  </a:moveTo>
                  <a:cubicBezTo>
                    <a:pt x="151" y="1"/>
                    <a:pt x="118" y="17"/>
                    <a:pt x="68" y="17"/>
                  </a:cubicBezTo>
                  <a:cubicBezTo>
                    <a:pt x="1" y="17"/>
                    <a:pt x="1" y="101"/>
                    <a:pt x="68" y="101"/>
                  </a:cubicBezTo>
                  <a:cubicBezTo>
                    <a:pt x="118" y="101"/>
                    <a:pt x="151" y="118"/>
                    <a:pt x="201" y="118"/>
                  </a:cubicBezTo>
                  <a:lnTo>
                    <a:pt x="1037" y="118"/>
                  </a:lnTo>
                  <a:cubicBezTo>
                    <a:pt x="1087" y="118"/>
                    <a:pt x="1087" y="1"/>
                    <a:pt x="100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35"/>
            <p:cNvSpPr/>
            <p:nvPr/>
          </p:nvSpPr>
          <p:spPr>
            <a:xfrm>
              <a:off x="4631225" y="2645075"/>
              <a:ext cx="30500" cy="3375"/>
            </a:xfrm>
            <a:custGeom>
              <a:rect b="b" l="l" r="r" t="t"/>
              <a:pathLst>
                <a:path extrusionOk="0" h="135" w="1220">
                  <a:moveTo>
                    <a:pt x="602" y="1"/>
                  </a:moveTo>
                  <a:cubicBezTo>
                    <a:pt x="401" y="1"/>
                    <a:pt x="234" y="1"/>
                    <a:pt x="50" y="17"/>
                  </a:cubicBezTo>
                  <a:cubicBezTo>
                    <a:pt x="0" y="17"/>
                    <a:pt x="0" y="101"/>
                    <a:pt x="50" y="101"/>
                  </a:cubicBezTo>
                  <a:cubicBezTo>
                    <a:pt x="234" y="134"/>
                    <a:pt x="401" y="134"/>
                    <a:pt x="602" y="134"/>
                  </a:cubicBezTo>
                  <a:lnTo>
                    <a:pt x="1136" y="134"/>
                  </a:lnTo>
                  <a:cubicBezTo>
                    <a:pt x="1220" y="134"/>
                    <a:pt x="1220" y="1"/>
                    <a:pt x="113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35"/>
            <p:cNvSpPr/>
            <p:nvPr/>
          </p:nvSpPr>
          <p:spPr>
            <a:xfrm>
              <a:off x="4623700" y="2659175"/>
              <a:ext cx="38025" cy="3900"/>
            </a:xfrm>
            <a:custGeom>
              <a:rect b="b" l="l" r="r" t="t"/>
              <a:pathLst>
                <a:path extrusionOk="0" h="156" w="1521">
                  <a:moveTo>
                    <a:pt x="201" y="1"/>
                  </a:moveTo>
                  <a:cubicBezTo>
                    <a:pt x="142" y="1"/>
                    <a:pt x="84" y="5"/>
                    <a:pt x="34" y="22"/>
                  </a:cubicBezTo>
                  <a:cubicBezTo>
                    <a:pt x="0" y="38"/>
                    <a:pt x="0" y="105"/>
                    <a:pt x="34" y="122"/>
                  </a:cubicBezTo>
                  <a:cubicBezTo>
                    <a:pt x="134" y="155"/>
                    <a:pt x="268" y="155"/>
                    <a:pt x="368" y="155"/>
                  </a:cubicBezTo>
                  <a:lnTo>
                    <a:pt x="1437" y="155"/>
                  </a:lnTo>
                  <a:cubicBezTo>
                    <a:pt x="1521" y="105"/>
                    <a:pt x="1521" y="5"/>
                    <a:pt x="1437" y="5"/>
                  </a:cubicBezTo>
                  <a:lnTo>
                    <a:pt x="368" y="5"/>
                  </a:lnTo>
                  <a:cubicBezTo>
                    <a:pt x="318" y="5"/>
                    <a:pt x="259" y="1"/>
                    <a:pt x="2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35"/>
            <p:cNvSpPr/>
            <p:nvPr/>
          </p:nvSpPr>
          <p:spPr>
            <a:xfrm>
              <a:off x="4625775" y="2675875"/>
              <a:ext cx="29700" cy="3900"/>
            </a:xfrm>
            <a:custGeom>
              <a:rect b="b" l="l" r="r" t="t"/>
              <a:pathLst>
                <a:path extrusionOk="0" h="156" w="1188">
                  <a:moveTo>
                    <a:pt x="327" y="1"/>
                  </a:moveTo>
                  <a:cubicBezTo>
                    <a:pt x="239" y="1"/>
                    <a:pt x="151" y="5"/>
                    <a:pt x="68" y="22"/>
                  </a:cubicBezTo>
                  <a:cubicBezTo>
                    <a:pt x="1" y="22"/>
                    <a:pt x="1" y="105"/>
                    <a:pt x="68" y="122"/>
                  </a:cubicBezTo>
                  <a:cubicBezTo>
                    <a:pt x="235" y="156"/>
                    <a:pt x="419" y="156"/>
                    <a:pt x="586" y="156"/>
                  </a:cubicBezTo>
                  <a:lnTo>
                    <a:pt x="1104" y="156"/>
                  </a:lnTo>
                  <a:cubicBezTo>
                    <a:pt x="1187" y="122"/>
                    <a:pt x="1187" y="5"/>
                    <a:pt x="1104" y="5"/>
                  </a:cubicBezTo>
                  <a:lnTo>
                    <a:pt x="586" y="5"/>
                  </a:lnTo>
                  <a:cubicBezTo>
                    <a:pt x="502" y="5"/>
                    <a:pt x="414" y="1"/>
                    <a:pt x="3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35"/>
            <p:cNvSpPr/>
            <p:nvPr/>
          </p:nvSpPr>
          <p:spPr>
            <a:xfrm>
              <a:off x="4625375" y="2691025"/>
              <a:ext cx="17150" cy="3800"/>
            </a:xfrm>
            <a:custGeom>
              <a:rect b="b" l="l" r="r" t="t"/>
              <a:pathLst>
                <a:path extrusionOk="0" h="152" w="686">
                  <a:moveTo>
                    <a:pt x="334" y="1"/>
                  </a:moveTo>
                  <a:cubicBezTo>
                    <a:pt x="217" y="1"/>
                    <a:pt x="134" y="1"/>
                    <a:pt x="34" y="17"/>
                  </a:cubicBezTo>
                  <a:cubicBezTo>
                    <a:pt x="0" y="17"/>
                    <a:pt x="0" y="101"/>
                    <a:pt x="34" y="134"/>
                  </a:cubicBezTo>
                  <a:cubicBezTo>
                    <a:pt x="117" y="151"/>
                    <a:pt x="217" y="151"/>
                    <a:pt x="334" y="151"/>
                  </a:cubicBezTo>
                  <a:lnTo>
                    <a:pt x="602" y="151"/>
                  </a:lnTo>
                  <a:cubicBezTo>
                    <a:pt x="685" y="151"/>
                    <a:pt x="685" y="1"/>
                    <a:pt x="6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35"/>
            <p:cNvSpPr/>
            <p:nvPr/>
          </p:nvSpPr>
          <p:spPr>
            <a:xfrm>
              <a:off x="4624525" y="2706900"/>
              <a:ext cx="7125" cy="2950"/>
            </a:xfrm>
            <a:custGeom>
              <a:rect b="b" l="l" r="r" t="t"/>
              <a:pathLst>
                <a:path extrusionOk="0" h="118" w="285">
                  <a:moveTo>
                    <a:pt x="134" y="1"/>
                  </a:moveTo>
                  <a:cubicBezTo>
                    <a:pt x="101" y="1"/>
                    <a:pt x="68" y="17"/>
                    <a:pt x="51" y="17"/>
                  </a:cubicBezTo>
                  <a:cubicBezTo>
                    <a:pt x="34" y="17"/>
                    <a:pt x="1" y="34"/>
                    <a:pt x="1" y="51"/>
                  </a:cubicBezTo>
                  <a:cubicBezTo>
                    <a:pt x="1" y="84"/>
                    <a:pt x="34" y="101"/>
                    <a:pt x="51" y="101"/>
                  </a:cubicBezTo>
                  <a:cubicBezTo>
                    <a:pt x="68" y="101"/>
                    <a:pt x="101" y="118"/>
                    <a:pt x="134" y="118"/>
                  </a:cubicBezTo>
                  <a:lnTo>
                    <a:pt x="218" y="118"/>
                  </a:lnTo>
                  <a:cubicBezTo>
                    <a:pt x="251" y="118"/>
                    <a:pt x="285" y="101"/>
                    <a:pt x="285" y="51"/>
                  </a:cubicBezTo>
                  <a:cubicBezTo>
                    <a:pt x="285" y="34"/>
                    <a:pt x="251"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35"/>
            <p:cNvSpPr/>
            <p:nvPr/>
          </p:nvSpPr>
          <p:spPr>
            <a:xfrm>
              <a:off x="4622450" y="2719750"/>
              <a:ext cx="9200" cy="3050"/>
            </a:xfrm>
            <a:custGeom>
              <a:rect b="b" l="l" r="r" t="t"/>
              <a:pathLst>
                <a:path extrusionOk="0" h="122" w="368">
                  <a:moveTo>
                    <a:pt x="319" y="0"/>
                  </a:moveTo>
                  <a:cubicBezTo>
                    <a:pt x="313" y="0"/>
                    <a:pt x="307" y="2"/>
                    <a:pt x="301" y="5"/>
                  </a:cubicBezTo>
                  <a:lnTo>
                    <a:pt x="67" y="5"/>
                  </a:lnTo>
                  <a:cubicBezTo>
                    <a:pt x="50" y="5"/>
                    <a:pt x="0" y="21"/>
                    <a:pt x="0" y="71"/>
                  </a:cubicBezTo>
                  <a:cubicBezTo>
                    <a:pt x="0" y="105"/>
                    <a:pt x="34" y="122"/>
                    <a:pt x="67" y="122"/>
                  </a:cubicBezTo>
                  <a:lnTo>
                    <a:pt x="301" y="122"/>
                  </a:lnTo>
                  <a:cubicBezTo>
                    <a:pt x="334" y="122"/>
                    <a:pt x="368" y="105"/>
                    <a:pt x="368" y="71"/>
                  </a:cubicBezTo>
                  <a:cubicBezTo>
                    <a:pt x="368" y="30"/>
                    <a:pt x="345" y="0"/>
                    <a:pt x="31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35"/>
            <p:cNvSpPr/>
            <p:nvPr/>
          </p:nvSpPr>
          <p:spPr>
            <a:xfrm>
              <a:off x="5085275" y="3173375"/>
              <a:ext cx="62250" cy="4000"/>
            </a:xfrm>
            <a:custGeom>
              <a:rect b="b" l="l" r="r" t="t"/>
              <a:pathLst>
                <a:path extrusionOk="0" h="160" w="2490">
                  <a:moveTo>
                    <a:pt x="1844" y="1"/>
                  </a:moveTo>
                  <a:cubicBezTo>
                    <a:pt x="1650" y="1"/>
                    <a:pt x="1454" y="5"/>
                    <a:pt x="1253" y="5"/>
                  </a:cubicBezTo>
                  <a:lnTo>
                    <a:pt x="84" y="5"/>
                  </a:lnTo>
                  <a:cubicBezTo>
                    <a:pt x="0" y="22"/>
                    <a:pt x="0" y="155"/>
                    <a:pt x="84" y="155"/>
                  </a:cubicBezTo>
                  <a:lnTo>
                    <a:pt x="1253" y="155"/>
                  </a:lnTo>
                  <a:cubicBezTo>
                    <a:pt x="1437" y="155"/>
                    <a:pt x="1629" y="160"/>
                    <a:pt x="1826" y="160"/>
                  </a:cubicBezTo>
                  <a:cubicBezTo>
                    <a:pt x="2022" y="160"/>
                    <a:pt x="2223" y="155"/>
                    <a:pt x="2423" y="139"/>
                  </a:cubicBezTo>
                  <a:cubicBezTo>
                    <a:pt x="2490" y="139"/>
                    <a:pt x="2490" y="22"/>
                    <a:pt x="2423" y="22"/>
                  </a:cubicBezTo>
                  <a:cubicBezTo>
                    <a:pt x="2231" y="5"/>
                    <a:pt x="2039" y="1"/>
                    <a:pt x="184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35"/>
            <p:cNvSpPr/>
            <p:nvPr/>
          </p:nvSpPr>
          <p:spPr>
            <a:xfrm>
              <a:off x="5089025" y="3150925"/>
              <a:ext cx="67275" cy="3900"/>
            </a:xfrm>
            <a:custGeom>
              <a:rect b="b" l="l" r="r" t="t"/>
              <a:pathLst>
                <a:path extrusionOk="0" h="156" w="2691">
                  <a:moveTo>
                    <a:pt x="84" y="1"/>
                  </a:moveTo>
                  <a:cubicBezTo>
                    <a:pt x="1" y="1"/>
                    <a:pt x="1" y="151"/>
                    <a:pt x="84" y="151"/>
                  </a:cubicBezTo>
                  <a:lnTo>
                    <a:pt x="1972" y="151"/>
                  </a:lnTo>
                  <a:cubicBezTo>
                    <a:pt x="2081" y="151"/>
                    <a:pt x="2194" y="155"/>
                    <a:pt x="2304" y="155"/>
                  </a:cubicBezTo>
                  <a:cubicBezTo>
                    <a:pt x="2415" y="155"/>
                    <a:pt x="2524" y="151"/>
                    <a:pt x="2624" y="134"/>
                  </a:cubicBezTo>
                  <a:cubicBezTo>
                    <a:pt x="2691" y="134"/>
                    <a:pt x="2691" y="51"/>
                    <a:pt x="2624" y="17"/>
                  </a:cubicBezTo>
                  <a:cubicBezTo>
                    <a:pt x="2423" y="1"/>
                    <a:pt x="2189" y="1"/>
                    <a:pt x="197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35"/>
            <p:cNvSpPr/>
            <p:nvPr/>
          </p:nvSpPr>
          <p:spPr>
            <a:xfrm>
              <a:off x="5111175" y="3135800"/>
              <a:ext cx="99850" cy="3975"/>
            </a:xfrm>
            <a:custGeom>
              <a:rect b="b" l="l" r="r" t="t"/>
              <a:pathLst>
                <a:path extrusionOk="0" h="159" w="3994">
                  <a:moveTo>
                    <a:pt x="3480" y="0"/>
                  </a:moveTo>
                  <a:cubicBezTo>
                    <a:pt x="3325" y="0"/>
                    <a:pt x="3166" y="4"/>
                    <a:pt x="3008" y="4"/>
                  </a:cubicBezTo>
                  <a:lnTo>
                    <a:pt x="84" y="4"/>
                  </a:lnTo>
                  <a:cubicBezTo>
                    <a:pt x="0" y="21"/>
                    <a:pt x="0" y="155"/>
                    <a:pt x="84" y="155"/>
                  </a:cubicBezTo>
                  <a:lnTo>
                    <a:pt x="3008" y="155"/>
                  </a:lnTo>
                  <a:cubicBezTo>
                    <a:pt x="3158" y="155"/>
                    <a:pt x="3317" y="159"/>
                    <a:pt x="3474" y="159"/>
                  </a:cubicBezTo>
                  <a:cubicBezTo>
                    <a:pt x="3630" y="159"/>
                    <a:pt x="3785" y="155"/>
                    <a:pt x="3927" y="138"/>
                  </a:cubicBezTo>
                  <a:cubicBezTo>
                    <a:pt x="3994" y="138"/>
                    <a:pt x="3994" y="21"/>
                    <a:pt x="3927" y="21"/>
                  </a:cubicBezTo>
                  <a:cubicBezTo>
                    <a:pt x="3785" y="4"/>
                    <a:pt x="3634" y="0"/>
                    <a:pt x="34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35"/>
            <p:cNvSpPr/>
            <p:nvPr/>
          </p:nvSpPr>
          <p:spPr>
            <a:xfrm>
              <a:off x="5115350" y="3115000"/>
              <a:ext cx="71025" cy="3900"/>
            </a:xfrm>
            <a:custGeom>
              <a:rect b="b" l="l" r="r" t="t"/>
              <a:pathLst>
                <a:path extrusionOk="0" h="156" w="2841">
                  <a:moveTo>
                    <a:pt x="84" y="1"/>
                  </a:moveTo>
                  <a:cubicBezTo>
                    <a:pt x="0" y="51"/>
                    <a:pt x="0" y="151"/>
                    <a:pt x="67" y="151"/>
                  </a:cubicBezTo>
                  <a:lnTo>
                    <a:pt x="2072" y="151"/>
                  </a:lnTo>
                  <a:cubicBezTo>
                    <a:pt x="2189" y="151"/>
                    <a:pt x="2310" y="155"/>
                    <a:pt x="2431" y="155"/>
                  </a:cubicBezTo>
                  <a:cubicBezTo>
                    <a:pt x="2553" y="155"/>
                    <a:pt x="2674" y="151"/>
                    <a:pt x="2791" y="134"/>
                  </a:cubicBezTo>
                  <a:cubicBezTo>
                    <a:pt x="2841" y="134"/>
                    <a:pt x="2841" y="18"/>
                    <a:pt x="2791" y="18"/>
                  </a:cubicBezTo>
                  <a:cubicBezTo>
                    <a:pt x="2557" y="1"/>
                    <a:pt x="2323" y="1"/>
                    <a:pt x="2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35"/>
            <p:cNvSpPr/>
            <p:nvPr/>
          </p:nvSpPr>
          <p:spPr>
            <a:xfrm>
              <a:off x="5119125" y="3097225"/>
              <a:ext cx="43450" cy="3375"/>
            </a:xfrm>
            <a:custGeom>
              <a:rect b="b" l="l" r="r" t="t"/>
              <a:pathLst>
                <a:path extrusionOk="0" h="135" w="1738">
                  <a:moveTo>
                    <a:pt x="1369" y="0"/>
                  </a:moveTo>
                  <a:cubicBezTo>
                    <a:pt x="1210" y="0"/>
                    <a:pt x="1048" y="17"/>
                    <a:pt x="885" y="27"/>
                  </a:cubicBezTo>
                  <a:lnTo>
                    <a:pt x="83" y="27"/>
                  </a:lnTo>
                  <a:cubicBezTo>
                    <a:pt x="78" y="26"/>
                    <a:pt x="72" y="25"/>
                    <a:pt x="68" y="25"/>
                  </a:cubicBezTo>
                  <a:cubicBezTo>
                    <a:pt x="0" y="25"/>
                    <a:pt x="5" y="127"/>
                    <a:pt x="83" y="127"/>
                  </a:cubicBezTo>
                  <a:lnTo>
                    <a:pt x="885" y="127"/>
                  </a:lnTo>
                  <a:cubicBezTo>
                    <a:pt x="1052" y="127"/>
                    <a:pt x="1227" y="134"/>
                    <a:pt x="1404" y="134"/>
                  </a:cubicBezTo>
                  <a:cubicBezTo>
                    <a:pt x="1492" y="134"/>
                    <a:pt x="1581" y="133"/>
                    <a:pt x="1671" y="127"/>
                  </a:cubicBezTo>
                  <a:cubicBezTo>
                    <a:pt x="1737" y="127"/>
                    <a:pt x="1737" y="27"/>
                    <a:pt x="1671" y="27"/>
                  </a:cubicBezTo>
                  <a:cubicBezTo>
                    <a:pt x="1572" y="7"/>
                    <a:pt x="1471" y="0"/>
                    <a:pt x="13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35"/>
            <p:cNvSpPr/>
            <p:nvPr/>
          </p:nvSpPr>
          <p:spPr>
            <a:xfrm>
              <a:off x="5119100" y="3072400"/>
              <a:ext cx="33875" cy="3375"/>
            </a:xfrm>
            <a:custGeom>
              <a:rect b="b" l="l" r="r" t="t"/>
              <a:pathLst>
                <a:path extrusionOk="0" h="135" w="1355">
                  <a:moveTo>
                    <a:pt x="84" y="1"/>
                  </a:moveTo>
                  <a:cubicBezTo>
                    <a:pt x="1" y="17"/>
                    <a:pt x="1" y="134"/>
                    <a:pt x="84" y="134"/>
                  </a:cubicBezTo>
                  <a:lnTo>
                    <a:pt x="686" y="134"/>
                  </a:lnTo>
                  <a:cubicBezTo>
                    <a:pt x="903" y="134"/>
                    <a:pt x="1087" y="134"/>
                    <a:pt x="1304" y="117"/>
                  </a:cubicBezTo>
                  <a:cubicBezTo>
                    <a:pt x="1354" y="117"/>
                    <a:pt x="1354" y="17"/>
                    <a:pt x="1304" y="17"/>
                  </a:cubicBezTo>
                  <a:cubicBezTo>
                    <a:pt x="1087" y="1"/>
                    <a:pt x="903" y="1"/>
                    <a:pt x="6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35"/>
            <p:cNvSpPr/>
            <p:nvPr/>
          </p:nvSpPr>
          <p:spPr>
            <a:xfrm>
              <a:off x="5188450" y="3072400"/>
              <a:ext cx="23825" cy="3375"/>
            </a:xfrm>
            <a:custGeom>
              <a:rect b="b" l="l" r="r" t="t"/>
              <a:pathLst>
                <a:path extrusionOk="0" h="135" w="953">
                  <a:moveTo>
                    <a:pt x="67" y="1"/>
                  </a:moveTo>
                  <a:cubicBezTo>
                    <a:pt x="0" y="17"/>
                    <a:pt x="0" y="134"/>
                    <a:pt x="67" y="134"/>
                  </a:cubicBezTo>
                  <a:lnTo>
                    <a:pt x="485" y="134"/>
                  </a:lnTo>
                  <a:cubicBezTo>
                    <a:pt x="635" y="134"/>
                    <a:pt x="752" y="134"/>
                    <a:pt x="903" y="117"/>
                  </a:cubicBezTo>
                  <a:cubicBezTo>
                    <a:pt x="953" y="117"/>
                    <a:pt x="953" y="34"/>
                    <a:pt x="903" y="17"/>
                  </a:cubicBezTo>
                  <a:cubicBezTo>
                    <a:pt x="752" y="1"/>
                    <a:pt x="635" y="1"/>
                    <a:pt x="48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35"/>
            <p:cNvSpPr/>
            <p:nvPr/>
          </p:nvSpPr>
          <p:spPr>
            <a:xfrm>
              <a:off x="5199725" y="3090775"/>
              <a:ext cx="25925" cy="4050"/>
            </a:xfrm>
            <a:custGeom>
              <a:rect b="b" l="l" r="r" t="t"/>
              <a:pathLst>
                <a:path extrusionOk="0" h="162" w="1037">
                  <a:moveTo>
                    <a:pt x="84" y="1"/>
                  </a:moveTo>
                  <a:cubicBezTo>
                    <a:pt x="0" y="34"/>
                    <a:pt x="0" y="151"/>
                    <a:pt x="84" y="151"/>
                  </a:cubicBezTo>
                  <a:lnTo>
                    <a:pt x="535" y="151"/>
                  </a:lnTo>
                  <a:cubicBezTo>
                    <a:pt x="621" y="151"/>
                    <a:pt x="712" y="162"/>
                    <a:pt x="803" y="162"/>
                  </a:cubicBezTo>
                  <a:cubicBezTo>
                    <a:pt x="871" y="162"/>
                    <a:pt x="938" y="156"/>
                    <a:pt x="1003" y="134"/>
                  </a:cubicBezTo>
                  <a:cubicBezTo>
                    <a:pt x="1036" y="134"/>
                    <a:pt x="1036" y="34"/>
                    <a:pt x="1003" y="34"/>
                  </a:cubicBezTo>
                  <a:cubicBezTo>
                    <a:pt x="853" y="1"/>
                    <a:pt x="685" y="1"/>
                    <a:pt x="53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35"/>
            <p:cNvSpPr/>
            <p:nvPr/>
          </p:nvSpPr>
          <p:spPr>
            <a:xfrm>
              <a:off x="5214775" y="3108700"/>
              <a:ext cx="21725" cy="2850"/>
            </a:xfrm>
            <a:custGeom>
              <a:rect b="b" l="l" r="r" t="t"/>
              <a:pathLst>
                <a:path extrusionOk="0" h="114" w="869">
                  <a:moveTo>
                    <a:pt x="54" y="1"/>
                  </a:moveTo>
                  <a:cubicBezTo>
                    <a:pt x="0" y="1"/>
                    <a:pt x="6" y="102"/>
                    <a:pt x="83" y="102"/>
                  </a:cubicBezTo>
                  <a:lnTo>
                    <a:pt x="668" y="102"/>
                  </a:lnTo>
                  <a:cubicBezTo>
                    <a:pt x="697" y="102"/>
                    <a:pt x="742" y="113"/>
                    <a:pt x="781" y="113"/>
                  </a:cubicBezTo>
                  <a:cubicBezTo>
                    <a:pt x="811" y="113"/>
                    <a:pt x="838" y="107"/>
                    <a:pt x="852" y="86"/>
                  </a:cubicBezTo>
                  <a:cubicBezTo>
                    <a:pt x="869" y="69"/>
                    <a:pt x="869" y="19"/>
                    <a:pt x="852" y="19"/>
                  </a:cubicBezTo>
                  <a:cubicBezTo>
                    <a:pt x="835" y="2"/>
                    <a:pt x="785" y="2"/>
                    <a:pt x="752" y="2"/>
                  </a:cubicBezTo>
                  <a:lnTo>
                    <a:pt x="67" y="2"/>
                  </a:lnTo>
                  <a:cubicBezTo>
                    <a:pt x="62" y="1"/>
                    <a:pt x="58" y="1"/>
                    <a:pt x="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35"/>
            <p:cNvSpPr/>
            <p:nvPr/>
          </p:nvSpPr>
          <p:spPr>
            <a:xfrm>
              <a:off x="5218525" y="3138375"/>
              <a:ext cx="16725" cy="3400"/>
            </a:xfrm>
            <a:custGeom>
              <a:rect b="b" l="l" r="r" t="t"/>
              <a:pathLst>
                <a:path extrusionOk="0" h="136" w="669">
                  <a:moveTo>
                    <a:pt x="71" y="0"/>
                  </a:moveTo>
                  <a:cubicBezTo>
                    <a:pt x="1" y="0"/>
                    <a:pt x="5" y="135"/>
                    <a:pt x="84" y="135"/>
                  </a:cubicBezTo>
                  <a:lnTo>
                    <a:pt x="468" y="135"/>
                  </a:lnTo>
                  <a:cubicBezTo>
                    <a:pt x="518" y="135"/>
                    <a:pt x="552" y="102"/>
                    <a:pt x="602" y="102"/>
                  </a:cubicBezTo>
                  <a:cubicBezTo>
                    <a:pt x="669" y="102"/>
                    <a:pt x="669" y="35"/>
                    <a:pt x="602" y="35"/>
                  </a:cubicBezTo>
                  <a:cubicBezTo>
                    <a:pt x="552" y="35"/>
                    <a:pt x="518" y="1"/>
                    <a:pt x="468" y="1"/>
                  </a:cubicBezTo>
                  <a:lnTo>
                    <a:pt x="84" y="1"/>
                  </a:lnTo>
                  <a:cubicBezTo>
                    <a:pt x="79" y="1"/>
                    <a:pt x="75"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35"/>
            <p:cNvSpPr/>
            <p:nvPr/>
          </p:nvSpPr>
          <p:spPr>
            <a:xfrm>
              <a:off x="5182175" y="3173475"/>
              <a:ext cx="27175" cy="3800"/>
            </a:xfrm>
            <a:custGeom>
              <a:rect b="b" l="l" r="r" t="t"/>
              <a:pathLst>
                <a:path extrusionOk="0" h="152" w="1087">
                  <a:moveTo>
                    <a:pt x="118" y="1"/>
                  </a:moveTo>
                  <a:cubicBezTo>
                    <a:pt x="34" y="1"/>
                    <a:pt x="1" y="151"/>
                    <a:pt x="118" y="151"/>
                  </a:cubicBezTo>
                  <a:lnTo>
                    <a:pt x="569" y="151"/>
                  </a:lnTo>
                  <a:cubicBezTo>
                    <a:pt x="719" y="151"/>
                    <a:pt x="870" y="151"/>
                    <a:pt x="1037" y="135"/>
                  </a:cubicBezTo>
                  <a:cubicBezTo>
                    <a:pt x="1087" y="135"/>
                    <a:pt x="1087" y="51"/>
                    <a:pt x="1037" y="18"/>
                  </a:cubicBezTo>
                  <a:cubicBezTo>
                    <a:pt x="886" y="1"/>
                    <a:pt x="736" y="1"/>
                    <a:pt x="56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2" name="Google Shape;2122;p35"/>
            <p:cNvSpPr/>
            <p:nvPr/>
          </p:nvSpPr>
          <p:spPr>
            <a:xfrm>
              <a:off x="5158375" y="3192675"/>
              <a:ext cx="31775" cy="3400"/>
            </a:xfrm>
            <a:custGeom>
              <a:rect b="b" l="l" r="r" t="t"/>
              <a:pathLst>
                <a:path extrusionOk="0" h="136" w="1271">
                  <a:moveTo>
                    <a:pt x="71" y="0"/>
                  </a:moveTo>
                  <a:cubicBezTo>
                    <a:pt x="1" y="0"/>
                    <a:pt x="5" y="135"/>
                    <a:pt x="84" y="135"/>
                  </a:cubicBezTo>
                  <a:lnTo>
                    <a:pt x="919" y="135"/>
                  </a:lnTo>
                  <a:cubicBezTo>
                    <a:pt x="1020" y="135"/>
                    <a:pt x="1103" y="135"/>
                    <a:pt x="1203" y="119"/>
                  </a:cubicBezTo>
                  <a:cubicBezTo>
                    <a:pt x="1270" y="119"/>
                    <a:pt x="1270" y="35"/>
                    <a:pt x="1203" y="35"/>
                  </a:cubicBezTo>
                  <a:cubicBezTo>
                    <a:pt x="1103" y="2"/>
                    <a:pt x="1020" y="2"/>
                    <a:pt x="919" y="2"/>
                  </a:cubicBezTo>
                  <a:lnTo>
                    <a:pt x="84" y="2"/>
                  </a:lnTo>
                  <a:cubicBezTo>
                    <a:pt x="79" y="1"/>
                    <a:pt x="75"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35"/>
            <p:cNvSpPr/>
            <p:nvPr/>
          </p:nvSpPr>
          <p:spPr>
            <a:xfrm>
              <a:off x="5120775" y="3199850"/>
              <a:ext cx="24675" cy="3325"/>
            </a:xfrm>
            <a:custGeom>
              <a:rect b="b" l="l" r="r" t="t"/>
              <a:pathLst>
                <a:path extrusionOk="0" h="133" w="987">
                  <a:moveTo>
                    <a:pt x="624" y="0"/>
                  </a:moveTo>
                  <a:cubicBezTo>
                    <a:pt x="440" y="0"/>
                    <a:pt x="262" y="15"/>
                    <a:pt x="84" y="15"/>
                  </a:cubicBezTo>
                  <a:cubicBezTo>
                    <a:pt x="1" y="15"/>
                    <a:pt x="1" y="132"/>
                    <a:pt x="84" y="132"/>
                  </a:cubicBezTo>
                  <a:lnTo>
                    <a:pt x="903" y="132"/>
                  </a:lnTo>
                  <a:cubicBezTo>
                    <a:pt x="986" y="132"/>
                    <a:pt x="986" y="15"/>
                    <a:pt x="903" y="15"/>
                  </a:cubicBezTo>
                  <a:cubicBezTo>
                    <a:pt x="808" y="4"/>
                    <a:pt x="715" y="0"/>
                    <a:pt x="62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35"/>
            <p:cNvSpPr/>
            <p:nvPr/>
          </p:nvSpPr>
          <p:spPr>
            <a:xfrm>
              <a:off x="5075650" y="3201900"/>
              <a:ext cx="30100" cy="3350"/>
            </a:xfrm>
            <a:custGeom>
              <a:rect b="b" l="l" r="r" t="t"/>
              <a:pathLst>
                <a:path extrusionOk="0" h="134" w="1204">
                  <a:moveTo>
                    <a:pt x="85" y="0"/>
                  </a:moveTo>
                  <a:cubicBezTo>
                    <a:pt x="1" y="0"/>
                    <a:pt x="1" y="134"/>
                    <a:pt x="85" y="134"/>
                  </a:cubicBezTo>
                  <a:cubicBezTo>
                    <a:pt x="452" y="134"/>
                    <a:pt x="803" y="134"/>
                    <a:pt x="1137" y="117"/>
                  </a:cubicBezTo>
                  <a:cubicBezTo>
                    <a:pt x="1204" y="117"/>
                    <a:pt x="1204" y="17"/>
                    <a:pt x="1137" y="17"/>
                  </a:cubicBezTo>
                  <a:cubicBezTo>
                    <a:pt x="786" y="0"/>
                    <a:pt x="452" y="0"/>
                    <a:pt x="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35"/>
            <p:cNvSpPr/>
            <p:nvPr/>
          </p:nvSpPr>
          <p:spPr>
            <a:xfrm>
              <a:off x="5113250" y="3061125"/>
              <a:ext cx="18825" cy="3375"/>
            </a:xfrm>
            <a:custGeom>
              <a:rect b="b" l="l" r="r" t="t"/>
              <a:pathLst>
                <a:path extrusionOk="0" h="135" w="753">
                  <a:moveTo>
                    <a:pt x="84" y="0"/>
                  </a:moveTo>
                  <a:cubicBezTo>
                    <a:pt x="1" y="0"/>
                    <a:pt x="1" y="134"/>
                    <a:pt x="84" y="134"/>
                  </a:cubicBezTo>
                  <a:lnTo>
                    <a:pt x="669" y="134"/>
                  </a:lnTo>
                  <a:cubicBezTo>
                    <a:pt x="703" y="134"/>
                    <a:pt x="719" y="134"/>
                    <a:pt x="719" y="117"/>
                  </a:cubicBezTo>
                  <a:cubicBezTo>
                    <a:pt x="753" y="84"/>
                    <a:pt x="753" y="34"/>
                    <a:pt x="719" y="34"/>
                  </a:cubicBezTo>
                  <a:cubicBezTo>
                    <a:pt x="703" y="0"/>
                    <a:pt x="652" y="0"/>
                    <a:pt x="63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35"/>
            <p:cNvSpPr/>
            <p:nvPr/>
          </p:nvSpPr>
          <p:spPr>
            <a:xfrm>
              <a:off x="5126625" y="3048175"/>
              <a:ext cx="21750" cy="3375"/>
            </a:xfrm>
            <a:custGeom>
              <a:rect b="b" l="l" r="r" t="t"/>
              <a:pathLst>
                <a:path extrusionOk="0" h="135" w="870">
                  <a:moveTo>
                    <a:pt x="84" y="0"/>
                  </a:moveTo>
                  <a:cubicBezTo>
                    <a:pt x="0" y="0"/>
                    <a:pt x="0" y="134"/>
                    <a:pt x="84" y="134"/>
                  </a:cubicBezTo>
                  <a:lnTo>
                    <a:pt x="635" y="134"/>
                  </a:lnTo>
                  <a:cubicBezTo>
                    <a:pt x="702" y="134"/>
                    <a:pt x="769" y="134"/>
                    <a:pt x="836" y="101"/>
                  </a:cubicBezTo>
                  <a:cubicBezTo>
                    <a:pt x="869" y="84"/>
                    <a:pt x="869" y="51"/>
                    <a:pt x="836" y="17"/>
                  </a:cubicBezTo>
                  <a:cubicBezTo>
                    <a:pt x="769" y="0"/>
                    <a:pt x="702" y="0"/>
                    <a:pt x="6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35"/>
            <p:cNvSpPr/>
            <p:nvPr/>
          </p:nvSpPr>
          <p:spPr>
            <a:xfrm>
              <a:off x="3358450" y="3143000"/>
              <a:ext cx="50150" cy="4050"/>
            </a:xfrm>
            <a:custGeom>
              <a:rect b="b" l="l" r="r" t="t"/>
              <a:pathLst>
                <a:path extrusionOk="0" h="162" w="2006">
                  <a:moveTo>
                    <a:pt x="67" y="0"/>
                  </a:moveTo>
                  <a:cubicBezTo>
                    <a:pt x="0" y="34"/>
                    <a:pt x="0" y="151"/>
                    <a:pt x="67" y="151"/>
                  </a:cubicBezTo>
                  <a:lnTo>
                    <a:pt x="1003" y="151"/>
                  </a:lnTo>
                  <a:cubicBezTo>
                    <a:pt x="1184" y="151"/>
                    <a:pt x="1365" y="162"/>
                    <a:pt x="1544" y="162"/>
                  </a:cubicBezTo>
                  <a:cubicBezTo>
                    <a:pt x="1677" y="162"/>
                    <a:pt x="1809" y="155"/>
                    <a:pt x="1938" y="134"/>
                  </a:cubicBezTo>
                  <a:cubicBezTo>
                    <a:pt x="2005" y="134"/>
                    <a:pt x="2005" y="34"/>
                    <a:pt x="1938" y="34"/>
                  </a:cubicBezTo>
                  <a:cubicBezTo>
                    <a:pt x="1637" y="0"/>
                    <a:pt x="1320" y="0"/>
                    <a:pt x="10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35"/>
            <p:cNvSpPr/>
            <p:nvPr/>
          </p:nvSpPr>
          <p:spPr>
            <a:xfrm>
              <a:off x="3294950" y="3099750"/>
              <a:ext cx="106125" cy="5050"/>
            </a:xfrm>
            <a:custGeom>
              <a:rect b="b" l="l" r="r" t="t"/>
              <a:pathLst>
                <a:path extrusionOk="0" h="202" w="4245">
                  <a:moveTo>
                    <a:pt x="2615" y="1"/>
                  </a:moveTo>
                  <a:cubicBezTo>
                    <a:pt x="1766" y="1"/>
                    <a:pt x="910" y="26"/>
                    <a:pt x="67" y="26"/>
                  </a:cubicBezTo>
                  <a:cubicBezTo>
                    <a:pt x="0" y="43"/>
                    <a:pt x="0" y="176"/>
                    <a:pt x="67" y="176"/>
                  </a:cubicBezTo>
                  <a:cubicBezTo>
                    <a:pt x="921" y="176"/>
                    <a:pt x="1774" y="202"/>
                    <a:pt x="2620" y="202"/>
                  </a:cubicBezTo>
                  <a:cubicBezTo>
                    <a:pt x="3148" y="202"/>
                    <a:pt x="3674" y="192"/>
                    <a:pt x="4194" y="160"/>
                  </a:cubicBezTo>
                  <a:cubicBezTo>
                    <a:pt x="4244" y="160"/>
                    <a:pt x="4244" y="76"/>
                    <a:pt x="4194" y="43"/>
                  </a:cubicBezTo>
                  <a:cubicBezTo>
                    <a:pt x="3674" y="11"/>
                    <a:pt x="3146" y="1"/>
                    <a:pt x="261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35"/>
            <p:cNvSpPr/>
            <p:nvPr/>
          </p:nvSpPr>
          <p:spPr>
            <a:xfrm>
              <a:off x="3285350" y="3075675"/>
              <a:ext cx="101100" cy="3950"/>
            </a:xfrm>
            <a:custGeom>
              <a:rect b="b" l="l" r="r" t="t"/>
              <a:pathLst>
                <a:path extrusionOk="0" h="158" w="4044">
                  <a:moveTo>
                    <a:pt x="3397" y="1"/>
                  </a:moveTo>
                  <a:cubicBezTo>
                    <a:pt x="3261" y="1"/>
                    <a:pt x="3125" y="3"/>
                    <a:pt x="2991" y="3"/>
                  </a:cubicBezTo>
                  <a:lnTo>
                    <a:pt x="84" y="3"/>
                  </a:lnTo>
                  <a:cubicBezTo>
                    <a:pt x="0" y="37"/>
                    <a:pt x="0" y="154"/>
                    <a:pt x="84" y="154"/>
                  </a:cubicBezTo>
                  <a:lnTo>
                    <a:pt x="2991" y="154"/>
                  </a:lnTo>
                  <a:cubicBezTo>
                    <a:pt x="3158" y="154"/>
                    <a:pt x="3325" y="158"/>
                    <a:pt x="3492" y="158"/>
                  </a:cubicBezTo>
                  <a:cubicBezTo>
                    <a:pt x="3659" y="158"/>
                    <a:pt x="3826" y="154"/>
                    <a:pt x="3993" y="137"/>
                  </a:cubicBezTo>
                  <a:cubicBezTo>
                    <a:pt x="4044" y="137"/>
                    <a:pt x="4044" y="37"/>
                    <a:pt x="3993" y="37"/>
                  </a:cubicBezTo>
                  <a:cubicBezTo>
                    <a:pt x="3803" y="7"/>
                    <a:pt x="3600" y="1"/>
                    <a:pt x="339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35"/>
            <p:cNvSpPr/>
            <p:nvPr/>
          </p:nvSpPr>
          <p:spPr>
            <a:xfrm>
              <a:off x="3277400" y="3047900"/>
              <a:ext cx="104875" cy="3850"/>
            </a:xfrm>
            <a:custGeom>
              <a:rect b="b" l="l" r="r" t="t"/>
              <a:pathLst>
                <a:path extrusionOk="0" h="154" w="4195">
                  <a:moveTo>
                    <a:pt x="2417" y="1"/>
                  </a:moveTo>
                  <a:cubicBezTo>
                    <a:pt x="1644" y="1"/>
                    <a:pt x="867" y="11"/>
                    <a:pt x="84" y="11"/>
                  </a:cubicBezTo>
                  <a:cubicBezTo>
                    <a:pt x="1" y="11"/>
                    <a:pt x="1" y="145"/>
                    <a:pt x="84" y="145"/>
                  </a:cubicBezTo>
                  <a:cubicBezTo>
                    <a:pt x="752" y="145"/>
                    <a:pt x="1429" y="153"/>
                    <a:pt x="2108" y="153"/>
                  </a:cubicBezTo>
                  <a:cubicBezTo>
                    <a:pt x="2787" y="153"/>
                    <a:pt x="3468" y="145"/>
                    <a:pt x="4144" y="112"/>
                  </a:cubicBezTo>
                  <a:cubicBezTo>
                    <a:pt x="4194" y="112"/>
                    <a:pt x="4194" y="28"/>
                    <a:pt x="4144" y="28"/>
                  </a:cubicBezTo>
                  <a:cubicBezTo>
                    <a:pt x="3571" y="7"/>
                    <a:pt x="2996" y="1"/>
                    <a:pt x="241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35"/>
            <p:cNvSpPr/>
            <p:nvPr/>
          </p:nvSpPr>
          <p:spPr>
            <a:xfrm>
              <a:off x="3292850" y="3029300"/>
              <a:ext cx="76475" cy="3625"/>
            </a:xfrm>
            <a:custGeom>
              <a:rect b="b" l="l" r="r" t="t"/>
              <a:pathLst>
                <a:path extrusionOk="0" h="145" w="3059">
                  <a:moveTo>
                    <a:pt x="2388" y="1"/>
                  </a:moveTo>
                  <a:cubicBezTo>
                    <a:pt x="2103" y="1"/>
                    <a:pt x="1818" y="11"/>
                    <a:pt x="1538" y="20"/>
                  </a:cubicBezTo>
                  <a:lnTo>
                    <a:pt x="84" y="20"/>
                  </a:lnTo>
                  <a:cubicBezTo>
                    <a:pt x="1" y="20"/>
                    <a:pt x="1" y="137"/>
                    <a:pt x="84" y="137"/>
                  </a:cubicBezTo>
                  <a:lnTo>
                    <a:pt x="1538" y="137"/>
                  </a:lnTo>
                  <a:cubicBezTo>
                    <a:pt x="1861" y="137"/>
                    <a:pt x="2191" y="145"/>
                    <a:pt x="2519" y="145"/>
                  </a:cubicBezTo>
                  <a:cubicBezTo>
                    <a:pt x="2683" y="145"/>
                    <a:pt x="2847" y="143"/>
                    <a:pt x="3008" y="137"/>
                  </a:cubicBezTo>
                  <a:cubicBezTo>
                    <a:pt x="3058" y="137"/>
                    <a:pt x="3058" y="20"/>
                    <a:pt x="3008" y="20"/>
                  </a:cubicBezTo>
                  <a:cubicBezTo>
                    <a:pt x="2804" y="6"/>
                    <a:pt x="2596" y="1"/>
                    <a:pt x="23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35"/>
            <p:cNvSpPr/>
            <p:nvPr/>
          </p:nvSpPr>
          <p:spPr>
            <a:xfrm>
              <a:off x="3309575" y="3012250"/>
              <a:ext cx="69350" cy="3850"/>
            </a:xfrm>
            <a:custGeom>
              <a:rect b="b" l="l" r="r" t="t"/>
              <a:pathLst>
                <a:path extrusionOk="0" h="154" w="2774">
                  <a:moveTo>
                    <a:pt x="84" y="1"/>
                  </a:moveTo>
                  <a:cubicBezTo>
                    <a:pt x="0" y="17"/>
                    <a:pt x="0" y="151"/>
                    <a:pt x="84" y="151"/>
                  </a:cubicBezTo>
                  <a:lnTo>
                    <a:pt x="1387" y="151"/>
                  </a:lnTo>
                  <a:cubicBezTo>
                    <a:pt x="1567" y="151"/>
                    <a:pt x="1745" y="154"/>
                    <a:pt x="1921" y="154"/>
                  </a:cubicBezTo>
                  <a:cubicBezTo>
                    <a:pt x="2186" y="154"/>
                    <a:pt x="2446" y="148"/>
                    <a:pt x="2707" y="117"/>
                  </a:cubicBezTo>
                  <a:cubicBezTo>
                    <a:pt x="2774" y="117"/>
                    <a:pt x="2774" y="17"/>
                    <a:pt x="2707" y="17"/>
                  </a:cubicBezTo>
                  <a:cubicBezTo>
                    <a:pt x="2273" y="1"/>
                    <a:pt x="1821" y="1"/>
                    <a:pt x="138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35"/>
            <p:cNvSpPr/>
            <p:nvPr/>
          </p:nvSpPr>
          <p:spPr>
            <a:xfrm>
              <a:off x="3315000" y="2987950"/>
              <a:ext cx="50975" cy="3550"/>
            </a:xfrm>
            <a:custGeom>
              <a:rect b="b" l="l" r="r" t="t"/>
              <a:pathLst>
                <a:path extrusionOk="0" h="142" w="2039">
                  <a:moveTo>
                    <a:pt x="840" y="1"/>
                  </a:moveTo>
                  <a:cubicBezTo>
                    <a:pt x="589" y="1"/>
                    <a:pt x="338" y="3"/>
                    <a:pt x="84" y="3"/>
                  </a:cubicBezTo>
                  <a:cubicBezTo>
                    <a:pt x="0" y="37"/>
                    <a:pt x="0" y="137"/>
                    <a:pt x="84" y="137"/>
                  </a:cubicBezTo>
                  <a:cubicBezTo>
                    <a:pt x="401" y="137"/>
                    <a:pt x="715" y="141"/>
                    <a:pt x="1028" y="141"/>
                  </a:cubicBezTo>
                  <a:cubicBezTo>
                    <a:pt x="1341" y="141"/>
                    <a:pt x="1654" y="137"/>
                    <a:pt x="1972" y="120"/>
                  </a:cubicBezTo>
                  <a:cubicBezTo>
                    <a:pt x="2039" y="120"/>
                    <a:pt x="2039" y="37"/>
                    <a:pt x="1972" y="37"/>
                  </a:cubicBezTo>
                  <a:cubicBezTo>
                    <a:pt x="1591" y="7"/>
                    <a:pt x="1216" y="1"/>
                    <a:pt x="84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p35"/>
            <p:cNvSpPr/>
            <p:nvPr/>
          </p:nvSpPr>
          <p:spPr>
            <a:xfrm>
              <a:off x="3331700" y="2970050"/>
              <a:ext cx="32600" cy="2950"/>
            </a:xfrm>
            <a:custGeom>
              <a:rect b="b" l="l" r="r" t="t"/>
              <a:pathLst>
                <a:path extrusionOk="0" h="118" w="1304">
                  <a:moveTo>
                    <a:pt x="84" y="1"/>
                  </a:moveTo>
                  <a:cubicBezTo>
                    <a:pt x="1" y="1"/>
                    <a:pt x="1" y="118"/>
                    <a:pt x="84" y="118"/>
                  </a:cubicBezTo>
                  <a:lnTo>
                    <a:pt x="1220" y="118"/>
                  </a:lnTo>
                  <a:cubicBezTo>
                    <a:pt x="1304" y="118"/>
                    <a:pt x="1304" y="1"/>
                    <a:pt x="122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p35"/>
            <p:cNvSpPr/>
            <p:nvPr/>
          </p:nvSpPr>
          <p:spPr>
            <a:xfrm>
              <a:off x="3247750" y="2998025"/>
              <a:ext cx="29250" cy="3400"/>
            </a:xfrm>
            <a:custGeom>
              <a:rect b="b" l="l" r="r" t="t"/>
              <a:pathLst>
                <a:path extrusionOk="0" h="136" w="1170">
                  <a:moveTo>
                    <a:pt x="71" y="0"/>
                  </a:moveTo>
                  <a:cubicBezTo>
                    <a:pt x="0" y="0"/>
                    <a:pt x="5" y="135"/>
                    <a:pt x="84" y="135"/>
                  </a:cubicBezTo>
                  <a:lnTo>
                    <a:pt x="1086" y="135"/>
                  </a:lnTo>
                  <a:cubicBezTo>
                    <a:pt x="1103" y="135"/>
                    <a:pt x="1120" y="102"/>
                    <a:pt x="1153" y="102"/>
                  </a:cubicBezTo>
                  <a:cubicBezTo>
                    <a:pt x="1170" y="85"/>
                    <a:pt x="1170" y="52"/>
                    <a:pt x="1153" y="18"/>
                  </a:cubicBezTo>
                  <a:cubicBezTo>
                    <a:pt x="1120" y="18"/>
                    <a:pt x="1103" y="1"/>
                    <a:pt x="1086" y="1"/>
                  </a:cubicBezTo>
                  <a:lnTo>
                    <a:pt x="84" y="1"/>
                  </a:lnTo>
                  <a:cubicBezTo>
                    <a:pt x="79" y="1"/>
                    <a:pt x="75" y="0"/>
                    <a:pt x="7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p35"/>
            <p:cNvSpPr/>
            <p:nvPr/>
          </p:nvSpPr>
          <p:spPr>
            <a:xfrm>
              <a:off x="3225200" y="3034800"/>
              <a:ext cx="24250" cy="3375"/>
            </a:xfrm>
            <a:custGeom>
              <a:rect b="b" l="l" r="r" t="t"/>
              <a:pathLst>
                <a:path extrusionOk="0" h="135" w="970">
                  <a:moveTo>
                    <a:pt x="84" y="1"/>
                  </a:moveTo>
                  <a:cubicBezTo>
                    <a:pt x="0" y="17"/>
                    <a:pt x="0" y="134"/>
                    <a:pt x="84" y="134"/>
                  </a:cubicBezTo>
                  <a:lnTo>
                    <a:pt x="501" y="134"/>
                  </a:lnTo>
                  <a:cubicBezTo>
                    <a:pt x="652" y="134"/>
                    <a:pt x="769" y="134"/>
                    <a:pt x="919" y="118"/>
                  </a:cubicBezTo>
                  <a:cubicBezTo>
                    <a:pt x="969" y="118"/>
                    <a:pt x="969" y="34"/>
                    <a:pt x="919" y="17"/>
                  </a:cubicBezTo>
                  <a:cubicBezTo>
                    <a:pt x="769" y="1"/>
                    <a:pt x="652" y="1"/>
                    <a:pt x="5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35"/>
            <p:cNvSpPr/>
            <p:nvPr/>
          </p:nvSpPr>
          <p:spPr>
            <a:xfrm>
              <a:off x="3219750" y="3069900"/>
              <a:ext cx="23850" cy="3775"/>
            </a:xfrm>
            <a:custGeom>
              <a:rect b="b" l="l" r="r" t="t"/>
              <a:pathLst>
                <a:path extrusionOk="0" h="151" w="954">
                  <a:moveTo>
                    <a:pt x="84" y="0"/>
                  </a:moveTo>
                  <a:cubicBezTo>
                    <a:pt x="1" y="34"/>
                    <a:pt x="1" y="151"/>
                    <a:pt x="84" y="151"/>
                  </a:cubicBezTo>
                  <a:lnTo>
                    <a:pt x="502" y="151"/>
                  </a:lnTo>
                  <a:cubicBezTo>
                    <a:pt x="636" y="151"/>
                    <a:pt x="769" y="151"/>
                    <a:pt x="920" y="134"/>
                  </a:cubicBezTo>
                  <a:cubicBezTo>
                    <a:pt x="953" y="134"/>
                    <a:pt x="953" y="34"/>
                    <a:pt x="920" y="34"/>
                  </a:cubicBezTo>
                  <a:cubicBezTo>
                    <a:pt x="769" y="0"/>
                    <a:pt x="636" y="0"/>
                    <a:pt x="50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35"/>
            <p:cNvSpPr/>
            <p:nvPr/>
          </p:nvSpPr>
          <p:spPr>
            <a:xfrm>
              <a:off x="3221850" y="3090775"/>
              <a:ext cx="22150" cy="3800"/>
            </a:xfrm>
            <a:custGeom>
              <a:rect b="b" l="l" r="r" t="t"/>
              <a:pathLst>
                <a:path extrusionOk="0" h="152" w="886">
                  <a:moveTo>
                    <a:pt x="67" y="1"/>
                  </a:moveTo>
                  <a:cubicBezTo>
                    <a:pt x="0" y="34"/>
                    <a:pt x="0" y="151"/>
                    <a:pt x="67" y="151"/>
                  </a:cubicBezTo>
                  <a:cubicBezTo>
                    <a:pt x="335" y="151"/>
                    <a:pt x="568" y="151"/>
                    <a:pt x="836" y="134"/>
                  </a:cubicBezTo>
                  <a:cubicBezTo>
                    <a:pt x="886" y="134"/>
                    <a:pt x="886" y="34"/>
                    <a:pt x="836" y="34"/>
                  </a:cubicBezTo>
                  <a:cubicBezTo>
                    <a:pt x="568" y="1"/>
                    <a:pt x="335" y="1"/>
                    <a:pt x="6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35"/>
            <p:cNvSpPr/>
            <p:nvPr/>
          </p:nvSpPr>
          <p:spPr>
            <a:xfrm>
              <a:off x="3228950" y="3123350"/>
              <a:ext cx="20500" cy="3375"/>
            </a:xfrm>
            <a:custGeom>
              <a:rect b="b" l="l" r="r" t="t"/>
              <a:pathLst>
                <a:path extrusionOk="0" h="135" w="820">
                  <a:moveTo>
                    <a:pt x="84" y="1"/>
                  </a:moveTo>
                  <a:cubicBezTo>
                    <a:pt x="0" y="1"/>
                    <a:pt x="0" y="135"/>
                    <a:pt x="84" y="135"/>
                  </a:cubicBezTo>
                  <a:lnTo>
                    <a:pt x="418" y="135"/>
                  </a:lnTo>
                  <a:cubicBezTo>
                    <a:pt x="518" y="135"/>
                    <a:pt x="652" y="101"/>
                    <a:pt x="752" y="101"/>
                  </a:cubicBezTo>
                  <a:cubicBezTo>
                    <a:pt x="819" y="101"/>
                    <a:pt x="819" y="18"/>
                    <a:pt x="752" y="18"/>
                  </a:cubicBezTo>
                  <a:cubicBezTo>
                    <a:pt x="652" y="18"/>
                    <a:pt x="518" y="1"/>
                    <a:pt x="4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35"/>
            <p:cNvSpPr/>
            <p:nvPr/>
          </p:nvSpPr>
          <p:spPr>
            <a:xfrm>
              <a:off x="3238975" y="3150925"/>
              <a:ext cx="7125" cy="7550"/>
            </a:xfrm>
            <a:custGeom>
              <a:rect b="b" l="l" r="r" t="t"/>
              <a:pathLst>
                <a:path extrusionOk="0" h="302" w="285">
                  <a:moveTo>
                    <a:pt x="84" y="1"/>
                  </a:moveTo>
                  <a:cubicBezTo>
                    <a:pt x="51" y="1"/>
                    <a:pt x="34" y="1"/>
                    <a:pt x="34" y="34"/>
                  </a:cubicBezTo>
                  <a:cubicBezTo>
                    <a:pt x="17" y="51"/>
                    <a:pt x="17" y="51"/>
                    <a:pt x="17" y="68"/>
                  </a:cubicBezTo>
                  <a:cubicBezTo>
                    <a:pt x="0" y="84"/>
                    <a:pt x="0" y="118"/>
                    <a:pt x="17" y="134"/>
                  </a:cubicBezTo>
                  <a:cubicBezTo>
                    <a:pt x="84" y="168"/>
                    <a:pt x="117" y="235"/>
                    <a:pt x="184" y="285"/>
                  </a:cubicBezTo>
                  <a:cubicBezTo>
                    <a:pt x="201" y="301"/>
                    <a:pt x="201" y="301"/>
                    <a:pt x="218" y="301"/>
                  </a:cubicBezTo>
                  <a:cubicBezTo>
                    <a:pt x="251" y="301"/>
                    <a:pt x="268" y="301"/>
                    <a:pt x="268" y="285"/>
                  </a:cubicBezTo>
                  <a:cubicBezTo>
                    <a:pt x="284" y="251"/>
                    <a:pt x="284" y="218"/>
                    <a:pt x="268" y="201"/>
                  </a:cubicBezTo>
                  <a:cubicBezTo>
                    <a:pt x="218" y="134"/>
                    <a:pt x="167" y="84"/>
                    <a:pt x="117" y="34"/>
                  </a:cubicBezTo>
                  <a:cubicBezTo>
                    <a:pt x="101" y="1"/>
                    <a:pt x="84" y="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35"/>
            <p:cNvSpPr/>
            <p:nvPr/>
          </p:nvSpPr>
          <p:spPr>
            <a:xfrm>
              <a:off x="3264450" y="2948350"/>
              <a:ext cx="31350" cy="3875"/>
            </a:xfrm>
            <a:custGeom>
              <a:rect b="b" l="l" r="r" t="t"/>
              <a:pathLst>
                <a:path extrusionOk="0" h="155" w="1254">
                  <a:moveTo>
                    <a:pt x="84" y="0"/>
                  </a:moveTo>
                  <a:cubicBezTo>
                    <a:pt x="1" y="34"/>
                    <a:pt x="1" y="150"/>
                    <a:pt x="84" y="150"/>
                  </a:cubicBezTo>
                  <a:lnTo>
                    <a:pt x="652" y="150"/>
                  </a:lnTo>
                  <a:cubicBezTo>
                    <a:pt x="744" y="150"/>
                    <a:pt x="836" y="155"/>
                    <a:pt x="930" y="155"/>
                  </a:cubicBezTo>
                  <a:cubicBezTo>
                    <a:pt x="1024" y="155"/>
                    <a:pt x="1120" y="150"/>
                    <a:pt x="1220" y="134"/>
                  </a:cubicBezTo>
                  <a:cubicBezTo>
                    <a:pt x="1254" y="134"/>
                    <a:pt x="1254" y="34"/>
                    <a:pt x="1220" y="34"/>
                  </a:cubicBezTo>
                  <a:cubicBezTo>
                    <a:pt x="1020" y="0"/>
                    <a:pt x="836" y="0"/>
                    <a:pt x="65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35"/>
            <p:cNvSpPr/>
            <p:nvPr/>
          </p:nvSpPr>
          <p:spPr>
            <a:xfrm>
              <a:off x="3270300" y="2924525"/>
              <a:ext cx="37200" cy="3800"/>
            </a:xfrm>
            <a:custGeom>
              <a:rect b="b" l="l" r="r" t="t"/>
              <a:pathLst>
                <a:path extrusionOk="0" h="152" w="1488">
                  <a:moveTo>
                    <a:pt x="84" y="1"/>
                  </a:moveTo>
                  <a:cubicBezTo>
                    <a:pt x="1" y="1"/>
                    <a:pt x="1" y="151"/>
                    <a:pt x="84" y="151"/>
                  </a:cubicBezTo>
                  <a:lnTo>
                    <a:pt x="752" y="151"/>
                  </a:lnTo>
                  <a:cubicBezTo>
                    <a:pt x="986" y="151"/>
                    <a:pt x="1204" y="151"/>
                    <a:pt x="1421" y="118"/>
                  </a:cubicBezTo>
                  <a:cubicBezTo>
                    <a:pt x="1488" y="118"/>
                    <a:pt x="1488" y="17"/>
                    <a:pt x="1421" y="17"/>
                  </a:cubicBezTo>
                  <a:cubicBezTo>
                    <a:pt x="1187" y="1"/>
                    <a:pt x="953" y="1"/>
                    <a:pt x="75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35"/>
            <p:cNvSpPr/>
            <p:nvPr/>
          </p:nvSpPr>
          <p:spPr>
            <a:xfrm>
              <a:off x="5194300" y="2825125"/>
              <a:ext cx="4200" cy="3350"/>
            </a:xfrm>
            <a:custGeom>
              <a:rect b="b" l="l" r="r" t="t"/>
              <a:pathLst>
                <a:path extrusionOk="0" h="134" w="168">
                  <a:moveTo>
                    <a:pt x="84" y="0"/>
                  </a:moveTo>
                  <a:cubicBezTo>
                    <a:pt x="0" y="0"/>
                    <a:pt x="0" y="134"/>
                    <a:pt x="84" y="134"/>
                  </a:cubicBezTo>
                  <a:cubicBezTo>
                    <a:pt x="167" y="134"/>
                    <a:pt x="167" y="0"/>
                    <a:pt x="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35"/>
            <p:cNvSpPr/>
            <p:nvPr/>
          </p:nvSpPr>
          <p:spPr>
            <a:xfrm>
              <a:off x="5196800" y="2859775"/>
              <a:ext cx="10050" cy="2950"/>
            </a:xfrm>
            <a:custGeom>
              <a:rect b="b" l="l" r="r" t="t"/>
              <a:pathLst>
                <a:path extrusionOk="0" h="118" w="402">
                  <a:moveTo>
                    <a:pt x="335" y="1"/>
                  </a:moveTo>
                  <a:cubicBezTo>
                    <a:pt x="234" y="1"/>
                    <a:pt x="151" y="18"/>
                    <a:pt x="51" y="18"/>
                  </a:cubicBezTo>
                  <a:cubicBezTo>
                    <a:pt x="34" y="18"/>
                    <a:pt x="0" y="34"/>
                    <a:pt x="0" y="68"/>
                  </a:cubicBezTo>
                  <a:cubicBezTo>
                    <a:pt x="0" y="84"/>
                    <a:pt x="34" y="101"/>
                    <a:pt x="51" y="101"/>
                  </a:cubicBezTo>
                  <a:cubicBezTo>
                    <a:pt x="151" y="101"/>
                    <a:pt x="234" y="118"/>
                    <a:pt x="335" y="118"/>
                  </a:cubicBezTo>
                  <a:cubicBezTo>
                    <a:pt x="385" y="118"/>
                    <a:pt x="401" y="84"/>
                    <a:pt x="401" y="68"/>
                  </a:cubicBezTo>
                  <a:cubicBezTo>
                    <a:pt x="401" y="18"/>
                    <a:pt x="385" y="1"/>
                    <a:pt x="33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35"/>
            <p:cNvSpPr/>
            <p:nvPr/>
          </p:nvSpPr>
          <p:spPr>
            <a:xfrm>
              <a:off x="3502550" y="2731975"/>
              <a:ext cx="8800" cy="8675"/>
            </a:xfrm>
            <a:custGeom>
              <a:rect b="b" l="l" r="r" t="t"/>
              <a:pathLst>
                <a:path extrusionOk="0" h="347" w="352">
                  <a:moveTo>
                    <a:pt x="268" y="0"/>
                  </a:moveTo>
                  <a:lnTo>
                    <a:pt x="151" y="117"/>
                  </a:lnTo>
                  <a:lnTo>
                    <a:pt x="84" y="184"/>
                  </a:lnTo>
                  <a:lnTo>
                    <a:pt x="51" y="217"/>
                  </a:lnTo>
                  <a:cubicBezTo>
                    <a:pt x="51" y="251"/>
                    <a:pt x="17" y="251"/>
                    <a:pt x="17" y="267"/>
                  </a:cubicBezTo>
                  <a:cubicBezTo>
                    <a:pt x="0" y="284"/>
                    <a:pt x="17" y="301"/>
                    <a:pt x="17" y="334"/>
                  </a:cubicBezTo>
                  <a:cubicBezTo>
                    <a:pt x="34" y="343"/>
                    <a:pt x="46" y="347"/>
                    <a:pt x="57" y="347"/>
                  </a:cubicBezTo>
                  <a:cubicBezTo>
                    <a:pt x="67" y="347"/>
                    <a:pt x="76" y="343"/>
                    <a:pt x="84" y="334"/>
                  </a:cubicBezTo>
                  <a:lnTo>
                    <a:pt x="151" y="267"/>
                  </a:lnTo>
                  <a:lnTo>
                    <a:pt x="201" y="201"/>
                  </a:lnTo>
                  <a:lnTo>
                    <a:pt x="335" y="67"/>
                  </a:lnTo>
                  <a:cubicBezTo>
                    <a:pt x="351" y="50"/>
                    <a:pt x="335" y="34"/>
                    <a:pt x="335" y="17"/>
                  </a:cubicBezTo>
                  <a:cubicBezTo>
                    <a:pt x="335" y="0"/>
                    <a:pt x="301" y="0"/>
                    <a:pt x="2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35"/>
            <p:cNvSpPr/>
            <p:nvPr/>
          </p:nvSpPr>
          <p:spPr>
            <a:xfrm>
              <a:off x="3317075" y="2790750"/>
              <a:ext cx="85250" cy="3325"/>
            </a:xfrm>
            <a:custGeom>
              <a:rect b="b" l="l" r="r" t="t"/>
              <a:pathLst>
                <a:path extrusionOk="0" h="133" w="3410">
                  <a:moveTo>
                    <a:pt x="886" y="1"/>
                  </a:moveTo>
                  <a:cubicBezTo>
                    <a:pt x="615" y="1"/>
                    <a:pt x="343" y="5"/>
                    <a:pt x="68" y="22"/>
                  </a:cubicBezTo>
                  <a:cubicBezTo>
                    <a:pt x="1" y="22"/>
                    <a:pt x="1" y="105"/>
                    <a:pt x="68" y="105"/>
                  </a:cubicBezTo>
                  <a:cubicBezTo>
                    <a:pt x="304" y="127"/>
                    <a:pt x="537" y="133"/>
                    <a:pt x="770" y="133"/>
                  </a:cubicBezTo>
                  <a:cubicBezTo>
                    <a:pt x="1080" y="133"/>
                    <a:pt x="1390" y="122"/>
                    <a:pt x="1705" y="122"/>
                  </a:cubicBezTo>
                  <a:lnTo>
                    <a:pt x="3326" y="122"/>
                  </a:lnTo>
                  <a:cubicBezTo>
                    <a:pt x="3409" y="122"/>
                    <a:pt x="3409" y="5"/>
                    <a:pt x="3326" y="5"/>
                  </a:cubicBezTo>
                  <a:lnTo>
                    <a:pt x="1705" y="5"/>
                  </a:lnTo>
                  <a:cubicBezTo>
                    <a:pt x="1429" y="5"/>
                    <a:pt x="1158" y="1"/>
                    <a:pt x="88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35"/>
            <p:cNvSpPr/>
            <p:nvPr/>
          </p:nvSpPr>
          <p:spPr>
            <a:xfrm>
              <a:off x="3347575" y="2816250"/>
              <a:ext cx="47650" cy="3875"/>
            </a:xfrm>
            <a:custGeom>
              <a:rect b="b" l="l" r="r" t="t"/>
              <a:pathLst>
                <a:path extrusionOk="0" h="155" w="1906">
                  <a:moveTo>
                    <a:pt x="500" y="0"/>
                  </a:moveTo>
                  <a:cubicBezTo>
                    <a:pt x="351" y="0"/>
                    <a:pt x="201" y="4"/>
                    <a:pt x="51" y="21"/>
                  </a:cubicBezTo>
                  <a:cubicBezTo>
                    <a:pt x="1" y="21"/>
                    <a:pt x="1" y="138"/>
                    <a:pt x="51" y="138"/>
                  </a:cubicBezTo>
                  <a:cubicBezTo>
                    <a:pt x="351" y="155"/>
                    <a:pt x="636" y="155"/>
                    <a:pt x="936" y="155"/>
                  </a:cubicBezTo>
                  <a:lnTo>
                    <a:pt x="1822" y="155"/>
                  </a:lnTo>
                  <a:cubicBezTo>
                    <a:pt x="1905" y="138"/>
                    <a:pt x="1905" y="4"/>
                    <a:pt x="1822" y="4"/>
                  </a:cubicBezTo>
                  <a:lnTo>
                    <a:pt x="936" y="4"/>
                  </a:lnTo>
                  <a:cubicBezTo>
                    <a:pt x="794" y="4"/>
                    <a:pt x="648" y="0"/>
                    <a:pt x="5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35"/>
            <p:cNvSpPr/>
            <p:nvPr/>
          </p:nvSpPr>
          <p:spPr>
            <a:xfrm>
              <a:off x="3365950" y="2848925"/>
              <a:ext cx="22175" cy="3375"/>
            </a:xfrm>
            <a:custGeom>
              <a:rect b="b" l="l" r="r" t="t"/>
              <a:pathLst>
                <a:path extrusionOk="0" h="135" w="887">
                  <a:moveTo>
                    <a:pt x="435" y="0"/>
                  </a:moveTo>
                  <a:cubicBezTo>
                    <a:pt x="302" y="0"/>
                    <a:pt x="185" y="0"/>
                    <a:pt x="51" y="17"/>
                  </a:cubicBezTo>
                  <a:cubicBezTo>
                    <a:pt x="1" y="17"/>
                    <a:pt x="1" y="117"/>
                    <a:pt x="51" y="117"/>
                  </a:cubicBezTo>
                  <a:cubicBezTo>
                    <a:pt x="185" y="134"/>
                    <a:pt x="302" y="134"/>
                    <a:pt x="435" y="134"/>
                  </a:cubicBezTo>
                  <a:lnTo>
                    <a:pt x="803" y="134"/>
                  </a:lnTo>
                  <a:cubicBezTo>
                    <a:pt x="886" y="117"/>
                    <a:pt x="886" y="0"/>
                    <a:pt x="80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2" name="Shape 2152"/>
        <p:cNvGrpSpPr/>
        <p:nvPr/>
      </p:nvGrpSpPr>
      <p:grpSpPr>
        <a:xfrm>
          <a:off x="0" y="0"/>
          <a:ext cx="0" cy="0"/>
          <a:chOff x="0" y="0"/>
          <a:chExt cx="0" cy="0"/>
        </a:xfrm>
      </p:grpSpPr>
      <p:sp>
        <p:nvSpPr>
          <p:cNvPr id="2153" name="Google Shape;2153;p36"/>
          <p:cNvSpPr txBox="1"/>
          <p:nvPr>
            <p:ph type="title"/>
          </p:nvPr>
        </p:nvSpPr>
        <p:spPr>
          <a:xfrm>
            <a:off x="3681242" y="2132118"/>
            <a:ext cx="1781515" cy="836744"/>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3500"/>
              <a:buFont typeface="Arial"/>
              <a:buNone/>
            </a:pPr>
            <a:r>
              <a:rPr lang="en-GB"/>
              <a:t>Thanks!</a:t>
            </a:r>
            <a:endParaRPr/>
          </a:p>
          <a:p>
            <a:pPr indent="0" lvl="0" marL="0" rtl="0" algn="ctr">
              <a:lnSpc>
                <a:spcPct val="100000"/>
              </a:lnSpc>
              <a:spcBef>
                <a:spcPts val="0"/>
              </a:spcBef>
              <a:spcAft>
                <a:spcPts val="0"/>
              </a:spcAft>
              <a:buSzPts val="3500"/>
              <a:buNone/>
            </a:pPr>
            <a:r>
              <a:t/>
            </a:r>
            <a:endParaRPr/>
          </a:p>
        </p:txBody>
      </p:sp>
      <p:grpSp>
        <p:nvGrpSpPr>
          <p:cNvPr id="2154" name="Google Shape;2154;p36"/>
          <p:cNvGrpSpPr/>
          <p:nvPr/>
        </p:nvGrpSpPr>
        <p:grpSpPr>
          <a:xfrm>
            <a:off x="7028541" y="1319748"/>
            <a:ext cx="1816898" cy="2867840"/>
            <a:chOff x="6020441" y="936873"/>
            <a:chExt cx="1816898" cy="2867840"/>
          </a:xfrm>
        </p:grpSpPr>
        <p:sp>
          <p:nvSpPr>
            <p:cNvPr id="2155" name="Google Shape;2155;p36"/>
            <p:cNvSpPr/>
            <p:nvPr/>
          </p:nvSpPr>
          <p:spPr>
            <a:xfrm>
              <a:off x="6054083" y="1503011"/>
              <a:ext cx="239596" cy="498252"/>
            </a:xfrm>
            <a:custGeom>
              <a:rect b="b" l="l" r="r" t="t"/>
              <a:pathLst>
                <a:path extrusionOk="0" h="10811" w="5199">
                  <a:moveTo>
                    <a:pt x="4502" y="0"/>
                  </a:moveTo>
                  <a:cubicBezTo>
                    <a:pt x="4440" y="0"/>
                    <a:pt x="4360" y="31"/>
                    <a:pt x="4256" y="104"/>
                  </a:cubicBezTo>
                  <a:cubicBezTo>
                    <a:pt x="4073" y="256"/>
                    <a:pt x="3982" y="833"/>
                    <a:pt x="3891" y="1046"/>
                  </a:cubicBezTo>
                  <a:cubicBezTo>
                    <a:pt x="3739" y="1380"/>
                    <a:pt x="3587" y="1684"/>
                    <a:pt x="3405" y="2019"/>
                  </a:cubicBezTo>
                  <a:cubicBezTo>
                    <a:pt x="2706" y="3265"/>
                    <a:pt x="1855" y="4390"/>
                    <a:pt x="1095" y="5605"/>
                  </a:cubicBezTo>
                  <a:cubicBezTo>
                    <a:pt x="700" y="6274"/>
                    <a:pt x="304" y="7004"/>
                    <a:pt x="152" y="7763"/>
                  </a:cubicBezTo>
                  <a:cubicBezTo>
                    <a:pt x="0" y="8554"/>
                    <a:pt x="92" y="9435"/>
                    <a:pt x="608" y="10043"/>
                  </a:cubicBezTo>
                  <a:cubicBezTo>
                    <a:pt x="1043" y="10543"/>
                    <a:pt x="1712" y="10810"/>
                    <a:pt x="2380" y="10810"/>
                  </a:cubicBezTo>
                  <a:cubicBezTo>
                    <a:pt x="2645" y="10810"/>
                    <a:pt x="2911" y="10768"/>
                    <a:pt x="3162" y="10681"/>
                  </a:cubicBezTo>
                  <a:cubicBezTo>
                    <a:pt x="4043" y="10347"/>
                    <a:pt x="4681" y="9557"/>
                    <a:pt x="4925" y="8645"/>
                  </a:cubicBezTo>
                  <a:cubicBezTo>
                    <a:pt x="5198" y="7490"/>
                    <a:pt x="4833" y="6304"/>
                    <a:pt x="4651" y="5149"/>
                  </a:cubicBezTo>
                  <a:cubicBezTo>
                    <a:pt x="4408" y="3842"/>
                    <a:pt x="4377" y="2535"/>
                    <a:pt x="4560" y="1259"/>
                  </a:cubicBezTo>
                  <a:cubicBezTo>
                    <a:pt x="4586" y="1026"/>
                    <a:pt x="4854" y="0"/>
                    <a:pt x="450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6" name="Google Shape;2156;p36"/>
            <p:cNvSpPr/>
            <p:nvPr/>
          </p:nvSpPr>
          <p:spPr>
            <a:xfrm>
              <a:off x="7578114" y="960054"/>
              <a:ext cx="245218" cy="601350"/>
            </a:xfrm>
            <a:custGeom>
              <a:rect b="b" l="l" r="r" t="t"/>
              <a:pathLst>
                <a:path extrusionOk="0" h="13048" w="5321">
                  <a:moveTo>
                    <a:pt x="3800" y="0"/>
                  </a:moveTo>
                  <a:cubicBezTo>
                    <a:pt x="3345" y="0"/>
                    <a:pt x="3193" y="1246"/>
                    <a:pt x="3071" y="1611"/>
                  </a:cubicBezTo>
                  <a:cubicBezTo>
                    <a:pt x="2828" y="2341"/>
                    <a:pt x="2524" y="3040"/>
                    <a:pt x="2220" y="3739"/>
                  </a:cubicBezTo>
                  <a:cubicBezTo>
                    <a:pt x="1612" y="5107"/>
                    <a:pt x="974" y="6474"/>
                    <a:pt x="518" y="7903"/>
                  </a:cubicBezTo>
                  <a:cubicBezTo>
                    <a:pt x="214" y="8845"/>
                    <a:pt x="1" y="9848"/>
                    <a:pt x="153" y="10821"/>
                  </a:cubicBezTo>
                  <a:cubicBezTo>
                    <a:pt x="335" y="11763"/>
                    <a:pt x="974" y="12705"/>
                    <a:pt x="1946" y="12979"/>
                  </a:cubicBezTo>
                  <a:cubicBezTo>
                    <a:pt x="2122" y="13026"/>
                    <a:pt x="2301" y="13048"/>
                    <a:pt x="2480" y="13048"/>
                  </a:cubicBezTo>
                  <a:cubicBezTo>
                    <a:pt x="3230" y="13048"/>
                    <a:pt x="3978" y="12662"/>
                    <a:pt x="4469" y="12098"/>
                  </a:cubicBezTo>
                  <a:cubicBezTo>
                    <a:pt x="5077" y="11368"/>
                    <a:pt x="5320" y="10365"/>
                    <a:pt x="5320" y="9423"/>
                  </a:cubicBezTo>
                  <a:cubicBezTo>
                    <a:pt x="5320" y="8480"/>
                    <a:pt x="5107" y="7538"/>
                    <a:pt x="4895" y="6626"/>
                  </a:cubicBezTo>
                  <a:cubicBezTo>
                    <a:pt x="4743" y="5927"/>
                    <a:pt x="4560" y="5198"/>
                    <a:pt x="4408" y="4499"/>
                  </a:cubicBezTo>
                  <a:cubicBezTo>
                    <a:pt x="4074" y="2979"/>
                    <a:pt x="3983" y="1520"/>
                    <a:pt x="38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36"/>
            <p:cNvSpPr/>
            <p:nvPr/>
          </p:nvSpPr>
          <p:spPr>
            <a:xfrm>
              <a:off x="6020441" y="990610"/>
              <a:ext cx="1744041" cy="2814103"/>
            </a:xfrm>
            <a:custGeom>
              <a:rect b="b" l="l" r="r" t="t"/>
              <a:pathLst>
                <a:path extrusionOk="0" h="61060" w="37844">
                  <a:moveTo>
                    <a:pt x="23122" y="1"/>
                  </a:moveTo>
                  <a:cubicBezTo>
                    <a:pt x="23106" y="1"/>
                    <a:pt x="23089" y="2"/>
                    <a:pt x="23071" y="6"/>
                  </a:cubicBezTo>
                  <a:cubicBezTo>
                    <a:pt x="22555" y="97"/>
                    <a:pt x="22615" y="583"/>
                    <a:pt x="22615" y="583"/>
                  </a:cubicBezTo>
                  <a:cubicBezTo>
                    <a:pt x="22615" y="583"/>
                    <a:pt x="20913" y="10614"/>
                    <a:pt x="16840" y="15781"/>
                  </a:cubicBezTo>
                  <a:cubicBezTo>
                    <a:pt x="12767" y="20948"/>
                    <a:pt x="10609" y="23897"/>
                    <a:pt x="8421" y="26359"/>
                  </a:cubicBezTo>
                  <a:cubicBezTo>
                    <a:pt x="6232" y="28821"/>
                    <a:pt x="3193" y="32863"/>
                    <a:pt x="1582" y="39824"/>
                  </a:cubicBezTo>
                  <a:cubicBezTo>
                    <a:pt x="1" y="46785"/>
                    <a:pt x="3071" y="56390"/>
                    <a:pt x="14317" y="59976"/>
                  </a:cubicBezTo>
                  <a:cubicBezTo>
                    <a:pt x="16608" y="60715"/>
                    <a:pt x="18781" y="61060"/>
                    <a:pt x="20806" y="61060"/>
                  </a:cubicBezTo>
                  <a:cubicBezTo>
                    <a:pt x="28693" y="61060"/>
                    <a:pt x="34326" y="55833"/>
                    <a:pt x="35898" y="48335"/>
                  </a:cubicBezTo>
                  <a:cubicBezTo>
                    <a:pt x="37844" y="38882"/>
                    <a:pt x="34986" y="32559"/>
                    <a:pt x="33254" y="29034"/>
                  </a:cubicBezTo>
                  <a:cubicBezTo>
                    <a:pt x="31521" y="25477"/>
                    <a:pt x="27266" y="17179"/>
                    <a:pt x="26293" y="14231"/>
                  </a:cubicBezTo>
                  <a:cubicBezTo>
                    <a:pt x="25321" y="11283"/>
                    <a:pt x="23922" y="4140"/>
                    <a:pt x="23892" y="3684"/>
                  </a:cubicBezTo>
                  <a:lnTo>
                    <a:pt x="23497" y="1130"/>
                  </a:lnTo>
                  <a:cubicBezTo>
                    <a:pt x="23497" y="1130"/>
                    <a:pt x="23553" y="1"/>
                    <a:pt x="231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36"/>
            <p:cNvSpPr/>
            <p:nvPr/>
          </p:nvSpPr>
          <p:spPr>
            <a:xfrm>
              <a:off x="6531754" y="2891443"/>
              <a:ext cx="410479" cy="324548"/>
            </a:xfrm>
            <a:custGeom>
              <a:rect b="b" l="l" r="r" t="t"/>
              <a:pathLst>
                <a:path extrusionOk="0" h="7042" w="8907">
                  <a:moveTo>
                    <a:pt x="1214" y="1"/>
                  </a:moveTo>
                  <a:cubicBezTo>
                    <a:pt x="1064" y="1"/>
                    <a:pt x="912" y="3"/>
                    <a:pt x="760" y="9"/>
                  </a:cubicBezTo>
                  <a:cubicBezTo>
                    <a:pt x="679" y="9"/>
                    <a:pt x="602" y="2"/>
                    <a:pt x="528" y="2"/>
                  </a:cubicBezTo>
                  <a:cubicBezTo>
                    <a:pt x="382" y="2"/>
                    <a:pt x="254" y="29"/>
                    <a:pt x="152" y="191"/>
                  </a:cubicBezTo>
                  <a:cubicBezTo>
                    <a:pt x="0" y="495"/>
                    <a:pt x="152" y="1103"/>
                    <a:pt x="152" y="1407"/>
                  </a:cubicBezTo>
                  <a:cubicBezTo>
                    <a:pt x="213" y="2319"/>
                    <a:pt x="244" y="3230"/>
                    <a:pt x="274" y="4142"/>
                  </a:cubicBezTo>
                  <a:cubicBezTo>
                    <a:pt x="304" y="4507"/>
                    <a:pt x="304" y="4902"/>
                    <a:pt x="426" y="5297"/>
                  </a:cubicBezTo>
                  <a:cubicBezTo>
                    <a:pt x="578" y="5875"/>
                    <a:pt x="973" y="6422"/>
                    <a:pt x="1490" y="6726"/>
                  </a:cubicBezTo>
                  <a:cubicBezTo>
                    <a:pt x="1894" y="6959"/>
                    <a:pt x="2355" y="7041"/>
                    <a:pt x="2826" y="7041"/>
                  </a:cubicBezTo>
                  <a:cubicBezTo>
                    <a:pt x="3275" y="7041"/>
                    <a:pt x="3734" y="6967"/>
                    <a:pt x="4165" y="6878"/>
                  </a:cubicBezTo>
                  <a:cubicBezTo>
                    <a:pt x="4621" y="6817"/>
                    <a:pt x="5076" y="6726"/>
                    <a:pt x="5532" y="6544"/>
                  </a:cubicBezTo>
                  <a:cubicBezTo>
                    <a:pt x="6596" y="6118"/>
                    <a:pt x="7508" y="5267"/>
                    <a:pt x="8086" y="4264"/>
                  </a:cubicBezTo>
                  <a:cubicBezTo>
                    <a:pt x="8663" y="3230"/>
                    <a:pt x="8906" y="2045"/>
                    <a:pt x="8906" y="890"/>
                  </a:cubicBezTo>
                  <a:cubicBezTo>
                    <a:pt x="8906" y="738"/>
                    <a:pt x="8906" y="586"/>
                    <a:pt x="8785" y="556"/>
                  </a:cubicBezTo>
                  <a:cubicBezTo>
                    <a:pt x="8724" y="525"/>
                    <a:pt x="8663" y="525"/>
                    <a:pt x="8602" y="525"/>
                  </a:cubicBezTo>
                  <a:cubicBezTo>
                    <a:pt x="8238" y="574"/>
                    <a:pt x="7868" y="593"/>
                    <a:pt x="7495" y="593"/>
                  </a:cubicBezTo>
                  <a:cubicBezTo>
                    <a:pt x="6937" y="593"/>
                    <a:pt x="6371" y="550"/>
                    <a:pt x="5806" y="495"/>
                  </a:cubicBezTo>
                  <a:cubicBezTo>
                    <a:pt x="4253" y="273"/>
                    <a:pt x="2777" y="1"/>
                    <a:pt x="121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36"/>
            <p:cNvSpPr/>
            <p:nvPr/>
          </p:nvSpPr>
          <p:spPr>
            <a:xfrm>
              <a:off x="6598992" y="3105381"/>
              <a:ext cx="287202" cy="111393"/>
            </a:xfrm>
            <a:custGeom>
              <a:rect b="b" l="l" r="r" t="t"/>
              <a:pathLst>
                <a:path extrusionOk="0" h="2417" w="6232">
                  <a:moveTo>
                    <a:pt x="4614" y="0"/>
                  </a:moveTo>
                  <a:cubicBezTo>
                    <a:pt x="4448" y="0"/>
                    <a:pt x="4286" y="7"/>
                    <a:pt x="4134" y="17"/>
                  </a:cubicBezTo>
                  <a:cubicBezTo>
                    <a:pt x="3131" y="108"/>
                    <a:pt x="2128" y="412"/>
                    <a:pt x="1277" y="959"/>
                  </a:cubicBezTo>
                  <a:cubicBezTo>
                    <a:pt x="1186" y="1020"/>
                    <a:pt x="0" y="1962"/>
                    <a:pt x="31" y="1993"/>
                  </a:cubicBezTo>
                  <a:cubicBezTo>
                    <a:pt x="499" y="2305"/>
                    <a:pt x="1054" y="2417"/>
                    <a:pt x="1617" y="2417"/>
                  </a:cubicBezTo>
                  <a:cubicBezTo>
                    <a:pt x="1932" y="2417"/>
                    <a:pt x="2248" y="2382"/>
                    <a:pt x="2554" y="2327"/>
                  </a:cubicBezTo>
                  <a:cubicBezTo>
                    <a:pt x="3648" y="2114"/>
                    <a:pt x="4681" y="1689"/>
                    <a:pt x="5563" y="1051"/>
                  </a:cubicBezTo>
                  <a:cubicBezTo>
                    <a:pt x="5988" y="747"/>
                    <a:pt x="6231" y="260"/>
                    <a:pt x="5593" y="108"/>
                  </a:cubicBezTo>
                  <a:cubicBezTo>
                    <a:pt x="5289" y="27"/>
                    <a:pt x="4945" y="0"/>
                    <a:pt x="461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36"/>
            <p:cNvSpPr/>
            <p:nvPr/>
          </p:nvSpPr>
          <p:spPr>
            <a:xfrm>
              <a:off x="6530325" y="2883701"/>
              <a:ext cx="369878" cy="91161"/>
            </a:xfrm>
            <a:custGeom>
              <a:rect b="b" l="l" r="r" t="t"/>
              <a:pathLst>
                <a:path extrusionOk="0" h="1978" w="8026">
                  <a:moveTo>
                    <a:pt x="1060" y="1"/>
                  </a:moveTo>
                  <a:cubicBezTo>
                    <a:pt x="761" y="1"/>
                    <a:pt x="457" y="55"/>
                    <a:pt x="275" y="298"/>
                  </a:cubicBezTo>
                  <a:cubicBezTo>
                    <a:pt x="1" y="724"/>
                    <a:pt x="366" y="906"/>
                    <a:pt x="670" y="1088"/>
                  </a:cubicBezTo>
                  <a:cubicBezTo>
                    <a:pt x="1490" y="1605"/>
                    <a:pt x="2402" y="1757"/>
                    <a:pt x="3375" y="1879"/>
                  </a:cubicBezTo>
                  <a:cubicBezTo>
                    <a:pt x="3747" y="1928"/>
                    <a:pt x="4119" y="1978"/>
                    <a:pt x="4492" y="1978"/>
                  </a:cubicBezTo>
                  <a:cubicBezTo>
                    <a:pt x="4575" y="1978"/>
                    <a:pt x="4659" y="1975"/>
                    <a:pt x="4743" y="1970"/>
                  </a:cubicBezTo>
                  <a:cubicBezTo>
                    <a:pt x="5928" y="1940"/>
                    <a:pt x="7022" y="1423"/>
                    <a:pt x="8025" y="815"/>
                  </a:cubicBezTo>
                  <a:lnTo>
                    <a:pt x="8025" y="815"/>
                  </a:lnTo>
                  <a:cubicBezTo>
                    <a:pt x="7918" y="820"/>
                    <a:pt x="7811" y="823"/>
                    <a:pt x="7705" y="823"/>
                  </a:cubicBezTo>
                  <a:cubicBezTo>
                    <a:pt x="7212" y="823"/>
                    <a:pt x="6732" y="768"/>
                    <a:pt x="6232" y="693"/>
                  </a:cubicBezTo>
                  <a:lnTo>
                    <a:pt x="3892" y="359"/>
                  </a:lnTo>
                  <a:cubicBezTo>
                    <a:pt x="3101" y="237"/>
                    <a:pt x="2281" y="146"/>
                    <a:pt x="1490" y="25"/>
                  </a:cubicBezTo>
                  <a:cubicBezTo>
                    <a:pt x="1359" y="14"/>
                    <a:pt x="1210" y="1"/>
                    <a:pt x="106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36"/>
            <p:cNvSpPr/>
            <p:nvPr/>
          </p:nvSpPr>
          <p:spPr>
            <a:xfrm>
              <a:off x="6872138" y="2349316"/>
              <a:ext cx="312410" cy="69039"/>
            </a:xfrm>
            <a:custGeom>
              <a:rect b="b" l="l" r="r" t="t"/>
              <a:pathLst>
                <a:path extrusionOk="0" h="1498" w="6779">
                  <a:moveTo>
                    <a:pt x="3287" y="0"/>
                  </a:moveTo>
                  <a:cubicBezTo>
                    <a:pt x="2741" y="0"/>
                    <a:pt x="2194" y="61"/>
                    <a:pt x="1672" y="191"/>
                  </a:cubicBezTo>
                  <a:cubicBezTo>
                    <a:pt x="1095" y="343"/>
                    <a:pt x="548" y="586"/>
                    <a:pt x="61" y="860"/>
                  </a:cubicBezTo>
                  <a:cubicBezTo>
                    <a:pt x="1" y="1103"/>
                    <a:pt x="244" y="1315"/>
                    <a:pt x="517" y="1346"/>
                  </a:cubicBezTo>
                  <a:cubicBezTo>
                    <a:pt x="550" y="1350"/>
                    <a:pt x="582" y="1352"/>
                    <a:pt x="615" y="1352"/>
                  </a:cubicBezTo>
                  <a:cubicBezTo>
                    <a:pt x="826" y="1352"/>
                    <a:pt x="1036" y="1273"/>
                    <a:pt x="1247" y="1194"/>
                  </a:cubicBezTo>
                  <a:cubicBezTo>
                    <a:pt x="1642" y="1042"/>
                    <a:pt x="2098" y="981"/>
                    <a:pt x="2523" y="890"/>
                  </a:cubicBezTo>
                  <a:cubicBezTo>
                    <a:pt x="2997" y="820"/>
                    <a:pt x="3481" y="750"/>
                    <a:pt x="3964" y="750"/>
                  </a:cubicBezTo>
                  <a:cubicBezTo>
                    <a:pt x="4317" y="750"/>
                    <a:pt x="4669" y="787"/>
                    <a:pt x="5016" y="890"/>
                  </a:cubicBezTo>
                  <a:cubicBezTo>
                    <a:pt x="5533" y="1042"/>
                    <a:pt x="6019" y="1376"/>
                    <a:pt x="6566" y="1498"/>
                  </a:cubicBezTo>
                  <a:cubicBezTo>
                    <a:pt x="6627" y="1498"/>
                    <a:pt x="6718" y="1498"/>
                    <a:pt x="6748" y="1467"/>
                  </a:cubicBezTo>
                  <a:cubicBezTo>
                    <a:pt x="6779" y="1407"/>
                    <a:pt x="6779" y="1376"/>
                    <a:pt x="6779" y="1346"/>
                  </a:cubicBezTo>
                  <a:cubicBezTo>
                    <a:pt x="6627" y="525"/>
                    <a:pt x="5350" y="282"/>
                    <a:pt x="4681" y="130"/>
                  </a:cubicBezTo>
                  <a:cubicBezTo>
                    <a:pt x="4230" y="45"/>
                    <a:pt x="3759" y="0"/>
                    <a:pt x="32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36"/>
            <p:cNvSpPr/>
            <p:nvPr/>
          </p:nvSpPr>
          <p:spPr>
            <a:xfrm>
              <a:off x="6281006" y="2650866"/>
              <a:ext cx="1403657" cy="1124673"/>
            </a:xfrm>
            <a:custGeom>
              <a:rect b="b" l="l" r="r" t="t"/>
              <a:pathLst>
                <a:path extrusionOk="0" h="24403" w="30458">
                  <a:moveTo>
                    <a:pt x="28481" y="1"/>
                  </a:moveTo>
                  <a:lnTo>
                    <a:pt x="28481" y="1"/>
                  </a:lnTo>
                  <a:cubicBezTo>
                    <a:pt x="28724" y="2584"/>
                    <a:pt x="29059" y="3374"/>
                    <a:pt x="28998" y="5016"/>
                  </a:cubicBezTo>
                  <a:cubicBezTo>
                    <a:pt x="28876" y="7903"/>
                    <a:pt x="27934" y="10730"/>
                    <a:pt x="26293" y="13101"/>
                  </a:cubicBezTo>
                  <a:cubicBezTo>
                    <a:pt x="24044" y="16353"/>
                    <a:pt x="20578" y="18663"/>
                    <a:pt x="16749" y="19606"/>
                  </a:cubicBezTo>
                  <a:cubicBezTo>
                    <a:pt x="14894" y="20062"/>
                    <a:pt x="12949" y="20214"/>
                    <a:pt x="11034" y="20274"/>
                  </a:cubicBezTo>
                  <a:cubicBezTo>
                    <a:pt x="10534" y="20297"/>
                    <a:pt x="10029" y="20311"/>
                    <a:pt x="9522" y="20311"/>
                  </a:cubicBezTo>
                  <a:cubicBezTo>
                    <a:pt x="8643" y="20311"/>
                    <a:pt x="7756" y="20268"/>
                    <a:pt x="6870" y="20153"/>
                  </a:cubicBezTo>
                  <a:cubicBezTo>
                    <a:pt x="4469" y="19788"/>
                    <a:pt x="2189" y="18785"/>
                    <a:pt x="1" y="17691"/>
                  </a:cubicBezTo>
                  <a:lnTo>
                    <a:pt x="1" y="17691"/>
                  </a:lnTo>
                  <a:cubicBezTo>
                    <a:pt x="2767" y="21125"/>
                    <a:pt x="6414" y="23527"/>
                    <a:pt x="11338" y="23952"/>
                  </a:cubicBezTo>
                  <a:cubicBezTo>
                    <a:pt x="12924" y="24094"/>
                    <a:pt x="14492" y="24402"/>
                    <a:pt x="16070" y="24402"/>
                  </a:cubicBezTo>
                  <a:cubicBezTo>
                    <a:pt x="16518" y="24402"/>
                    <a:pt x="16967" y="24377"/>
                    <a:pt x="17417" y="24317"/>
                  </a:cubicBezTo>
                  <a:cubicBezTo>
                    <a:pt x="20974" y="23800"/>
                    <a:pt x="24196" y="21673"/>
                    <a:pt x="26414" y="18846"/>
                  </a:cubicBezTo>
                  <a:cubicBezTo>
                    <a:pt x="28603" y="15989"/>
                    <a:pt x="29819" y="12463"/>
                    <a:pt x="30183" y="8876"/>
                  </a:cubicBezTo>
                  <a:cubicBezTo>
                    <a:pt x="30457" y="6384"/>
                    <a:pt x="30032" y="3222"/>
                    <a:pt x="28481" y="1"/>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36"/>
            <p:cNvSpPr/>
            <p:nvPr/>
          </p:nvSpPr>
          <p:spPr>
            <a:xfrm>
              <a:off x="6145147" y="2462645"/>
              <a:ext cx="218120" cy="549824"/>
            </a:xfrm>
            <a:custGeom>
              <a:rect b="b" l="l" r="r" t="t"/>
              <a:pathLst>
                <a:path extrusionOk="0" h="11930" w="4733">
                  <a:moveTo>
                    <a:pt x="3780" y="0"/>
                  </a:moveTo>
                  <a:cubicBezTo>
                    <a:pt x="3699" y="0"/>
                    <a:pt x="3605" y="13"/>
                    <a:pt x="3496" y="42"/>
                  </a:cubicBezTo>
                  <a:cubicBezTo>
                    <a:pt x="2705" y="255"/>
                    <a:pt x="2401" y="1714"/>
                    <a:pt x="2128" y="2382"/>
                  </a:cubicBezTo>
                  <a:cubicBezTo>
                    <a:pt x="1277" y="4480"/>
                    <a:pt x="638" y="6638"/>
                    <a:pt x="243" y="8857"/>
                  </a:cubicBezTo>
                  <a:cubicBezTo>
                    <a:pt x="91" y="9647"/>
                    <a:pt x="0" y="10498"/>
                    <a:pt x="213" y="11258"/>
                  </a:cubicBezTo>
                  <a:cubicBezTo>
                    <a:pt x="335" y="11592"/>
                    <a:pt x="578" y="11927"/>
                    <a:pt x="912" y="11927"/>
                  </a:cubicBezTo>
                  <a:cubicBezTo>
                    <a:pt x="930" y="11929"/>
                    <a:pt x="947" y="11929"/>
                    <a:pt x="964" y="11929"/>
                  </a:cubicBezTo>
                  <a:cubicBezTo>
                    <a:pt x="1213" y="11929"/>
                    <a:pt x="1408" y="11729"/>
                    <a:pt x="1550" y="11501"/>
                  </a:cubicBezTo>
                  <a:cubicBezTo>
                    <a:pt x="2371" y="10407"/>
                    <a:pt x="2280" y="8948"/>
                    <a:pt x="2371" y="7580"/>
                  </a:cubicBezTo>
                  <a:cubicBezTo>
                    <a:pt x="2493" y="5787"/>
                    <a:pt x="2888" y="3993"/>
                    <a:pt x="3617" y="2352"/>
                  </a:cubicBezTo>
                  <a:cubicBezTo>
                    <a:pt x="3813" y="1848"/>
                    <a:pt x="4733" y="0"/>
                    <a:pt x="3780" y="0"/>
                  </a:cubicBezTo>
                  <a:close/>
                </a:path>
              </a:pathLst>
            </a:custGeom>
            <a:solidFill>
              <a:srgbClr val="FFFFFF">
                <a:alpha val="2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36"/>
            <p:cNvSpPr/>
            <p:nvPr/>
          </p:nvSpPr>
          <p:spPr>
            <a:xfrm>
              <a:off x="6171738" y="3089758"/>
              <a:ext cx="156919" cy="294868"/>
            </a:xfrm>
            <a:custGeom>
              <a:rect b="b" l="l" r="r" t="t"/>
              <a:pathLst>
                <a:path extrusionOk="0" h="6398" w="3405">
                  <a:moveTo>
                    <a:pt x="908" y="1"/>
                  </a:moveTo>
                  <a:cubicBezTo>
                    <a:pt x="680" y="1"/>
                    <a:pt x="464" y="168"/>
                    <a:pt x="335" y="508"/>
                  </a:cubicBezTo>
                  <a:cubicBezTo>
                    <a:pt x="1" y="1572"/>
                    <a:pt x="457" y="2727"/>
                    <a:pt x="913" y="3730"/>
                  </a:cubicBezTo>
                  <a:cubicBezTo>
                    <a:pt x="1095" y="4156"/>
                    <a:pt x="1277" y="4581"/>
                    <a:pt x="1460" y="4976"/>
                  </a:cubicBezTo>
                  <a:cubicBezTo>
                    <a:pt x="1703" y="5554"/>
                    <a:pt x="2007" y="6131"/>
                    <a:pt x="2584" y="6344"/>
                  </a:cubicBezTo>
                  <a:cubicBezTo>
                    <a:pt x="2676" y="6374"/>
                    <a:pt x="2774" y="6397"/>
                    <a:pt x="2869" y="6397"/>
                  </a:cubicBezTo>
                  <a:cubicBezTo>
                    <a:pt x="2964" y="6397"/>
                    <a:pt x="3055" y="6374"/>
                    <a:pt x="3131" y="6314"/>
                  </a:cubicBezTo>
                  <a:cubicBezTo>
                    <a:pt x="3283" y="6222"/>
                    <a:pt x="3344" y="6040"/>
                    <a:pt x="3375" y="5858"/>
                  </a:cubicBezTo>
                  <a:cubicBezTo>
                    <a:pt x="3405" y="5250"/>
                    <a:pt x="2979" y="4763"/>
                    <a:pt x="2676" y="4247"/>
                  </a:cubicBezTo>
                  <a:cubicBezTo>
                    <a:pt x="2220" y="3517"/>
                    <a:pt x="2068" y="2666"/>
                    <a:pt x="1916" y="1845"/>
                  </a:cubicBezTo>
                  <a:cubicBezTo>
                    <a:pt x="1794" y="1359"/>
                    <a:pt x="1794" y="812"/>
                    <a:pt x="1490" y="386"/>
                  </a:cubicBezTo>
                  <a:cubicBezTo>
                    <a:pt x="1319" y="130"/>
                    <a:pt x="1109" y="1"/>
                    <a:pt x="908" y="1"/>
                  </a:cubicBezTo>
                  <a:close/>
                </a:path>
              </a:pathLst>
            </a:custGeom>
            <a:solidFill>
              <a:srgbClr val="FFFFFF">
                <a:alpha val="2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36"/>
            <p:cNvSpPr/>
            <p:nvPr/>
          </p:nvSpPr>
          <p:spPr>
            <a:xfrm>
              <a:off x="6712453" y="3216821"/>
              <a:ext cx="885339" cy="510004"/>
            </a:xfrm>
            <a:custGeom>
              <a:rect b="b" l="l" r="r" t="t"/>
              <a:pathLst>
                <a:path extrusionOk="0" h="11066" w="19211">
                  <a:moveTo>
                    <a:pt x="18876" y="0"/>
                  </a:moveTo>
                  <a:cubicBezTo>
                    <a:pt x="16627" y="4225"/>
                    <a:pt x="13253" y="7538"/>
                    <a:pt x="8481" y="8754"/>
                  </a:cubicBezTo>
                  <a:cubicBezTo>
                    <a:pt x="7539" y="8997"/>
                    <a:pt x="6566" y="9149"/>
                    <a:pt x="5593" y="9271"/>
                  </a:cubicBezTo>
                  <a:cubicBezTo>
                    <a:pt x="3739" y="9545"/>
                    <a:pt x="1855" y="9757"/>
                    <a:pt x="0" y="9909"/>
                  </a:cubicBezTo>
                  <a:cubicBezTo>
                    <a:pt x="2007" y="10578"/>
                    <a:pt x="4134" y="11064"/>
                    <a:pt x="6262" y="11064"/>
                  </a:cubicBezTo>
                  <a:cubicBezTo>
                    <a:pt x="6324" y="11065"/>
                    <a:pt x="6387" y="11066"/>
                    <a:pt x="6449" y="11066"/>
                  </a:cubicBezTo>
                  <a:cubicBezTo>
                    <a:pt x="8516" y="11066"/>
                    <a:pt x="10601" y="10575"/>
                    <a:pt x="12371" y="9453"/>
                  </a:cubicBezTo>
                  <a:cubicBezTo>
                    <a:pt x="13466" y="8754"/>
                    <a:pt x="14408" y="7812"/>
                    <a:pt x="15320" y="6839"/>
                  </a:cubicBezTo>
                  <a:cubicBezTo>
                    <a:pt x="16232" y="5836"/>
                    <a:pt x="17113" y="4772"/>
                    <a:pt x="17782" y="3587"/>
                  </a:cubicBezTo>
                  <a:cubicBezTo>
                    <a:pt x="18268" y="2706"/>
                    <a:pt x="19211" y="1034"/>
                    <a:pt x="18876" y="0"/>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36"/>
            <p:cNvSpPr/>
            <p:nvPr/>
          </p:nvSpPr>
          <p:spPr>
            <a:xfrm>
              <a:off x="7094867" y="1399913"/>
              <a:ext cx="337619" cy="794318"/>
            </a:xfrm>
            <a:custGeom>
              <a:rect b="b" l="l" r="r" t="t"/>
              <a:pathLst>
                <a:path extrusionOk="0" h="17235" w="7326">
                  <a:moveTo>
                    <a:pt x="791" y="0"/>
                  </a:moveTo>
                  <a:cubicBezTo>
                    <a:pt x="0" y="547"/>
                    <a:pt x="456" y="2371"/>
                    <a:pt x="578" y="3131"/>
                  </a:cubicBezTo>
                  <a:cubicBezTo>
                    <a:pt x="943" y="4955"/>
                    <a:pt x="1368" y="6748"/>
                    <a:pt x="1885" y="8511"/>
                  </a:cubicBezTo>
                  <a:cubicBezTo>
                    <a:pt x="2189" y="9544"/>
                    <a:pt x="2523" y="10578"/>
                    <a:pt x="3010" y="11551"/>
                  </a:cubicBezTo>
                  <a:cubicBezTo>
                    <a:pt x="4043" y="13678"/>
                    <a:pt x="5684" y="15472"/>
                    <a:pt x="7326" y="17235"/>
                  </a:cubicBezTo>
                  <a:cubicBezTo>
                    <a:pt x="6110" y="14286"/>
                    <a:pt x="4894" y="11307"/>
                    <a:pt x="3678" y="8359"/>
                  </a:cubicBezTo>
                  <a:cubicBezTo>
                    <a:pt x="3070" y="6900"/>
                    <a:pt x="2493" y="5471"/>
                    <a:pt x="1976" y="3982"/>
                  </a:cubicBezTo>
                  <a:cubicBezTo>
                    <a:pt x="1703" y="3222"/>
                    <a:pt x="1459" y="2462"/>
                    <a:pt x="1247" y="1702"/>
                  </a:cubicBezTo>
                  <a:cubicBezTo>
                    <a:pt x="1125" y="1155"/>
                    <a:pt x="1095" y="426"/>
                    <a:pt x="791" y="0"/>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36"/>
            <p:cNvSpPr/>
            <p:nvPr/>
          </p:nvSpPr>
          <p:spPr>
            <a:xfrm>
              <a:off x="6860939" y="2408538"/>
              <a:ext cx="327803" cy="130289"/>
            </a:xfrm>
            <a:custGeom>
              <a:rect b="b" l="l" r="r" t="t"/>
              <a:pathLst>
                <a:path extrusionOk="0" h="2827" w="7113">
                  <a:moveTo>
                    <a:pt x="4712" y="0"/>
                  </a:moveTo>
                  <a:cubicBezTo>
                    <a:pt x="3739" y="0"/>
                    <a:pt x="2736" y="91"/>
                    <a:pt x="1763" y="243"/>
                  </a:cubicBezTo>
                  <a:cubicBezTo>
                    <a:pt x="821" y="395"/>
                    <a:pt x="244" y="365"/>
                    <a:pt x="0" y="1368"/>
                  </a:cubicBezTo>
                  <a:cubicBezTo>
                    <a:pt x="701" y="1110"/>
                    <a:pt x="1446" y="986"/>
                    <a:pt x="2193" y="986"/>
                  </a:cubicBezTo>
                  <a:cubicBezTo>
                    <a:pt x="3911" y="986"/>
                    <a:pt x="5641" y="1641"/>
                    <a:pt x="6870" y="2827"/>
                  </a:cubicBezTo>
                  <a:cubicBezTo>
                    <a:pt x="7022" y="2037"/>
                    <a:pt x="7113" y="1125"/>
                    <a:pt x="6566" y="547"/>
                  </a:cubicBezTo>
                  <a:cubicBezTo>
                    <a:pt x="6110" y="61"/>
                    <a:pt x="5380" y="0"/>
                    <a:pt x="4712" y="0"/>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36"/>
            <p:cNvSpPr/>
            <p:nvPr/>
          </p:nvSpPr>
          <p:spPr>
            <a:xfrm>
              <a:off x="6430874" y="2362359"/>
              <a:ext cx="177980" cy="98028"/>
            </a:xfrm>
            <a:custGeom>
              <a:rect b="b" l="l" r="r" t="t"/>
              <a:pathLst>
                <a:path extrusionOk="0" h="2127" w="3862">
                  <a:moveTo>
                    <a:pt x="1365" y="1"/>
                  </a:moveTo>
                  <a:cubicBezTo>
                    <a:pt x="1264" y="1"/>
                    <a:pt x="1163" y="10"/>
                    <a:pt x="1065" y="29"/>
                  </a:cubicBezTo>
                  <a:cubicBezTo>
                    <a:pt x="487" y="151"/>
                    <a:pt x="122" y="941"/>
                    <a:pt x="1" y="1458"/>
                  </a:cubicBezTo>
                  <a:cubicBezTo>
                    <a:pt x="214" y="1215"/>
                    <a:pt x="548" y="1124"/>
                    <a:pt x="852" y="1093"/>
                  </a:cubicBezTo>
                  <a:cubicBezTo>
                    <a:pt x="898" y="1089"/>
                    <a:pt x="943" y="1087"/>
                    <a:pt x="989" y="1087"/>
                  </a:cubicBezTo>
                  <a:cubicBezTo>
                    <a:pt x="1277" y="1087"/>
                    <a:pt x="1562" y="1162"/>
                    <a:pt x="1825" y="1215"/>
                  </a:cubicBezTo>
                  <a:cubicBezTo>
                    <a:pt x="2159" y="1276"/>
                    <a:pt x="2493" y="1367"/>
                    <a:pt x="2797" y="1488"/>
                  </a:cubicBezTo>
                  <a:cubicBezTo>
                    <a:pt x="3071" y="1640"/>
                    <a:pt x="3375" y="1853"/>
                    <a:pt x="3527" y="2127"/>
                  </a:cubicBezTo>
                  <a:cubicBezTo>
                    <a:pt x="3405" y="1762"/>
                    <a:pt x="3861" y="1306"/>
                    <a:pt x="3648" y="941"/>
                  </a:cubicBezTo>
                  <a:cubicBezTo>
                    <a:pt x="3588" y="820"/>
                    <a:pt x="3436" y="759"/>
                    <a:pt x="3314" y="668"/>
                  </a:cubicBezTo>
                  <a:cubicBezTo>
                    <a:pt x="2759" y="403"/>
                    <a:pt x="2042" y="1"/>
                    <a:pt x="1365" y="1"/>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36"/>
            <p:cNvSpPr/>
            <p:nvPr/>
          </p:nvSpPr>
          <p:spPr>
            <a:xfrm>
              <a:off x="7592124" y="1182749"/>
              <a:ext cx="210194" cy="359759"/>
            </a:xfrm>
            <a:custGeom>
              <a:rect b="b" l="l" r="r" t="t"/>
              <a:pathLst>
                <a:path extrusionOk="0" h="7806" w="4561">
                  <a:moveTo>
                    <a:pt x="3679" y="1"/>
                  </a:moveTo>
                  <a:cubicBezTo>
                    <a:pt x="3557" y="214"/>
                    <a:pt x="3618" y="670"/>
                    <a:pt x="3618" y="913"/>
                  </a:cubicBezTo>
                  <a:cubicBezTo>
                    <a:pt x="3618" y="1247"/>
                    <a:pt x="3618" y="1612"/>
                    <a:pt x="3618" y="1946"/>
                  </a:cubicBezTo>
                  <a:cubicBezTo>
                    <a:pt x="3588" y="2615"/>
                    <a:pt x="3527" y="3253"/>
                    <a:pt x="3253" y="3892"/>
                  </a:cubicBezTo>
                  <a:cubicBezTo>
                    <a:pt x="3010" y="4500"/>
                    <a:pt x="2554" y="5047"/>
                    <a:pt x="1946" y="5290"/>
                  </a:cubicBezTo>
                  <a:cubicBezTo>
                    <a:pt x="1722" y="5391"/>
                    <a:pt x="1477" y="5442"/>
                    <a:pt x="1232" y="5442"/>
                  </a:cubicBezTo>
                  <a:cubicBezTo>
                    <a:pt x="814" y="5442"/>
                    <a:pt x="399" y="5293"/>
                    <a:pt x="92" y="4986"/>
                  </a:cubicBezTo>
                  <a:lnTo>
                    <a:pt x="92" y="4986"/>
                  </a:lnTo>
                  <a:cubicBezTo>
                    <a:pt x="1" y="5594"/>
                    <a:pt x="153" y="6293"/>
                    <a:pt x="487" y="6810"/>
                  </a:cubicBezTo>
                  <a:cubicBezTo>
                    <a:pt x="882" y="7326"/>
                    <a:pt x="1460" y="7691"/>
                    <a:pt x="2068" y="7782"/>
                  </a:cubicBezTo>
                  <a:cubicBezTo>
                    <a:pt x="2159" y="7797"/>
                    <a:pt x="2258" y="7805"/>
                    <a:pt x="2353" y="7805"/>
                  </a:cubicBezTo>
                  <a:cubicBezTo>
                    <a:pt x="2448" y="7805"/>
                    <a:pt x="2539" y="7797"/>
                    <a:pt x="2615" y="7782"/>
                  </a:cubicBezTo>
                  <a:cubicBezTo>
                    <a:pt x="3041" y="7691"/>
                    <a:pt x="3770" y="7782"/>
                    <a:pt x="4348" y="6262"/>
                  </a:cubicBezTo>
                  <a:cubicBezTo>
                    <a:pt x="4530" y="5776"/>
                    <a:pt x="4560" y="5290"/>
                    <a:pt x="4560" y="4803"/>
                  </a:cubicBezTo>
                  <a:cubicBezTo>
                    <a:pt x="4560" y="3983"/>
                    <a:pt x="4530" y="3132"/>
                    <a:pt x="4378" y="2311"/>
                  </a:cubicBezTo>
                  <a:cubicBezTo>
                    <a:pt x="4317" y="1885"/>
                    <a:pt x="4226" y="1490"/>
                    <a:pt x="4135" y="1095"/>
                  </a:cubicBezTo>
                  <a:cubicBezTo>
                    <a:pt x="4044" y="791"/>
                    <a:pt x="3922" y="214"/>
                    <a:pt x="3679" y="1"/>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36"/>
            <p:cNvSpPr/>
            <p:nvPr/>
          </p:nvSpPr>
          <p:spPr>
            <a:xfrm>
              <a:off x="7600557" y="1324238"/>
              <a:ext cx="191944" cy="187853"/>
            </a:xfrm>
            <a:custGeom>
              <a:rect b="b" l="l" r="r" t="t"/>
              <a:pathLst>
                <a:path extrusionOk="0" h="4076" w="4165">
                  <a:moveTo>
                    <a:pt x="3861" y="1"/>
                  </a:moveTo>
                  <a:cubicBezTo>
                    <a:pt x="3709" y="518"/>
                    <a:pt x="3678" y="1004"/>
                    <a:pt x="3435" y="1490"/>
                  </a:cubicBezTo>
                  <a:cubicBezTo>
                    <a:pt x="3131" y="2129"/>
                    <a:pt x="2584" y="2645"/>
                    <a:pt x="1915" y="2797"/>
                  </a:cubicBezTo>
                  <a:cubicBezTo>
                    <a:pt x="1798" y="2820"/>
                    <a:pt x="1680" y="2830"/>
                    <a:pt x="1561" y="2830"/>
                  </a:cubicBezTo>
                  <a:cubicBezTo>
                    <a:pt x="1034" y="2830"/>
                    <a:pt x="497" y="2631"/>
                    <a:pt x="0" y="2433"/>
                  </a:cubicBezTo>
                  <a:lnTo>
                    <a:pt x="0" y="2433"/>
                  </a:lnTo>
                  <a:cubicBezTo>
                    <a:pt x="31" y="2919"/>
                    <a:pt x="365" y="3284"/>
                    <a:pt x="760" y="3588"/>
                  </a:cubicBezTo>
                  <a:cubicBezTo>
                    <a:pt x="1095" y="3831"/>
                    <a:pt x="1490" y="4044"/>
                    <a:pt x="1885" y="4074"/>
                  </a:cubicBezTo>
                  <a:cubicBezTo>
                    <a:pt x="1912" y="4075"/>
                    <a:pt x="1939" y="4076"/>
                    <a:pt x="1965" y="4076"/>
                  </a:cubicBezTo>
                  <a:cubicBezTo>
                    <a:pt x="2574" y="4076"/>
                    <a:pt x="3146" y="3749"/>
                    <a:pt x="3496" y="3284"/>
                  </a:cubicBezTo>
                  <a:cubicBezTo>
                    <a:pt x="3861" y="2767"/>
                    <a:pt x="4043" y="2159"/>
                    <a:pt x="4073" y="1521"/>
                  </a:cubicBezTo>
                  <a:cubicBezTo>
                    <a:pt x="4073" y="1247"/>
                    <a:pt x="4165" y="153"/>
                    <a:pt x="3861" y="1"/>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36"/>
            <p:cNvSpPr/>
            <p:nvPr/>
          </p:nvSpPr>
          <p:spPr>
            <a:xfrm>
              <a:off x="7625766" y="1268011"/>
              <a:ext cx="55394" cy="98074"/>
            </a:xfrm>
            <a:custGeom>
              <a:rect b="b" l="l" r="r" t="t"/>
              <a:pathLst>
                <a:path extrusionOk="0" h="2128" w="1202">
                  <a:moveTo>
                    <a:pt x="865" y="1"/>
                  </a:moveTo>
                  <a:cubicBezTo>
                    <a:pt x="818" y="1"/>
                    <a:pt x="763" y="21"/>
                    <a:pt x="700" y="66"/>
                  </a:cubicBezTo>
                  <a:cubicBezTo>
                    <a:pt x="335" y="279"/>
                    <a:pt x="92" y="1191"/>
                    <a:pt x="31" y="1586"/>
                  </a:cubicBezTo>
                  <a:cubicBezTo>
                    <a:pt x="0" y="1768"/>
                    <a:pt x="31" y="2011"/>
                    <a:pt x="213" y="2102"/>
                  </a:cubicBezTo>
                  <a:cubicBezTo>
                    <a:pt x="240" y="2120"/>
                    <a:pt x="272" y="2128"/>
                    <a:pt x="307" y="2128"/>
                  </a:cubicBezTo>
                  <a:cubicBezTo>
                    <a:pt x="391" y="2128"/>
                    <a:pt x="492" y="2085"/>
                    <a:pt x="578" y="2042"/>
                  </a:cubicBezTo>
                  <a:cubicBezTo>
                    <a:pt x="852" y="1890"/>
                    <a:pt x="1034" y="1586"/>
                    <a:pt x="1095" y="1251"/>
                  </a:cubicBezTo>
                  <a:cubicBezTo>
                    <a:pt x="1148" y="1011"/>
                    <a:pt x="1201" y="1"/>
                    <a:pt x="865" y="1"/>
                  </a:cubicBezTo>
                  <a:close/>
                </a:path>
              </a:pathLst>
            </a:custGeom>
            <a:solidFill>
              <a:srgbClr val="FFFFFF">
                <a:alpha val="2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36"/>
            <p:cNvSpPr/>
            <p:nvPr/>
          </p:nvSpPr>
          <p:spPr>
            <a:xfrm>
              <a:off x="6077909" y="1670263"/>
              <a:ext cx="194755" cy="331692"/>
            </a:xfrm>
            <a:custGeom>
              <a:rect b="b" l="l" r="r" t="t"/>
              <a:pathLst>
                <a:path extrusionOk="0" h="7197" w="4226">
                  <a:moveTo>
                    <a:pt x="3404" y="1"/>
                  </a:moveTo>
                  <a:cubicBezTo>
                    <a:pt x="3283" y="183"/>
                    <a:pt x="3344" y="609"/>
                    <a:pt x="3344" y="821"/>
                  </a:cubicBezTo>
                  <a:cubicBezTo>
                    <a:pt x="3344" y="1156"/>
                    <a:pt x="3344" y="1460"/>
                    <a:pt x="3344" y="1764"/>
                  </a:cubicBezTo>
                  <a:cubicBezTo>
                    <a:pt x="3313" y="2371"/>
                    <a:pt x="3253" y="3010"/>
                    <a:pt x="3009" y="3557"/>
                  </a:cubicBezTo>
                  <a:cubicBezTo>
                    <a:pt x="2766" y="4134"/>
                    <a:pt x="2371" y="4651"/>
                    <a:pt x="1794" y="4864"/>
                  </a:cubicBezTo>
                  <a:cubicBezTo>
                    <a:pt x="1595" y="4952"/>
                    <a:pt x="1371" y="4997"/>
                    <a:pt x="1148" y="4997"/>
                  </a:cubicBezTo>
                  <a:cubicBezTo>
                    <a:pt x="756" y="4997"/>
                    <a:pt x="362" y="4861"/>
                    <a:pt x="91" y="4590"/>
                  </a:cubicBezTo>
                  <a:lnTo>
                    <a:pt x="91" y="4590"/>
                  </a:lnTo>
                  <a:cubicBezTo>
                    <a:pt x="0" y="5168"/>
                    <a:pt x="122" y="5776"/>
                    <a:pt x="456" y="6262"/>
                  </a:cubicBezTo>
                  <a:cubicBezTo>
                    <a:pt x="790" y="6748"/>
                    <a:pt x="1338" y="7083"/>
                    <a:pt x="1915" y="7174"/>
                  </a:cubicBezTo>
                  <a:cubicBezTo>
                    <a:pt x="2006" y="7189"/>
                    <a:pt x="2097" y="7197"/>
                    <a:pt x="2185" y="7197"/>
                  </a:cubicBezTo>
                  <a:cubicBezTo>
                    <a:pt x="2272" y="7197"/>
                    <a:pt x="2356" y="7189"/>
                    <a:pt x="2432" y="7174"/>
                  </a:cubicBezTo>
                  <a:cubicBezTo>
                    <a:pt x="2797" y="7083"/>
                    <a:pt x="3465" y="7174"/>
                    <a:pt x="4012" y="5745"/>
                  </a:cubicBezTo>
                  <a:cubicBezTo>
                    <a:pt x="4164" y="5320"/>
                    <a:pt x="4225" y="4864"/>
                    <a:pt x="4225" y="4408"/>
                  </a:cubicBezTo>
                  <a:cubicBezTo>
                    <a:pt x="4195" y="3648"/>
                    <a:pt x="4164" y="2888"/>
                    <a:pt x="4043" y="2128"/>
                  </a:cubicBezTo>
                  <a:cubicBezTo>
                    <a:pt x="3982" y="1733"/>
                    <a:pt x="3921" y="1368"/>
                    <a:pt x="3800" y="973"/>
                  </a:cubicBezTo>
                  <a:cubicBezTo>
                    <a:pt x="3739" y="700"/>
                    <a:pt x="3617" y="183"/>
                    <a:pt x="3404" y="1"/>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36"/>
            <p:cNvSpPr/>
            <p:nvPr/>
          </p:nvSpPr>
          <p:spPr>
            <a:xfrm>
              <a:off x="6084914" y="1799169"/>
              <a:ext cx="177934" cy="173842"/>
            </a:xfrm>
            <a:custGeom>
              <a:rect b="b" l="l" r="r" t="t"/>
              <a:pathLst>
                <a:path extrusionOk="0" h="3772" w="3861">
                  <a:moveTo>
                    <a:pt x="3556" y="0"/>
                  </a:moveTo>
                  <a:cubicBezTo>
                    <a:pt x="3435" y="486"/>
                    <a:pt x="3404" y="942"/>
                    <a:pt x="3192" y="1398"/>
                  </a:cubicBezTo>
                  <a:cubicBezTo>
                    <a:pt x="2888" y="1976"/>
                    <a:pt x="2401" y="2462"/>
                    <a:pt x="1794" y="2584"/>
                  </a:cubicBezTo>
                  <a:cubicBezTo>
                    <a:pt x="1671" y="2608"/>
                    <a:pt x="1548" y="2619"/>
                    <a:pt x="1425" y="2619"/>
                  </a:cubicBezTo>
                  <a:cubicBezTo>
                    <a:pt x="941" y="2619"/>
                    <a:pt x="461" y="2449"/>
                    <a:pt x="0" y="2280"/>
                  </a:cubicBezTo>
                  <a:lnTo>
                    <a:pt x="0" y="2280"/>
                  </a:lnTo>
                  <a:cubicBezTo>
                    <a:pt x="61" y="2705"/>
                    <a:pt x="365" y="3070"/>
                    <a:pt x="699" y="3313"/>
                  </a:cubicBezTo>
                  <a:cubicBezTo>
                    <a:pt x="1003" y="3556"/>
                    <a:pt x="1368" y="3739"/>
                    <a:pt x="1763" y="3769"/>
                  </a:cubicBezTo>
                  <a:cubicBezTo>
                    <a:pt x="1790" y="3770"/>
                    <a:pt x="1816" y="3771"/>
                    <a:pt x="1843" y="3771"/>
                  </a:cubicBezTo>
                  <a:cubicBezTo>
                    <a:pt x="2391" y="3771"/>
                    <a:pt x="2905" y="3475"/>
                    <a:pt x="3252" y="3040"/>
                  </a:cubicBezTo>
                  <a:cubicBezTo>
                    <a:pt x="3587" y="2584"/>
                    <a:pt x="3739" y="2006"/>
                    <a:pt x="3769" y="1429"/>
                  </a:cubicBezTo>
                  <a:cubicBezTo>
                    <a:pt x="3769" y="1155"/>
                    <a:pt x="3860" y="152"/>
                    <a:pt x="3556" y="0"/>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36"/>
            <p:cNvSpPr/>
            <p:nvPr/>
          </p:nvSpPr>
          <p:spPr>
            <a:xfrm>
              <a:off x="6108694" y="1747782"/>
              <a:ext cx="51247" cy="90746"/>
            </a:xfrm>
            <a:custGeom>
              <a:rect b="b" l="l" r="r" t="t"/>
              <a:pathLst>
                <a:path extrusionOk="0" h="1969" w="1112">
                  <a:moveTo>
                    <a:pt x="786" y="1"/>
                  </a:moveTo>
                  <a:cubicBezTo>
                    <a:pt x="744" y="1"/>
                    <a:pt x="695" y="16"/>
                    <a:pt x="639" y="51"/>
                  </a:cubicBezTo>
                  <a:cubicBezTo>
                    <a:pt x="335" y="264"/>
                    <a:pt x="92" y="1085"/>
                    <a:pt x="31" y="1480"/>
                  </a:cubicBezTo>
                  <a:cubicBezTo>
                    <a:pt x="1" y="1632"/>
                    <a:pt x="31" y="1875"/>
                    <a:pt x="183" y="1936"/>
                  </a:cubicBezTo>
                  <a:cubicBezTo>
                    <a:pt x="230" y="1959"/>
                    <a:pt x="276" y="1969"/>
                    <a:pt x="321" y="1969"/>
                  </a:cubicBezTo>
                  <a:cubicBezTo>
                    <a:pt x="393" y="1969"/>
                    <a:pt x="461" y="1943"/>
                    <a:pt x="518" y="1905"/>
                  </a:cubicBezTo>
                  <a:cubicBezTo>
                    <a:pt x="791" y="1753"/>
                    <a:pt x="943" y="1449"/>
                    <a:pt x="1004" y="1176"/>
                  </a:cubicBezTo>
                  <a:cubicBezTo>
                    <a:pt x="1058" y="934"/>
                    <a:pt x="1112" y="1"/>
                    <a:pt x="786" y="1"/>
                  </a:cubicBezTo>
                  <a:close/>
                </a:path>
              </a:pathLst>
            </a:custGeom>
            <a:solidFill>
              <a:srgbClr val="FFFFFF">
                <a:alpha val="2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36"/>
            <p:cNvSpPr/>
            <p:nvPr/>
          </p:nvSpPr>
          <p:spPr>
            <a:xfrm>
              <a:off x="6554151" y="1771148"/>
              <a:ext cx="278814" cy="376904"/>
            </a:xfrm>
            <a:custGeom>
              <a:rect b="b" l="l" r="r" t="t"/>
              <a:pathLst>
                <a:path extrusionOk="0" h="8178" w="6050">
                  <a:moveTo>
                    <a:pt x="5806" y="0"/>
                  </a:moveTo>
                  <a:cubicBezTo>
                    <a:pt x="4347" y="1793"/>
                    <a:pt x="3283" y="3830"/>
                    <a:pt x="1642" y="5502"/>
                  </a:cubicBezTo>
                  <a:cubicBezTo>
                    <a:pt x="973" y="6170"/>
                    <a:pt x="183" y="6870"/>
                    <a:pt x="1" y="7842"/>
                  </a:cubicBezTo>
                  <a:cubicBezTo>
                    <a:pt x="1" y="7903"/>
                    <a:pt x="1" y="7964"/>
                    <a:pt x="1" y="8025"/>
                  </a:cubicBezTo>
                  <a:cubicBezTo>
                    <a:pt x="62" y="8146"/>
                    <a:pt x="213" y="8177"/>
                    <a:pt x="335" y="8177"/>
                  </a:cubicBezTo>
                  <a:cubicBezTo>
                    <a:pt x="353" y="8177"/>
                    <a:pt x="370" y="8178"/>
                    <a:pt x="388" y="8178"/>
                  </a:cubicBezTo>
                  <a:cubicBezTo>
                    <a:pt x="1062" y="8178"/>
                    <a:pt x="1592" y="7616"/>
                    <a:pt x="2007" y="7082"/>
                  </a:cubicBezTo>
                  <a:cubicBezTo>
                    <a:pt x="3435" y="5289"/>
                    <a:pt x="4621" y="3313"/>
                    <a:pt x="5563" y="1216"/>
                  </a:cubicBezTo>
                  <a:cubicBezTo>
                    <a:pt x="5685" y="912"/>
                    <a:pt x="6049" y="304"/>
                    <a:pt x="5806" y="0"/>
                  </a:cubicBezTo>
                  <a:close/>
                </a:path>
              </a:pathLst>
            </a:custGeom>
            <a:solidFill>
              <a:srgbClr val="FFFFFF">
                <a:alpha val="2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36"/>
            <p:cNvSpPr/>
            <p:nvPr/>
          </p:nvSpPr>
          <p:spPr>
            <a:xfrm>
              <a:off x="7163487" y="2970022"/>
              <a:ext cx="367067" cy="463963"/>
            </a:xfrm>
            <a:custGeom>
              <a:rect b="b" l="l" r="r" t="t"/>
              <a:pathLst>
                <a:path extrusionOk="0" h="10067" w="7965">
                  <a:moveTo>
                    <a:pt x="6784" y="1"/>
                  </a:moveTo>
                  <a:cubicBezTo>
                    <a:pt x="5956" y="1"/>
                    <a:pt x="4928" y="2451"/>
                    <a:pt x="4712" y="2954"/>
                  </a:cubicBezTo>
                  <a:cubicBezTo>
                    <a:pt x="3800" y="5234"/>
                    <a:pt x="2433" y="7270"/>
                    <a:pt x="700" y="8972"/>
                  </a:cubicBezTo>
                  <a:cubicBezTo>
                    <a:pt x="396" y="9307"/>
                    <a:pt x="62" y="9641"/>
                    <a:pt x="1" y="10067"/>
                  </a:cubicBezTo>
                  <a:cubicBezTo>
                    <a:pt x="791" y="9915"/>
                    <a:pt x="1551" y="9550"/>
                    <a:pt x="2250" y="9124"/>
                  </a:cubicBezTo>
                  <a:cubicBezTo>
                    <a:pt x="3740" y="8243"/>
                    <a:pt x="5077" y="7057"/>
                    <a:pt x="6019" y="5599"/>
                  </a:cubicBezTo>
                  <a:cubicBezTo>
                    <a:pt x="6779" y="4443"/>
                    <a:pt x="7965" y="2042"/>
                    <a:pt x="7387" y="614"/>
                  </a:cubicBezTo>
                  <a:cubicBezTo>
                    <a:pt x="7213" y="177"/>
                    <a:pt x="7006" y="1"/>
                    <a:pt x="6784" y="1"/>
                  </a:cubicBezTo>
                  <a:close/>
                </a:path>
              </a:pathLst>
            </a:custGeom>
            <a:solidFill>
              <a:srgbClr val="FFFFFF">
                <a:alpha val="2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36"/>
            <p:cNvSpPr/>
            <p:nvPr/>
          </p:nvSpPr>
          <p:spPr>
            <a:xfrm>
              <a:off x="6453916" y="2323138"/>
              <a:ext cx="154938" cy="47608"/>
            </a:xfrm>
            <a:custGeom>
              <a:rect b="b" l="l" r="r" t="t"/>
              <a:pathLst>
                <a:path extrusionOk="0" h="1033" w="3362">
                  <a:moveTo>
                    <a:pt x="1122" y="1"/>
                  </a:moveTo>
                  <a:cubicBezTo>
                    <a:pt x="719" y="1"/>
                    <a:pt x="321" y="113"/>
                    <a:pt x="48" y="424"/>
                  </a:cubicBezTo>
                  <a:cubicBezTo>
                    <a:pt x="1" y="495"/>
                    <a:pt x="45" y="566"/>
                    <a:pt x="110" y="566"/>
                  </a:cubicBezTo>
                  <a:cubicBezTo>
                    <a:pt x="128" y="566"/>
                    <a:pt x="149" y="560"/>
                    <a:pt x="170" y="546"/>
                  </a:cubicBezTo>
                  <a:cubicBezTo>
                    <a:pt x="459" y="311"/>
                    <a:pt x="792" y="216"/>
                    <a:pt x="1136" y="216"/>
                  </a:cubicBezTo>
                  <a:cubicBezTo>
                    <a:pt x="1369" y="216"/>
                    <a:pt x="1608" y="260"/>
                    <a:pt x="1841" y="333"/>
                  </a:cubicBezTo>
                  <a:cubicBezTo>
                    <a:pt x="2115" y="394"/>
                    <a:pt x="2358" y="485"/>
                    <a:pt x="2601" y="607"/>
                  </a:cubicBezTo>
                  <a:cubicBezTo>
                    <a:pt x="2723" y="668"/>
                    <a:pt x="2844" y="728"/>
                    <a:pt x="2936" y="820"/>
                  </a:cubicBezTo>
                  <a:cubicBezTo>
                    <a:pt x="3057" y="880"/>
                    <a:pt x="3148" y="1002"/>
                    <a:pt x="3270" y="1032"/>
                  </a:cubicBezTo>
                  <a:cubicBezTo>
                    <a:pt x="3300" y="1032"/>
                    <a:pt x="3361" y="1002"/>
                    <a:pt x="3361" y="941"/>
                  </a:cubicBezTo>
                  <a:cubicBezTo>
                    <a:pt x="3300" y="820"/>
                    <a:pt x="3209" y="728"/>
                    <a:pt x="3088" y="668"/>
                  </a:cubicBezTo>
                  <a:cubicBezTo>
                    <a:pt x="2966" y="546"/>
                    <a:pt x="2844" y="485"/>
                    <a:pt x="2692" y="394"/>
                  </a:cubicBezTo>
                  <a:cubicBezTo>
                    <a:pt x="2419" y="273"/>
                    <a:pt x="2085" y="151"/>
                    <a:pt x="1781" y="90"/>
                  </a:cubicBezTo>
                  <a:cubicBezTo>
                    <a:pt x="1573" y="36"/>
                    <a:pt x="1347" y="1"/>
                    <a:pt x="11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8" name="Google Shape;2178;p36"/>
            <p:cNvGrpSpPr/>
            <p:nvPr/>
          </p:nvGrpSpPr>
          <p:grpSpPr>
            <a:xfrm>
              <a:off x="6035876" y="936873"/>
              <a:ext cx="1801463" cy="2859130"/>
              <a:chOff x="8851500" y="5496925"/>
              <a:chExt cx="977250" cy="1550925"/>
            </a:xfrm>
          </p:grpSpPr>
          <p:sp>
            <p:nvSpPr>
              <p:cNvPr id="2179" name="Google Shape;2179;p36"/>
              <p:cNvSpPr/>
              <p:nvPr/>
            </p:nvSpPr>
            <p:spPr>
              <a:xfrm>
                <a:off x="9081750" y="6252375"/>
                <a:ext cx="84375" cy="33750"/>
              </a:xfrm>
              <a:custGeom>
                <a:rect b="b" l="l" r="r" t="t"/>
                <a:pathLst>
                  <a:path extrusionOk="0" h="1350" w="3375">
                    <a:moveTo>
                      <a:pt x="1168" y="0"/>
                    </a:moveTo>
                    <a:cubicBezTo>
                      <a:pt x="1091" y="0"/>
                      <a:pt x="1016" y="4"/>
                      <a:pt x="942" y="12"/>
                    </a:cubicBezTo>
                    <a:cubicBezTo>
                      <a:pt x="699" y="42"/>
                      <a:pt x="304" y="42"/>
                      <a:pt x="91" y="164"/>
                    </a:cubicBezTo>
                    <a:cubicBezTo>
                      <a:pt x="31" y="194"/>
                      <a:pt x="0" y="255"/>
                      <a:pt x="0" y="316"/>
                    </a:cubicBezTo>
                    <a:cubicBezTo>
                      <a:pt x="31" y="377"/>
                      <a:pt x="122" y="377"/>
                      <a:pt x="183" y="377"/>
                    </a:cubicBezTo>
                    <a:cubicBezTo>
                      <a:pt x="1094" y="377"/>
                      <a:pt x="1976" y="772"/>
                      <a:pt x="2766" y="1228"/>
                    </a:cubicBezTo>
                    <a:cubicBezTo>
                      <a:pt x="2888" y="1289"/>
                      <a:pt x="2979" y="1349"/>
                      <a:pt x="3101" y="1349"/>
                    </a:cubicBezTo>
                    <a:cubicBezTo>
                      <a:pt x="3253" y="1319"/>
                      <a:pt x="3374" y="1228"/>
                      <a:pt x="3344" y="1106"/>
                    </a:cubicBezTo>
                    <a:cubicBezTo>
                      <a:pt x="3344" y="1045"/>
                      <a:pt x="3313" y="985"/>
                      <a:pt x="3253" y="924"/>
                    </a:cubicBezTo>
                    <a:cubicBezTo>
                      <a:pt x="2888" y="498"/>
                      <a:pt x="2371" y="194"/>
                      <a:pt x="1794" y="73"/>
                    </a:cubicBezTo>
                    <a:cubicBezTo>
                      <a:pt x="1593" y="28"/>
                      <a:pt x="1377" y="0"/>
                      <a:pt x="116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36"/>
              <p:cNvSpPr/>
              <p:nvPr/>
            </p:nvSpPr>
            <p:spPr>
              <a:xfrm>
                <a:off x="9115950" y="6539925"/>
                <a:ext cx="224950" cy="26175"/>
              </a:xfrm>
              <a:custGeom>
                <a:rect b="b" l="l" r="r" t="t"/>
                <a:pathLst>
                  <a:path extrusionOk="0" h="1047" w="8998">
                    <a:moveTo>
                      <a:pt x="2376" y="1"/>
                    </a:moveTo>
                    <a:cubicBezTo>
                      <a:pt x="1544" y="1"/>
                      <a:pt x="728" y="135"/>
                      <a:pt x="0" y="516"/>
                    </a:cubicBezTo>
                    <a:cubicBezTo>
                      <a:pt x="551" y="436"/>
                      <a:pt x="1103" y="403"/>
                      <a:pt x="1657" y="403"/>
                    </a:cubicBezTo>
                    <a:cubicBezTo>
                      <a:pt x="3425" y="403"/>
                      <a:pt x="5201" y="741"/>
                      <a:pt x="6961" y="972"/>
                    </a:cubicBezTo>
                    <a:cubicBezTo>
                      <a:pt x="7214" y="1012"/>
                      <a:pt x="7562" y="1046"/>
                      <a:pt x="7905" y="1046"/>
                    </a:cubicBezTo>
                    <a:cubicBezTo>
                      <a:pt x="8344" y="1046"/>
                      <a:pt x="8776" y="991"/>
                      <a:pt x="8997" y="820"/>
                    </a:cubicBezTo>
                    <a:lnTo>
                      <a:pt x="8997" y="820"/>
                    </a:lnTo>
                    <a:cubicBezTo>
                      <a:pt x="8897" y="826"/>
                      <a:pt x="8790" y="828"/>
                      <a:pt x="8680" y="828"/>
                    </a:cubicBezTo>
                    <a:cubicBezTo>
                      <a:pt x="8189" y="828"/>
                      <a:pt x="7626" y="779"/>
                      <a:pt x="7204" y="729"/>
                    </a:cubicBezTo>
                    <a:cubicBezTo>
                      <a:pt x="6231" y="638"/>
                      <a:pt x="5258" y="364"/>
                      <a:pt x="4255" y="182"/>
                    </a:cubicBezTo>
                    <a:cubicBezTo>
                      <a:pt x="3641" y="77"/>
                      <a:pt x="3004" y="1"/>
                      <a:pt x="2376" y="1"/>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36"/>
              <p:cNvSpPr/>
              <p:nvPr/>
            </p:nvSpPr>
            <p:spPr>
              <a:xfrm>
                <a:off x="9014500" y="5752850"/>
                <a:ext cx="334750" cy="479375"/>
              </a:xfrm>
              <a:custGeom>
                <a:rect b="b" l="l" r="r" t="t"/>
                <a:pathLst>
                  <a:path extrusionOk="0" h="19175" w="13390">
                    <a:moveTo>
                      <a:pt x="13290" y="0"/>
                    </a:moveTo>
                    <a:cubicBezTo>
                      <a:pt x="13261" y="0"/>
                      <a:pt x="13238" y="17"/>
                      <a:pt x="13238" y="53"/>
                    </a:cubicBezTo>
                    <a:cubicBezTo>
                      <a:pt x="12569" y="2819"/>
                      <a:pt x="10988" y="5190"/>
                      <a:pt x="9286" y="7409"/>
                    </a:cubicBezTo>
                    <a:cubicBezTo>
                      <a:pt x="7371" y="9902"/>
                      <a:pt x="5365" y="12333"/>
                      <a:pt x="3420" y="14795"/>
                    </a:cubicBezTo>
                    <a:cubicBezTo>
                      <a:pt x="2295" y="16193"/>
                      <a:pt x="1140" y="17592"/>
                      <a:pt x="46" y="19020"/>
                    </a:cubicBezTo>
                    <a:cubicBezTo>
                      <a:pt x="0" y="19089"/>
                      <a:pt x="74" y="19174"/>
                      <a:pt x="153" y="19174"/>
                    </a:cubicBezTo>
                    <a:cubicBezTo>
                      <a:pt x="179" y="19174"/>
                      <a:pt x="205" y="19165"/>
                      <a:pt x="228" y="19142"/>
                    </a:cubicBezTo>
                    <a:cubicBezTo>
                      <a:pt x="2356" y="16619"/>
                      <a:pt x="4362" y="14005"/>
                      <a:pt x="6398" y="11421"/>
                    </a:cubicBezTo>
                    <a:cubicBezTo>
                      <a:pt x="8222" y="9142"/>
                      <a:pt x="10168" y="6923"/>
                      <a:pt x="11657" y="4400"/>
                    </a:cubicBezTo>
                    <a:cubicBezTo>
                      <a:pt x="12447" y="3063"/>
                      <a:pt x="13055" y="1634"/>
                      <a:pt x="13389" y="114"/>
                    </a:cubicBezTo>
                    <a:cubicBezTo>
                      <a:pt x="13389" y="41"/>
                      <a:pt x="13334" y="0"/>
                      <a:pt x="1329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36"/>
              <p:cNvSpPr/>
              <p:nvPr/>
            </p:nvSpPr>
            <p:spPr>
              <a:xfrm>
                <a:off x="8866700" y="6259650"/>
                <a:ext cx="129525" cy="354650"/>
              </a:xfrm>
              <a:custGeom>
                <a:rect b="b" l="l" r="r" t="t"/>
                <a:pathLst>
                  <a:path extrusionOk="0" h="14186" w="5181">
                    <a:moveTo>
                      <a:pt x="5051" y="0"/>
                    </a:moveTo>
                    <a:cubicBezTo>
                      <a:pt x="5026" y="0"/>
                      <a:pt x="5002" y="8"/>
                      <a:pt x="4985" y="25"/>
                    </a:cubicBezTo>
                    <a:cubicBezTo>
                      <a:pt x="3557" y="2001"/>
                      <a:pt x="2614" y="4250"/>
                      <a:pt x="1794" y="6560"/>
                    </a:cubicBezTo>
                    <a:cubicBezTo>
                      <a:pt x="912" y="9022"/>
                      <a:pt x="0" y="11454"/>
                      <a:pt x="335" y="14128"/>
                    </a:cubicBezTo>
                    <a:cubicBezTo>
                      <a:pt x="335" y="14162"/>
                      <a:pt x="371" y="14186"/>
                      <a:pt x="404" y="14186"/>
                    </a:cubicBezTo>
                    <a:cubicBezTo>
                      <a:pt x="431" y="14186"/>
                      <a:pt x="456" y="14170"/>
                      <a:pt x="456" y="14128"/>
                    </a:cubicBezTo>
                    <a:cubicBezTo>
                      <a:pt x="395" y="12791"/>
                      <a:pt x="487" y="11454"/>
                      <a:pt x="821" y="10147"/>
                    </a:cubicBezTo>
                    <a:cubicBezTo>
                      <a:pt x="1155" y="8961"/>
                      <a:pt x="1581" y="7776"/>
                      <a:pt x="2006" y="6590"/>
                    </a:cubicBezTo>
                    <a:cubicBezTo>
                      <a:pt x="2827" y="4341"/>
                      <a:pt x="3739" y="2092"/>
                      <a:pt x="5137" y="116"/>
                    </a:cubicBezTo>
                    <a:cubicBezTo>
                      <a:pt x="5181" y="50"/>
                      <a:pt x="5114" y="0"/>
                      <a:pt x="50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36"/>
              <p:cNvSpPr/>
              <p:nvPr/>
            </p:nvSpPr>
            <p:spPr>
              <a:xfrm>
                <a:off x="8875800" y="6653500"/>
                <a:ext cx="761550" cy="394350"/>
              </a:xfrm>
              <a:custGeom>
                <a:rect b="b" l="l" r="r" t="t"/>
                <a:pathLst>
                  <a:path extrusionOk="0" h="15774" w="30462">
                    <a:moveTo>
                      <a:pt x="50" y="1"/>
                    </a:moveTo>
                    <a:cubicBezTo>
                      <a:pt x="24" y="1"/>
                      <a:pt x="1" y="16"/>
                      <a:pt x="1" y="46"/>
                    </a:cubicBezTo>
                    <a:cubicBezTo>
                      <a:pt x="366" y="5153"/>
                      <a:pt x="3223" y="9682"/>
                      <a:pt x="7448" y="12539"/>
                    </a:cubicBezTo>
                    <a:cubicBezTo>
                      <a:pt x="9606" y="13998"/>
                      <a:pt x="12007" y="14940"/>
                      <a:pt x="14561" y="15335"/>
                    </a:cubicBezTo>
                    <a:cubicBezTo>
                      <a:pt x="16187" y="15592"/>
                      <a:pt x="17814" y="15773"/>
                      <a:pt x="19462" y="15773"/>
                    </a:cubicBezTo>
                    <a:cubicBezTo>
                      <a:pt x="20154" y="15773"/>
                      <a:pt x="20850" y="15741"/>
                      <a:pt x="21552" y="15670"/>
                    </a:cubicBezTo>
                    <a:cubicBezTo>
                      <a:pt x="24743" y="15305"/>
                      <a:pt x="28451" y="14271"/>
                      <a:pt x="30397" y="11536"/>
                    </a:cubicBezTo>
                    <a:cubicBezTo>
                      <a:pt x="30461" y="11450"/>
                      <a:pt x="30374" y="11364"/>
                      <a:pt x="30285" y="11364"/>
                    </a:cubicBezTo>
                    <a:cubicBezTo>
                      <a:pt x="30248" y="11364"/>
                      <a:pt x="30211" y="11379"/>
                      <a:pt x="30184" y="11414"/>
                    </a:cubicBezTo>
                    <a:cubicBezTo>
                      <a:pt x="28330" y="13846"/>
                      <a:pt x="25169" y="14879"/>
                      <a:pt x="22251" y="15305"/>
                    </a:cubicBezTo>
                    <a:cubicBezTo>
                      <a:pt x="21278" y="15440"/>
                      <a:pt x="20301" y="15501"/>
                      <a:pt x="19321" y="15501"/>
                    </a:cubicBezTo>
                    <a:cubicBezTo>
                      <a:pt x="17880" y="15501"/>
                      <a:pt x="16433" y="15370"/>
                      <a:pt x="14986" y="15153"/>
                    </a:cubicBezTo>
                    <a:cubicBezTo>
                      <a:pt x="12646" y="14758"/>
                      <a:pt x="10427" y="14059"/>
                      <a:pt x="8390" y="12843"/>
                    </a:cubicBezTo>
                    <a:cubicBezTo>
                      <a:pt x="6232" y="11536"/>
                      <a:pt x="4348" y="9803"/>
                      <a:pt x="2919" y="7736"/>
                    </a:cubicBezTo>
                    <a:cubicBezTo>
                      <a:pt x="1369" y="5487"/>
                      <a:pt x="275" y="2782"/>
                      <a:pt x="123" y="46"/>
                    </a:cubicBezTo>
                    <a:cubicBezTo>
                      <a:pt x="107" y="16"/>
                      <a:pt x="77"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36"/>
              <p:cNvSpPr/>
              <p:nvPr/>
            </p:nvSpPr>
            <p:spPr>
              <a:xfrm>
                <a:off x="9664275" y="6867850"/>
                <a:ext cx="22150" cy="33975"/>
              </a:xfrm>
              <a:custGeom>
                <a:rect b="b" l="l" r="r" t="t"/>
                <a:pathLst>
                  <a:path extrusionOk="0" h="1359" w="886">
                    <a:moveTo>
                      <a:pt x="834" y="1"/>
                    </a:moveTo>
                    <a:cubicBezTo>
                      <a:pt x="823" y="1"/>
                      <a:pt x="812" y="4"/>
                      <a:pt x="803" y="13"/>
                    </a:cubicBezTo>
                    <a:cubicBezTo>
                      <a:pt x="712" y="74"/>
                      <a:pt x="681" y="196"/>
                      <a:pt x="621" y="287"/>
                    </a:cubicBezTo>
                    <a:cubicBezTo>
                      <a:pt x="529" y="409"/>
                      <a:pt x="469" y="500"/>
                      <a:pt x="408" y="621"/>
                    </a:cubicBezTo>
                    <a:cubicBezTo>
                      <a:pt x="286" y="834"/>
                      <a:pt x="165" y="1047"/>
                      <a:pt x="43" y="1260"/>
                    </a:cubicBezTo>
                    <a:cubicBezTo>
                      <a:pt x="1" y="1302"/>
                      <a:pt x="47" y="1359"/>
                      <a:pt x="99" y="1359"/>
                    </a:cubicBezTo>
                    <a:cubicBezTo>
                      <a:pt x="122" y="1359"/>
                      <a:pt x="146" y="1348"/>
                      <a:pt x="165" y="1320"/>
                    </a:cubicBezTo>
                    <a:cubicBezTo>
                      <a:pt x="286" y="1108"/>
                      <a:pt x="408" y="895"/>
                      <a:pt x="529" y="682"/>
                    </a:cubicBezTo>
                    <a:cubicBezTo>
                      <a:pt x="590" y="560"/>
                      <a:pt x="651" y="469"/>
                      <a:pt x="712" y="348"/>
                    </a:cubicBezTo>
                    <a:cubicBezTo>
                      <a:pt x="773" y="257"/>
                      <a:pt x="833" y="135"/>
                      <a:pt x="864" y="44"/>
                    </a:cubicBezTo>
                    <a:cubicBezTo>
                      <a:pt x="885" y="22"/>
                      <a:pt x="861"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36"/>
              <p:cNvSpPr/>
              <p:nvPr/>
            </p:nvSpPr>
            <p:spPr>
              <a:xfrm>
                <a:off x="9460925" y="5715550"/>
                <a:ext cx="315375" cy="1105400"/>
              </a:xfrm>
              <a:custGeom>
                <a:rect b="b" l="l" r="r" t="t"/>
                <a:pathLst>
                  <a:path extrusionOk="0" h="44216" w="12615">
                    <a:moveTo>
                      <a:pt x="95" y="1"/>
                    </a:moveTo>
                    <a:cubicBezTo>
                      <a:pt x="52" y="1"/>
                      <a:pt x="1" y="33"/>
                      <a:pt x="1" y="86"/>
                    </a:cubicBezTo>
                    <a:cubicBezTo>
                      <a:pt x="213" y="1819"/>
                      <a:pt x="700" y="3521"/>
                      <a:pt x="1186" y="5193"/>
                    </a:cubicBezTo>
                    <a:cubicBezTo>
                      <a:pt x="1642" y="6773"/>
                      <a:pt x="2189" y="8293"/>
                      <a:pt x="2827" y="9813"/>
                    </a:cubicBezTo>
                    <a:cubicBezTo>
                      <a:pt x="3922" y="12488"/>
                      <a:pt x="5198" y="15071"/>
                      <a:pt x="6536" y="17625"/>
                    </a:cubicBezTo>
                    <a:cubicBezTo>
                      <a:pt x="8998" y="22458"/>
                      <a:pt x="11429" y="27351"/>
                      <a:pt x="11733" y="32853"/>
                    </a:cubicBezTo>
                    <a:cubicBezTo>
                      <a:pt x="11946" y="36713"/>
                      <a:pt x="11460" y="40513"/>
                      <a:pt x="10031" y="44130"/>
                    </a:cubicBezTo>
                    <a:cubicBezTo>
                      <a:pt x="10014" y="44183"/>
                      <a:pt x="10058" y="44215"/>
                      <a:pt x="10103" y="44215"/>
                    </a:cubicBezTo>
                    <a:cubicBezTo>
                      <a:pt x="10136" y="44215"/>
                      <a:pt x="10170" y="44198"/>
                      <a:pt x="10183" y="44160"/>
                    </a:cubicBezTo>
                    <a:cubicBezTo>
                      <a:pt x="12584" y="38476"/>
                      <a:pt x="12615" y="31941"/>
                      <a:pt x="10670" y="26135"/>
                    </a:cubicBezTo>
                    <a:cubicBezTo>
                      <a:pt x="8876" y="20877"/>
                      <a:pt x="5837" y="16166"/>
                      <a:pt x="3618" y="11120"/>
                    </a:cubicBezTo>
                    <a:cubicBezTo>
                      <a:pt x="2888" y="9448"/>
                      <a:pt x="2220" y="7746"/>
                      <a:pt x="1672" y="5983"/>
                    </a:cubicBezTo>
                    <a:cubicBezTo>
                      <a:pt x="1034" y="4038"/>
                      <a:pt x="639" y="2062"/>
                      <a:pt x="153" y="56"/>
                    </a:cubicBezTo>
                    <a:cubicBezTo>
                      <a:pt x="153" y="18"/>
                      <a:pt x="126" y="1"/>
                      <a:pt x="9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36"/>
              <p:cNvSpPr/>
              <p:nvPr/>
            </p:nvSpPr>
            <p:spPr>
              <a:xfrm>
                <a:off x="9678250" y="5573475"/>
                <a:ext cx="77550" cy="253975"/>
              </a:xfrm>
              <a:custGeom>
                <a:rect b="b" l="l" r="r" t="t"/>
                <a:pathLst>
                  <a:path extrusionOk="0" h="10159" w="3102">
                    <a:moveTo>
                      <a:pt x="3020" y="0"/>
                    </a:moveTo>
                    <a:cubicBezTo>
                      <a:pt x="2991" y="0"/>
                      <a:pt x="2962" y="17"/>
                      <a:pt x="2949" y="55"/>
                    </a:cubicBezTo>
                    <a:cubicBezTo>
                      <a:pt x="2372" y="2000"/>
                      <a:pt x="1308" y="3763"/>
                      <a:pt x="761" y="5709"/>
                    </a:cubicBezTo>
                    <a:cubicBezTo>
                      <a:pt x="396" y="7046"/>
                      <a:pt x="31" y="9326"/>
                      <a:pt x="1521" y="10146"/>
                    </a:cubicBezTo>
                    <a:cubicBezTo>
                      <a:pt x="1533" y="10155"/>
                      <a:pt x="1547" y="10159"/>
                      <a:pt x="1560" y="10159"/>
                    </a:cubicBezTo>
                    <a:cubicBezTo>
                      <a:pt x="1641" y="10159"/>
                      <a:pt x="1716" y="10016"/>
                      <a:pt x="1612" y="9964"/>
                    </a:cubicBezTo>
                    <a:cubicBezTo>
                      <a:pt x="1" y="9083"/>
                      <a:pt x="730" y="6377"/>
                      <a:pt x="1186" y="5010"/>
                    </a:cubicBezTo>
                    <a:cubicBezTo>
                      <a:pt x="1764" y="3338"/>
                      <a:pt x="2615" y="1788"/>
                      <a:pt x="3101" y="85"/>
                    </a:cubicBezTo>
                    <a:cubicBezTo>
                      <a:pt x="3101" y="32"/>
                      <a:pt x="3060" y="0"/>
                      <a:pt x="302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36"/>
              <p:cNvSpPr/>
              <p:nvPr/>
            </p:nvSpPr>
            <p:spPr>
              <a:xfrm>
                <a:off x="9731450" y="5830425"/>
                <a:ext cx="17500" cy="7350"/>
              </a:xfrm>
              <a:custGeom>
                <a:rect b="b" l="l" r="r" t="t"/>
                <a:pathLst>
                  <a:path extrusionOk="0" h="294" w="700">
                    <a:moveTo>
                      <a:pt x="73" y="0"/>
                    </a:moveTo>
                    <a:cubicBezTo>
                      <a:pt x="47" y="0"/>
                      <a:pt x="18" y="15"/>
                      <a:pt x="1" y="51"/>
                    </a:cubicBezTo>
                    <a:cubicBezTo>
                      <a:pt x="1" y="81"/>
                      <a:pt x="1" y="112"/>
                      <a:pt x="31" y="142"/>
                    </a:cubicBezTo>
                    <a:cubicBezTo>
                      <a:pt x="122" y="203"/>
                      <a:pt x="244" y="264"/>
                      <a:pt x="335" y="294"/>
                    </a:cubicBezTo>
                    <a:lnTo>
                      <a:pt x="517" y="294"/>
                    </a:lnTo>
                    <a:cubicBezTo>
                      <a:pt x="578" y="294"/>
                      <a:pt x="639" y="294"/>
                      <a:pt x="669" y="233"/>
                    </a:cubicBezTo>
                    <a:cubicBezTo>
                      <a:pt x="700" y="233"/>
                      <a:pt x="700" y="203"/>
                      <a:pt x="669" y="203"/>
                    </a:cubicBezTo>
                    <a:cubicBezTo>
                      <a:pt x="639" y="142"/>
                      <a:pt x="578" y="142"/>
                      <a:pt x="517" y="142"/>
                    </a:cubicBezTo>
                    <a:cubicBezTo>
                      <a:pt x="456" y="142"/>
                      <a:pt x="426" y="142"/>
                      <a:pt x="365" y="112"/>
                    </a:cubicBezTo>
                    <a:cubicBezTo>
                      <a:pt x="274" y="112"/>
                      <a:pt x="213" y="81"/>
                      <a:pt x="122" y="20"/>
                    </a:cubicBezTo>
                    <a:cubicBezTo>
                      <a:pt x="110" y="8"/>
                      <a:pt x="92" y="0"/>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36"/>
              <p:cNvSpPr/>
              <p:nvPr/>
            </p:nvSpPr>
            <p:spPr>
              <a:xfrm>
                <a:off x="9755775" y="5649450"/>
                <a:ext cx="72975" cy="187275"/>
              </a:xfrm>
              <a:custGeom>
                <a:rect b="b" l="l" r="r" t="t"/>
                <a:pathLst>
                  <a:path extrusionOk="0" h="7491" w="2919">
                    <a:moveTo>
                      <a:pt x="2040" y="0"/>
                    </a:moveTo>
                    <a:cubicBezTo>
                      <a:pt x="1994" y="0"/>
                      <a:pt x="1954" y="43"/>
                      <a:pt x="1976" y="86"/>
                    </a:cubicBezTo>
                    <a:cubicBezTo>
                      <a:pt x="2523" y="1423"/>
                      <a:pt x="2614" y="2791"/>
                      <a:pt x="2432" y="4220"/>
                    </a:cubicBezTo>
                    <a:cubicBezTo>
                      <a:pt x="2255" y="5458"/>
                      <a:pt x="1821" y="7326"/>
                      <a:pt x="269" y="7326"/>
                    </a:cubicBezTo>
                    <a:cubicBezTo>
                      <a:pt x="221" y="7326"/>
                      <a:pt x="172" y="7324"/>
                      <a:pt x="122" y="7320"/>
                    </a:cubicBezTo>
                    <a:cubicBezTo>
                      <a:pt x="31" y="7320"/>
                      <a:pt x="0" y="7442"/>
                      <a:pt x="91" y="7472"/>
                    </a:cubicBezTo>
                    <a:cubicBezTo>
                      <a:pt x="183" y="7484"/>
                      <a:pt x="271" y="7490"/>
                      <a:pt x="356" y="7490"/>
                    </a:cubicBezTo>
                    <a:cubicBezTo>
                      <a:pt x="1777" y="7490"/>
                      <a:pt x="2383" y="5882"/>
                      <a:pt x="2584" y="4706"/>
                    </a:cubicBezTo>
                    <a:cubicBezTo>
                      <a:pt x="2827" y="3186"/>
                      <a:pt x="2918" y="1393"/>
                      <a:pt x="2097" y="25"/>
                    </a:cubicBezTo>
                    <a:cubicBezTo>
                      <a:pt x="2080" y="7"/>
                      <a:pt x="2059" y="0"/>
                      <a:pt x="204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36"/>
              <p:cNvSpPr/>
              <p:nvPr/>
            </p:nvSpPr>
            <p:spPr>
              <a:xfrm>
                <a:off x="9777050" y="5496925"/>
                <a:ext cx="29325" cy="140875"/>
              </a:xfrm>
              <a:custGeom>
                <a:rect b="b" l="l" r="r" t="t"/>
                <a:pathLst>
                  <a:path extrusionOk="0" h="5635" w="1173">
                    <a:moveTo>
                      <a:pt x="184" y="1"/>
                    </a:moveTo>
                    <a:cubicBezTo>
                      <a:pt x="140" y="1"/>
                      <a:pt x="91" y="39"/>
                      <a:pt x="91" y="78"/>
                    </a:cubicBezTo>
                    <a:cubicBezTo>
                      <a:pt x="0" y="989"/>
                      <a:pt x="183" y="1932"/>
                      <a:pt x="335" y="2844"/>
                    </a:cubicBezTo>
                    <a:cubicBezTo>
                      <a:pt x="517" y="3786"/>
                      <a:pt x="760" y="4698"/>
                      <a:pt x="1064" y="5579"/>
                    </a:cubicBezTo>
                    <a:cubicBezTo>
                      <a:pt x="1064" y="5617"/>
                      <a:pt x="1085" y="5634"/>
                      <a:pt x="1108" y="5634"/>
                    </a:cubicBezTo>
                    <a:cubicBezTo>
                      <a:pt x="1139" y="5634"/>
                      <a:pt x="1173" y="5602"/>
                      <a:pt x="1155" y="5549"/>
                    </a:cubicBezTo>
                    <a:cubicBezTo>
                      <a:pt x="882" y="4667"/>
                      <a:pt x="699" y="3755"/>
                      <a:pt x="547" y="2844"/>
                    </a:cubicBezTo>
                    <a:cubicBezTo>
                      <a:pt x="456" y="2357"/>
                      <a:pt x="395" y="1901"/>
                      <a:pt x="365" y="1415"/>
                    </a:cubicBezTo>
                    <a:cubicBezTo>
                      <a:pt x="304" y="959"/>
                      <a:pt x="304" y="503"/>
                      <a:pt x="243" y="47"/>
                    </a:cubicBezTo>
                    <a:cubicBezTo>
                      <a:pt x="232" y="14"/>
                      <a:pt x="209"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36"/>
              <p:cNvSpPr/>
              <p:nvPr/>
            </p:nvSpPr>
            <p:spPr>
              <a:xfrm>
                <a:off x="9760325" y="5502575"/>
                <a:ext cx="20250" cy="56225"/>
              </a:xfrm>
              <a:custGeom>
                <a:rect b="b" l="l" r="r" t="t"/>
                <a:pathLst>
                  <a:path extrusionOk="0" h="2249" w="810">
                    <a:moveTo>
                      <a:pt x="751" y="1"/>
                    </a:moveTo>
                    <a:cubicBezTo>
                      <a:pt x="732" y="1"/>
                      <a:pt x="711" y="11"/>
                      <a:pt x="700" y="34"/>
                    </a:cubicBezTo>
                    <a:cubicBezTo>
                      <a:pt x="578" y="399"/>
                      <a:pt x="457" y="763"/>
                      <a:pt x="335" y="1128"/>
                    </a:cubicBezTo>
                    <a:cubicBezTo>
                      <a:pt x="274" y="1280"/>
                      <a:pt x="213" y="1462"/>
                      <a:pt x="153" y="1645"/>
                    </a:cubicBezTo>
                    <a:cubicBezTo>
                      <a:pt x="122" y="1736"/>
                      <a:pt x="92" y="1827"/>
                      <a:pt x="61" y="1918"/>
                    </a:cubicBezTo>
                    <a:cubicBezTo>
                      <a:pt x="31" y="2010"/>
                      <a:pt x="1" y="2101"/>
                      <a:pt x="1" y="2192"/>
                    </a:cubicBezTo>
                    <a:cubicBezTo>
                      <a:pt x="1" y="2213"/>
                      <a:pt x="29" y="2248"/>
                      <a:pt x="57" y="2248"/>
                    </a:cubicBezTo>
                    <a:cubicBezTo>
                      <a:pt x="70" y="2248"/>
                      <a:pt x="82" y="2241"/>
                      <a:pt x="92" y="2222"/>
                    </a:cubicBezTo>
                    <a:cubicBezTo>
                      <a:pt x="213" y="2101"/>
                      <a:pt x="244" y="1888"/>
                      <a:pt x="305" y="1736"/>
                    </a:cubicBezTo>
                    <a:cubicBezTo>
                      <a:pt x="365" y="1554"/>
                      <a:pt x="426" y="1371"/>
                      <a:pt x="457" y="1189"/>
                    </a:cubicBezTo>
                    <a:cubicBezTo>
                      <a:pt x="578" y="794"/>
                      <a:pt x="700" y="429"/>
                      <a:pt x="791" y="64"/>
                    </a:cubicBezTo>
                    <a:cubicBezTo>
                      <a:pt x="810" y="27"/>
                      <a:pt x="782" y="1"/>
                      <a:pt x="7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36"/>
              <p:cNvSpPr/>
              <p:nvPr/>
            </p:nvSpPr>
            <p:spPr>
              <a:xfrm>
                <a:off x="8851500" y="5831625"/>
                <a:ext cx="101550" cy="210975"/>
              </a:xfrm>
              <a:custGeom>
                <a:rect b="b" l="l" r="r" t="t"/>
                <a:pathLst>
                  <a:path extrusionOk="0" h="8439" w="4062">
                    <a:moveTo>
                      <a:pt x="3990" y="0"/>
                    </a:moveTo>
                    <a:cubicBezTo>
                      <a:pt x="3969" y="0"/>
                      <a:pt x="3952" y="10"/>
                      <a:pt x="3952" y="33"/>
                    </a:cubicBezTo>
                    <a:cubicBezTo>
                      <a:pt x="3587" y="1614"/>
                      <a:pt x="2462" y="2830"/>
                      <a:pt x="1581" y="4137"/>
                    </a:cubicBezTo>
                    <a:cubicBezTo>
                      <a:pt x="791" y="5352"/>
                      <a:pt x="0" y="6903"/>
                      <a:pt x="426" y="8392"/>
                    </a:cubicBezTo>
                    <a:cubicBezTo>
                      <a:pt x="437" y="8425"/>
                      <a:pt x="456" y="8438"/>
                      <a:pt x="476" y="8438"/>
                    </a:cubicBezTo>
                    <a:cubicBezTo>
                      <a:pt x="511" y="8438"/>
                      <a:pt x="547" y="8400"/>
                      <a:pt x="547" y="8362"/>
                    </a:cubicBezTo>
                    <a:cubicBezTo>
                      <a:pt x="91" y="5048"/>
                      <a:pt x="3405" y="3073"/>
                      <a:pt x="4043" y="64"/>
                    </a:cubicBezTo>
                    <a:cubicBezTo>
                      <a:pt x="4062" y="26"/>
                      <a:pt x="4022" y="0"/>
                      <a:pt x="399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36"/>
              <p:cNvSpPr/>
              <p:nvPr/>
            </p:nvSpPr>
            <p:spPr>
              <a:xfrm>
                <a:off x="8876925" y="6003350"/>
                <a:ext cx="112900" cy="77825"/>
              </a:xfrm>
              <a:custGeom>
                <a:rect b="b" l="l" r="r" t="t"/>
                <a:pathLst>
                  <a:path extrusionOk="0" h="3113" w="4516">
                    <a:moveTo>
                      <a:pt x="4341" y="0"/>
                    </a:moveTo>
                    <a:cubicBezTo>
                      <a:pt x="4307" y="0"/>
                      <a:pt x="4272" y="26"/>
                      <a:pt x="4272" y="64"/>
                    </a:cubicBezTo>
                    <a:cubicBezTo>
                      <a:pt x="4424" y="1067"/>
                      <a:pt x="3877" y="2161"/>
                      <a:pt x="2996" y="2617"/>
                    </a:cubicBezTo>
                    <a:cubicBezTo>
                      <a:pt x="2674" y="2795"/>
                      <a:pt x="2299" y="2879"/>
                      <a:pt x="1919" y="2879"/>
                    </a:cubicBezTo>
                    <a:cubicBezTo>
                      <a:pt x="1259" y="2879"/>
                      <a:pt x="582" y="2624"/>
                      <a:pt x="138" y="2161"/>
                    </a:cubicBezTo>
                    <a:cubicBezTo>
                      <a:pt x="124" y="2147"/>
                      <a:pt x="108" y="2141"/>
                      <a:pt x="93" y="2141"/>
                    </a:cubicBezTo>
                    <a:cubicBezTo>
                      <a:pt x="43" y="2141"/>
                      <a:pt x="0" y="2206"/>
                      <a:pt x="47" y="2252"/>
                    </a:cubicBezTo>
                    <a:cubicBezTo>
                      <a:pt x="442" y="2678"/>
                      <a:pt x="898" y="2982"/>
                      <a:pt x="1476" y="3073"/>
                    </a:cubicBezTo>
                    <a:cubicBezTo>
                      <a:pt x="1640" y="3099"/>
                      <a:pt x="1804" y="3113"/>
                      <a:pt x="1966" y="3113"/>
                    </a:cubicBezTo>
                    <a:cubicBezTo>
                      <a:pt x="2374" y="3113"/>
                      <a:pt x="2769" y="3026"/>
                      <a:pt x="3117" y="2830"/>
                    </a:cubicBezTo>
                    <a:cubicBezTo>
                      <a:pt x="3603" y="2587"/>
                      <a:pt x="3999" y="2131"/>
                      <a:pt x="4242" y="1645"/>
                    </a:cubicBezTo>
                    <a:cubicBezTo>
                      <a:pt x="4485" y="1128"/>
                      <a:pt x="4515" y="611"/>
                      <a:pt x="4394" y="34"/>
                    </a:cubicBezTo>
                    <a:cubicBezTo>
                      <a:pt x="4382" y="10"/>
                      <a:pt x="4362" y="0"/>
                      <a:pt x="434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36"/>
              <p:cNvSpPr/>
              <p:nvPr/>
            </p:nvSpPr>
            <p:spPr>
              <a:xfrm>
                <a:off x="8983725" y="5976700"/>
                <a:ext cx="3825" cy="25800"/>
              </a:xfrm>
              <a:custGeom>
                <a:rect b="b" l="l" r="r" t="t"/>
                <a:pathLst>
                  <a:path extrusionOk="0" h="1032" w="153">
                    <a:moveTo>
                      <a:pt x="43" y="1"/>
                    </a:moveTo>
                    <a:cubicBezTo>
                      <a:pt x="20" y="1"/>
                      <a:pt x="0" y="18"/>
                      <a:pt x="0" y="36"/>
                    </a:cubicBezTo>
                    <a:cubicBezTo>
                      <a:pt x="31" y="188"/>
                      <a:pt x="31" y="370"/>
                      <a:pt x="61" y="522"/>
                    </a:cubicBezTo>
                    <a:cubicBezTo>
                      <a:pt x="61" y="583"/>
                      <a:pt x="61" y="674"/>
                      <a:pt x="61" y="765"/>
                    </a:cubicBezTo>
                    <a:cubicBezTo>
                      <a:pt x="61" y="826"/>
                      <a:pt x="61" y="917"/>
                      <a:pt x="61" y="1008"/>
                    </a:cubicBezTo>
                    <a:cubicBezTo>
                      <a:pt x="61" y="1024"/>
                      <a:pt x="76" y="1031"/>
                      <a:pt x="91" y="1031"/>
                    </a:cubicBezTo>
                    <a:cubicBezTo>
                      <a:pt x="107" y="1031"/>
                      <a:pt x="122" y="1024"/>
                      <a:pt x="122" y="1008"/>
                    </a:cubicBezTo>
                    <a:cubicBezTo>
                      <a:pt x="122" y="917"/>
                      <a:pt x="122" y="826"/>
                      <a:pt x="152" y="765"/>
                    </a:cubicBezTo>
                    <a:cubicBezTo>
                      <a:pt x="152" y="674"/>
                      <a:pt x="152" y="583"/>
                      <a:pt x="152" y="522"/>
                    </a:cubicBezTo>
                    <a:cubicBezTo>
                      <a:pt x="152" y="340"/>
                      <a:pt x="122" y="188"/>
                      <a:pt x="91" y="36"/>
                    </a:cubicBezTo>
                    <a:cubicBezTo>
                      <a:pt x="78" y="10"/>
                      <a:pt x="60" y="1"/>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36"/>
              <p:cNvSpPr/>
              <p:nvPr/>
            </p:nvSpPr>
            <p:spPr>
              <a:xfrm>
                <a:off x="8972325" y="5779325"/>
                <a:ext cx="11800" cy="181000"/>
              </a:xfrm>
              <a:custGeom>
                <a:rect b="b" l="l" r="r" t="t"/>
                <a:pathLst>
                  <a:path extrusionOk="0" h="7240" w="472">
                    <a:moveTo>
                      <a:pt x="310" y="1"/>
                    </a:moveTo>
                    <a:cubicBezTo>
                      <a:pt x="274" y="1"/>
                      <a:pt x="230" y="25"/>
                      <a:pt x="213" y="58"/>
                    </a:cubicBezTo>
                    <a:cubicBezTo>
                      <a:pt x="0" y="2429"/>
                      <a:pt x="91" y="4830"/>
                      <a:pt x="365" y="7171"/>
                    </a:cubicBezTo>
                    <a:cubicBezTo>
                      <a:pt x="365" y="7216"/>
                      <a:pt x="395" y="7239"/>
                      <a:pt x="422" y="7239"/>
                    </a:cubicBezTo>
                    <a:cubicBezTo>
                      <a:pt x="449" y="7239"/>
                      <a:pt x="471" y="7216"/>
                      <a:pt x="456" y="7171"/>
                    </a:cubicBezTo>
                    <a:cubicBezTo>
                      <a:pt x="243" y="4830"/>
                      <a:pt x="243" y="2429"/>
                      <a:pt x="365" y="58"/>
                    </a:cubicBezTo>
                    <a:cubicBezTo>
                      <a:pt x="365" y="17"/>
                      <a:pt x="340" y="1"/>
                      <a:pt x="31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36"/>
              <p:cNvSpPr/>
              <p:nvPr/>
            </p:nvSpPr>
            <p:spPr>
              <a:xfrm>
                <a:off x="8958650" y="5785300"/>
                <a:ext cx="16475" cy="37925"/>
              </a:xfrm>
              <a:custGeom>
                <a:rect b="b" l="l" r="r" t="t"/>
                <a:pathLst>
                  <a:path extrusionOk="0" h="1517" w="659">
                    <a:moveTo>
                      <a:pt x="573" y="0"/>
                    </a:moveTo>
                    <a:cubicBezTo>
                      <a:pt x="550" y="0"/>
                      <a:pt x="528" y="11"/>
                      <a:pt x="517" y="32"/>
                    </a:cubicBezTo>
                    <a:cubicBezTo>
                      <a:pt x="456" y="275"/>
                      <a:pt x="395" y="518"/>
                      <a:pt x="304" y="731"/>
                    </a:cubicBezTo>
                    <a:cubicBezTo>
                      <a:pt x="243" y="853"/>
                      <a:pt x="213" y="974"/>
                      <a:pt x="152" y="1066"/>
                    </a:cubicBezTo>
                    <a:cubicBezTo>
                      <a:pt x="122" y="1187"/>
                      <a:pt x="30" y="1309"/>
                      <a:pt x="0" y="1430"/>
                    </a:cubicBezTo>
                    <a:cubicBezTo>
                      <a:pt x="0" y="1473"/>
                      <a:pt x="46" y="1516"/>
                      <a:pt x="94" y="1516"/>
                    </a:cubicBezTo>
                    <a:cubicBezTo>
                      <a:pt x="114" y="1516"/>
                      <a:pt x="134" y="1509"/>
                      <a:pt x="152" y="1491"/>
                    </a:cubicBezTo>
                    <a:cubicBezTo>
                      <a:pt x="243" y="1400"/>
                      <a:pt x="274" y="1278"/>
                      <a:pt x="334" y="1157"/>
                    </a:cubicBezTo>
                    <a:cubicBezTo>
                      <a:pt x="365" y="1035"/>
                      <a:pt x="426" y="944"/>
                      <a:pt x="456" y="822"/>
                    </a:cubicBezTo>
                    <a:cubicBezTo>
                      <a:pt x="547" y="579"/>
                      <a:pt x="608" y="336"/>
                      <a:pt x="638" y="93"/>
                    </a:cubicBezTo>
                    <a:cubicBezTo>
                      <a:pt x="658" y="34"/>
                      <a:pt x="614" y="0"/>
                      <a:pt x="5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36"/>
              <p:cNvSpPr/>
              <p:nvPr/>
            </p:nvSpPr>
            <p:spPr>
              <a:xfrm>
                <a:off x="8866700" y="6048250"/>
                <a:ext cx="6100" cy="5350"/>
              </a:xfrm>
              <a:custGeom>
                <a:rect b="b" l="l" r="r" t="t"/>
                <a:pathLst>
                  <a:path extrusionOk="0" h="214" w="244">
                    <a:moveTo>
                      <a:pt x="61" y="1"/>
                    </a:moveTo>
                    <a:cubicBezTo>
                      <a:pt x="61" y="1"/>
                      <a:pt x="61" y="1"/>
                      <a:pt x="31" y="31"/>
                    </a:cubicBezTo>
                    <a:cubicBezTo>
                      <a:pt x="31" y="61"/>
                      <a:pt x="0" y="61"/>
                      <a:pt x="0" y="92"/>
                    </a:cubicBezTo>
                    <a:lnTo>
                      <a:pt x="31" y="92"/>
                    </a:lnTo>
                    <a:cubicBezTo>
                      <a:pt x="31" y="122"/>
                      <a:pt x="31" y="122"/>
                      <a:pt x="61" y="122"/>
                    </a:cubicBezTo>
                    <a:cubicBezTo>
                      <a:pt x="61" y="153"/>
                      <a:pt x="61" y="153"/>
                      <a:pt x="91" y="153"/>
                    </a:cubicBezTo>
                    <a:cubicBezTo>
                      <a:pt x="91" y="153"/>
                      <a:pt x="91" y="183"/>
                      <a:pt x="91" y="183"/>
                    </a:cubicBezTo>
                    <a:cubicBezTo>
                      <a:pt x="122" y="183"/>
                      <a:pt x="122" y="183"/>
                      <a:pt x="122" y="213"/>
                    </a:cubicBezTo>
                    <a:lnTo>
                      <a:pt x="152" y="213"/>
                    </a:lnTo>
                    <a:cubicBezTo>
                      <a:pt x="183" y="213"/>
                      <a:pt x="183" y="213"/>
                      <a:pt x="213" y="183"/>
                    </a:cubicBezTo>
                    <a:cubicBezTo>
                      <a:pt x="243" y="183"/>
                      <a:pt x="243" y="122"/>
                      <a:pt x="243" y="122"/>
                    </a:cubicBezTo>
                    <a:cubicBezTo>
                      <a:pt x="243" y="122"/>
                      <a:pt x="243" y="92"/>
                      <a:pt x="243" y="92"/>
                    </a:cubicBezTo>
                    <a:cubicBezTo>
                      <a:pt x="213" y="92"/>
                      <a:pt x="213" y="92"/>
                      <a:pt x="213" y="61"/>
                    </a:cubicBezTo>
                    <a:lnTo>
                      <a:pt x="183" y="61"/>
                    </a:lnTo>
                    <a:cubicBezTo>
                      <a:pt x="183" y="31"/>
                      <a:pt x="183" y="31"/>
                      <a:pt x="152" y="31"/>
                    </a:cubicBezTo>
                    <a:cubicBezTo>
                      <a:pt x="152" y="1"/>
                      <a:pt x="152"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36"/>
              <p:cNvSpPr/>
              <p:nvPr/>
            </p:nvSpPr>
            <p:spPr>
              <a:xfrm>
                <a:off x="9287375" y="6373250"/>
                <a:ext cx="162175" cy="50100"/>
              </a:xfrm>
              <a:custGeom>
                <a:rect b="b" l="l" r="r" t="t"/>
                <a:pathLst>
                  <a:path extrusionOk="0" h="2004" w="6487">
                    <a:moveTo>
                      <a:pt x="3419" y="0"/>
                    </a:moveTo>
                    <a:cubicBezTo>
                      <a:pt x="2745" y="0"/>
                      <a:pt x="2096" y="215"/>
                      <a:pt x="1471" y="405"/>
                    </a:cubicBezTo>
                    <a:cubicBezTo>
                      <a:pt x="924" y="587"/>
                      <a:pt x="347" y="861"/>
                      <a:pt x="43" y="1408"/>
                    </a:cubicBezTo>
                    <a:cubicBezTo>
                      <a:pt x="0" y="1472"/>
                      <a:pt x="77" y="1550"/>
                      <a:pt x="158" y="1550"/>
                    </a:cubicBezTo>
                    <a:cubicBezTo>
                      <a:pt x="192" y="1550"/>
                      <a:pt x="228" y="1536"/>
                      <a:pt x="256" y="1499"/>
                    </a:cubicBezTo>
                    <a:cubicBezTo>
                      <a:pt x="560" y="982"/>
                      <a:pt x="1137" y="770"/>
                      <a:pt x="1684" y="618"/>
                    </a:cubicBezTo>
                    <a:cubicBezTo>
                      <a:pt x="2247" y="421"/>
                      <a:pt x="2863" y="250"/>
                      <a:pt x="3457" y="250"/>
                    </a:cubicBezTo>
                    <a:cubicBezTo>
                      <a:pt x="3505" y="250"/>
                      <a:pt x="3552" y="251"/>
                      <a:pt x="3599" y="253"/>
                    </a:cubicBezTo>
                    <a:cubicBezTo>
                      <a:pt x="4177" y="283"/>
                      <a:pt x="4693" y="466"/>
                      <a:pt x="5180" y="770"/>
                    </a:cubicBezTo>
                    <a:cubicBezTo>
                      <a:pt x="5423" y="922"/>
                      <a:pt x="5636" y="1104"/>
                      <a:pt x="5848" y="1317"/>
                    </a:cubicBezTo>
                    <a:cubicBezTo>
                      <a:pt x="6000" y="1530"/>
                      <a:pt x="6122" y="1803"/>
                      <a:pt x="6335" y="1986"/>
                    </a:cubicBezTo>
                    <a:cubicBezTo>
                      <a:pt x="6346" y="1997"/>
                      <a:pt x="6369" y="2004"/>
                      <a:pt x="6394" y="2004"/>
                    </a:cubicBezTo>
                    <a:cubicBezTo>
                      <a:pt x="6438" y="2004"/>
                      <a:pt x="6487" y="1983"/>
                      <a:pt x="6487" y="1925"/>
                    </a:cubicBezTo>
                    <a:cubicBezTo>
                      <a:pt x="6456" y="1651"/>
                      <a:pt x="6244" y="1408"/>
                      <a:pt x="6061" y="1226"/>
                    </a:cubicBezTo>
                    <a:cubicBezTo>
                      <a:pt x="5879" y="982"/>
                      <a:pt x="5636" y="770"/>
                      <a:pt x="5362" y="587"/>
                    </a:cubicBezTo>
                    <a:cubicBezTo>
                      <a:pt x="4876" y="253"/>
                      <a:pt x="4268" y="40"/>
                      <a:pt x="3660" y="10"/>
                    </a:cubicBezTo>
                    <a:cubicBezTo>
                      <a:pt x="3579" y="3"/>
                      <a:pt x="3499" y="0"/>
                      <a:pt x="341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36"/>
              <p:cNvSpPr/>
              <p:nvPr/>
            </p:nvSpPr>
            <p:spPr>
              <a:xfrm>
                <a:off x="9446500" y="6415825"/>
                <a:ext cx="26600" cy="8600"/>
              </a:xfrm>
              <a:custGeom>
                <a:rect b="b" l="l" r="r" t="t"/>
                <a:pathLst>
                  <a:path extrusionOk="0" h="344" w="1064">
                    <a:moveTo>
                      <a:pt x="946" y="1"/>
                    </a:moveTo>
                    <a:cubicBezTo>
                      <a:pt x="935" y="1"/>
                      <a:pt x="924" y="3"/>
                      <a:pt x="912" y="9"/>
                    </a:cubicBezTo>
                    <a:cubicBezTo>
                      <a:pt x="760" y="39"/>
                      <a:pt x="638" y="70"/>
                      <a:pt x="517" y="100"/>
                    </a:cubicBezTo>
                    <a:lnTo>
                      <a:pt x="91" y="100"/>
                    </a:lnTo>
                    <a:cubicBezTo>
                      <a:pt x="31" y="100"/>
                      <a:pt x="0" y="191"/>
                      <a:pt x="61" y="252"/>
                    </a:cubicBezTo>
                    <a:cubicBezTo>
                      <a:pt x="213" y="313"/>
                      <a:pt x="365" y="343"/>
                      <a:pt x="517" y="343"/>
                    </a:cubicBezTo>
                    <a:cubicBezTo>
                      <a:pt x="699" y="343"/>
                      <a:pt x="851" y="283"/>
                      <a:pt x="1003" y="222"/>
                    </a:cubicBezTo>
                    <a:cubicBezTo>
                      <a:pt x="1064" y="191"/>
                      <a:pt x="1064" y="131"/>
                      <a:pt x="1034" y="70"/>
                    </a:cubicBezTo>
                    <a:cubicBezTo>
                      <a:pt x="1034" y="45"/>
                      <a:pt x="994" y="1"/>
                      <a:pt x="9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36"/>
              <p:cNvSpPr/>
              <p:nvPr/>
            </p:nvSpPr>
            <p:spPr>
              <a:xfrm>
                <a:off x="9439650" y="6403675"/>
                <a:ext cx="19775" cy="11375"/>
              </a:xfrm>
              <a:custGeom>
                <a:rect b="b" l="l" r="r" t="t"/>
                <a:pathLst>
                  <a:path extrusionOk="0" h="455" w="791">
                    <a:moveTo>
                      <a:pt x="702" y="1"/>
                    </a:moveTo>
                    <a:cubicBezTo>
                      <a:pt x="692" y="1"/>
                      <a:pt x="680" y="3"/>
                      <a:pt x="669" y="9"/>
                    </a:cubicBezTo>
                    <a:lnTo>
                      <a:pt x="608" y="39"/>
                    </a:lnTo>
                    <a:cubicBezTo>
                      <a:pt x="608" y="39"/>
                      <a:pt x="608" y="69"/>
                      <a:pt x="578" y="69"/>
                    </a:cubicBezTo>
                    <a:cubicBezTo>
                      <a:pt x="578" y="69"/>
                      <a:pt x="578" y="69"/>
                      <a:pt x="578" y="100"/>
                    </a:cubicBezTo>
                    <a:cubicBezTo>
                      <a:pt x="578" y="90"/>
                      <a:pt x="578" y="86"/>
                      <a:pt x="577" y="86"/>
                    </a:cubicBezTo>
                    <a:cubicBezTo>
                      <a:pt x="575" y="86"/>
                      <a:pt x="568" y="100"/>
                      <a:pt x="548" y="100"/>
                    </a:cubicBezTo>
                    <a:cubicBezTo>
                      <a:pt x="548" y="130"/>
                      <a:pt x="517" y="130"/>
                      <a:pt x="517" y="130"/>
                    </a:cubicBezTo>
                    <a:lnTo>
                      <a:pt x="517" y="161"/>
                    </a:lnTo>
                    <a:cubicBezTo>
                      <a:pt x="517" y="151"/>
                      <a:pt x="517" y="147"/>
                      <a:pt x="516" y="147"/>
                    </a:cubicBezTo>
                    <a:cubicBezTo>
                      <a:pt x="514" y="147"/>
                      <a:pt x="507" y="161"/>
                      <a:pt x="487" y="161"/>
                    </a:cubicBezTo>
                    <a:lnTo>
                      <a:pt x="457" y="161"/>
                    </a:lnTo>
                    <a:cubicBezTo>
                      <a:pt x="457" y="191"/>
                      <a:pt x="426" y="191"/>
                      <a:pt x="426" y="191"/>
                    </a:cubicBezTo>
                    <a:lnTo>
                      <a:pt x="396" y="191"/>
                    </a:lnTo>
                    <a:cubicBezTo>
                      <a:pt x="365" y="221"/>
                      <a:pt x="365" y="221"/>
                      <a:pt x="335" y="221"/>
                    </a:cubicBezTo>
                    <a:lnTo>
                      <a:pt x="183" y="221"/>
                    </a:lnTo>
                    <a:cubicBezTo>
                      <a:pt x="153" y="221"/>
                      <a:pt x="153" y="221"/>
                      <a:pt x="122" y="191"/>
                    </a:cubicBezTo>
                    <a:cubicBezTo>
                      <a:pt x="92" y="191"/>
                      <a:pt x="31" y="221"/>
                      <a:pt x="1" y="252"/>
                    </a:cubicBezTo>
                    <a:cubicBezTo>
                      <a:pt x="1" y="313"/>
                      <a:pt x="1" y="373"/>
                      <a:pt x="61" y="404"/>
                    </a:cubicBezTo>
                    <a:cubicBezTo>
                      <a:pt x="133" y="439"/>
                      <a:pt x="214" y="454"/>
                      <a:pt x="300" y="454"/>
                    </a:cubicBezTo>
                    <a:cubicBezTo>
                      <a:pt x="361" y="454"/>
                      <a:pt x="424" y="447"/>
                      <a:pt x="487" y="434"/>
                    </a:cubicBezTo>
                    <a:cubicBezTo>
                      <a:pt x="548" y="404"/>
                      <a:pt x="608" y="373"/>
                      <a:pt x="669" y="313"/>
                    </a:cubicBezTo>
                    <a:cubicBezTo>
                      <a:pt x="700" y="282"/>
                      <a:pt x="730" y="282"/>
                      <a:pt x="760" y="252"/>
                    </a:cubicBezTo>
                    <a:cubicBezTo>
                      <a:pt x="791" y="191"/>
                      <a:pt x="791" y="161"/>
                      <a:pt x="791" y="100"/>
                    </a:cubicBezTo>
                    <a:cubicBezTo>
                      <a:pt x="791" y="50"/>
                      <a:pt x="750" y="1"/>
                      <a:pt x="70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36"/>
              <p:cNvSpPr/>
              <p:nvPr/>
            </p:nvSpPr>
            <p:spPr>
              <a:xfrm>
                <a:off x="9432050" y="6397050"/>
                <a:ext cx="9900" cy="9125"/>
              </a:xfrm>
              <a:custGeom>
                <a:rect b="b" l="l" r="r" t="t"/>
                <a:pathLst>
                  <a:path extrusionOk="0" h="365" w="396">
                    <a:moveTo>
                      <a:pt x="303" y="222"/>
                    </a:moveTo>
                    <a:cubicBezTo>
                      <a:pt x="294" y="227"/>
                      <a:pt x="284" y="233"/>
                      <a:pt x="274" y="243"/>
                    </a:cubicBezTo>
                    <a:cubicBezTo>
                      <a:pt x="293" y="243"/>
                      <a:pt x="301" y="231"/>
                      <a:pt x="303" y="222"/>
                    </a:cubicBezTo>
                    <a:close/>
                    <a:moveTo>
                      <a:pt x="274" y="0"/>
                    </a:moveTo>
                    <a:cubicBezTo>
                      <a:pt x="274" y="0"/>
                      <a:pt x="274" y="30"/>
                      <a:pt x="244" y="30"/>
                    </a:cubicBezTo>
                    <a:lnTo>
                      <a:pt x="213" y="30"/>
                    </a:lnTo>
                    <a:cubicBezTo>
                      <a:pt x="213" y="30"/>
                      <a:pt x="183" y="61"/>
                      <a:pt x="183" y="61"/>
                    </a:cubicBezTo>
                    <a:cubicBezTo>
                      <a:pt x="153" y="61"/>
                      <a:pt x="122" y="91"/>
                      <a:pt x="122" y="91"/>
                    </a:cubicBezTo>
                    <a:cubicBezTo>
                      <a:pt x="92" y="122"/>
                      <a:pt x="61" y="182"/>
                      <a:pt x="31" y="213"/>
                    </a:cubicBezTo>
                    <a:cubicBezTo>
                      <a:pt x="1" y="243"/>
                      <a:pt x="1" y="274"/>
                      <a:pt x="1" y="274"/>
                    </a:cubicBezTo>
                    <a:cubicBezTo>
                      <a:pt x="31" y="304"/>
                      <a:pt x="31" y="334"/>
                      <a:pt x="61" y="334"/>
                    </a:cubicBezTo>
                    <a:cubicBezTo>
                      <a:pt x="92" y="365"/>
                      <a:pt x="92" y="365"/>
                      <a:pt x="122" y="365"/>
                    </a:cubicBezTo>
                    <a:lnTo>
                      <a:pt x="153" y="334"/>
                    </a:lnTo>
                    <a:cubicBezTo>
                      <a:pt x="183" y="334"/>
                      <a:pt x="183" y="304"/>
                      <a:pt x="183" y="304"/>
                    </a:cubicBezTo>
                    <a:cubicBezTo>
                      <a:pt x="183" y="304"/>
                      <a:pt x="183" y="304"/>
                      <a:pt x="183" y="334"/>
                    </a:cubicBezTo>
                    <a:cubicBezTo>
                      <a:pt x="183" y="314"/>
                      <a:pt x="197" y="294"/>
                      <a:pt x="215" y="274"/>
                    </a:cubicBezTo>
                    <a:lnTo>
                      <a:pt x="215" y="274"/>
                    </a:lnTo>
                    <a:cubicBezTo>
                      <a:pt x="214" y="274"/>
                      <a:pt x="214" y="274"/>
                      <a:pt x="213" y="274"/>
                    </a:cubicBezTo>
                    <a:cubicBezTo>
                      <a:pt x="216" y="271"/>
                      <a:pt x="218" y="269"/>
                      <a:pt x="221" y="267"/>
                    </a:cubicBezTo>
                    <a:lnTo>
                      <a:pt x="221" y="267"/>
                    </a:lnTo>
                    <a:cubicBezTo>
                      <a:pt x="219" y="269"/>
                      <a:pt x="216" y="271"/>
                      <a:pt x="215" y="274"/>
                    </a:cubicBezTo>
                    <a:lnTo>
                      <a:pt x="215" y="274"/>
                    </a:lnTo>
                    <a:cubicBezTo>
                      <a:pt x="241" y="274"/>
                      <a:pt x="244" y="273"/>
                      <a:pt x="244" y="251"/>
                    </a:cubicBezTo>
                    <a:lnTo>
                      <a:pt x="244" y="251"/>
                    </a:lnTo>
                    <a:cubicBezTo>
                      <a:pt x="236" y="255"/>
                      <a:pt x="228" y="260"/>
                      <a:pt x="221" y="267"/>
                    </a:cubicBezTo>
                    <a:lnTo>
                      <a:pt x="221" y="267"/>
                    </a:lnTo>
                    <a:cubicBezTo>
                      <a:pt x="228" y="259"/>
                      <a:pt x="236" y="251"/>
                      <a:pt x="244" y="243"/>
                    </a:cubicBezTo>
                    <a:lnTo>
                      <a:pt x="244" y="243"/>
                    </a:lnTo>
                    <a:cubicBezTo>
                      <a:pt x="244" y="246"/>
                      <a:pt x="244" y="249"/>
                      <a:pt x="244" y="251"/>
                    </a:cubicBezTo>
                    <a:lnTo>
                      <a:pt x="244" y="251"/>
                    </a:lnTo>
                    <a:cubicBezTo>
                      <a:pt x="264" y="240"/>
                      <a:pt x="284" y="233"/>
                      <a:pt x="305" y="213"/>
                    </a:cubicBezTo>
                    <a:lnTo>
                      <a:pt x="305" y="213"/>
                    </a:lnTo>
                    <a:cubicBezTo>
                      <a:pt x="305" y="213"/>
                      <a:pt x="305" y="217"/>
                      <a:pt x="303" y="222"/>
                    </a:cubicBezTo>
                    <a:lnTo>
                      <a:pt x="303" y="222"/>
                    </a:lnTo>
                    <a:cubicBezTo>
                      <a:pt x="321" y="213"/>
                      <a:pt x="335" y="213"/>
                      <a:pt x="335" y="213"/>
                    </a:cubicBezTo>
                    <a:cubicBezTo>
                      <a:pt x="365" y="213"/>
                      <a:pt x="365" y="182"/>
                      <a:pt x="365" y="182"/>
                    </a:cubicBezTo>
                    <a:cubicBezTo>
                      <a:pt x="365" y="182"/>
                      <a:pt x="396" y="182"/>
                      <a:pt x="396" y="152"/>
                    </a:cubicBezTo>
                    <a:cubicBezTo>
                      <a:pt x="396" y="122"/>
                      <a:pt x="396" y="122"/>
                      <a:pt x="396" y="91"/>
                    </a:cubicBezTo>
                    <a:cubicBezTo>
                      <a:pt x="396" y="61"/>
                      <a:pt x="365" y="61"/>
                      <a:pt x="365" y="30"/>
                    </a:cubicBezTo>
                    <a:lnTo>
                      <a:pt x="335" y="30"/>
                    </a:lnTo>
                    <a:cubicBezTo>
                      <a:pt x="335" y="0"/>
                      <a:pt x="305" y="0"/>
                      <a:pt x="30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36"/>
              <p:cNvSpPr/>
              <p:nvPr/>
            </p:nvSpPr>
            <p:spPr>
              <a:xfrm>
                <a:off x="9431300" y="6397800"/>
                <a:ext cx="2300" cy="3825"/>
              </a:xfrm>
              <a:custGeom>
                <a:rect b="b" l="l" r="r" t="t"/>
                <a:pathLst>
                  <a:path extrusionOk="0" h="153" w="92">
                    <a:moveTo>
                      <a:pt x="31" y="0"/>
                    </a:moveTo>
                    <a:cubicBezTo>
                      <a:pt x="31" y="0"/>
                      <a:pt x="0" y="31"/>
                      <a:pt x="0" y="31"/>
                    </a:cubicBezTo>
                    <a:cubicBezTo>
                      <a:pt x="0" y="61"/>
                      <a:pt x="0" y="92"/>
                      <a:pt x="0" y="122"/>
                    </a:cubicBezTo>
                    <a:cubicBezTo>
                      <a:pt x="0" y="152"/>
                      <a:pt x="31" y="152"/>
                      <a:pt x="31" y="152"/>
                    </a:cubicBezTo>
                    <a:cubicBezTo>
                      <a:pt x="61" y="152"/>
                      <a:pt x="91" y="152"/>
                      <a:pt x="61" y="122"/>
                    </a:cubicBezTo>
                    <a:cubicBezTo>
                      <a:pt x="61" y="92"/>
                      <a:pt x="61" y="61"/>
                      <a:pt x="61" y="31"/>
                    </a:cubicBezTo>
                    <a:cubicBezTo>
                      <a:pt x="61" y="31"/>
                      <a:pt x="61" y="0"/>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36"/>
              <p:cNvSpPr/>
              <p:nvPr/>
            </p:nvSpPr>
            <p:spPr>
              <a:xfrm>
                <a:off x="9087050" y="6419225"/>
                <a:ext cx="78650" cy="104075"/>
              </a:xfrm>
              <a:custGeom>
                <a:rect b="b" l="l" r="r" t="t"/>
                <a:pathLst>
                  <a:path extrusionOk="0" h="4163" w="3146">
                    <a:moveTo>
                      <a:pt x="3040" y="0"/>
                    </a:moveTo>
                    <a:cubicBezTo>
                      <a:pt x="3018" y="0"/>
                      <a:pt x="2997" y="8"/>
                      <a:pt x="2980" y="25"/>
                    </a:cubicBezTo>
                    <a:cubicBezTo>
                      <a:pt x="2493" y="420"/>
                      <a:pt x="1855" y="299"/>
                      <a:pt x="1278" y="450"/>
                    </a:cubicBezTo>
                    <a:cubicBezTo>
                      <a:pt x="761" y="572"/>
                      <a:pt x="275" y="906"/>
                      <a:pt x="123" y="1484"/>
                    </a:cubicBezTo>
                    <a:cubicBezTo>
                      <a:pt x="1" y="2031"/>
                      <a:pt x="183" y="2609"/>
                      <a:pt x="518" y="3034"/>
                    </a:cubicBezTo>
                    <a:cubicBezTo>
                      <a:pt x="700" y="3277"/>
                      <a:pt x="943" y="3460"/>
                      <a:pt x="1186" y="3642"/>
                    </a:cubicBezTo>
                    <a:cubicBezTo>
                      <a:pt x="1460" y="3855"/>
                      <a:pt x="1734" y="4037"/>
                      <a:pt x="2037" y="4159"/>
                    </a:cubicBezTo>
                    <a:cubicBezTo>
                      <a:pt x="2046" y="4161"/>
                      <a:pt x="2054" y="4163"/>
                      <a:pt x="2062" y="4163"/>
                    </a:cubicBezTo>
                    <a:cubicBezTo>
                      <a:pt x="2144" y="4163"/>
                      <a:pt x="2212" y="4032"/>
                      <a:pt x="2129" y="3976"/>
                    </a:cubicBezTo>
                    <a:cubicBezTo>
                      <a:pt x="1916" y="3764"/>
                      <a:pt x="1642" y="3642"/>
                      <a:pt x="1399" y="3490"/>
                    </a:cubicBezTo>
                    <a:cubicBezTo>
                      <a:pt x="1156" y="3308"/>
                      <a:pt x="943" y="3125"/>
                      <a:pt x="761" y="2913"/>
                    </a:cubicBezTo>
                    <a:cubicBezTo>
                      <a:pt x="396" y="2487"/>
                      <a:pt x="214" y="1849"/>
                      <a:pt x="427" y="1332"/>
                    </a:cubicBezTo>
                    <a:cubicBezTo>
                      <a:pt x="670" y="785"/>
                      <a:pt x="1308" y="633"/>
                      <a:pt x="1855" y="572"/>
                    </a:cubicBezTo>
                    <a:cubicBezTo>
                      <a:pt x="2281" y="542"/>
                      <a:pt x="2828" y="511"/>
                      <a:pt x="3101" y="116"/>
                    </a:cubicBezTo>
                    <a:cubicBezTo>
                      <a:pt x="3145" y="50"/>
                      <a:pt x="3094" y="0"/>
                      <a:pt x="304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36"/>
              <p:cNvSpPr/>
              <p:nvPr/>
            </p:nvSpPr>
            <p:spPr>
              <a:xfrm>
                <a:off x="9067075" y="6365425"/>
                <a:ext cx="89150" cy="35575"/>
              </a:xfrm>
              <a:custGeom>
                <a:rect b="b" l="l" r="r" t="t"/>
                <a:pathLst>
                  <a:path extrusionOk="0" h="1423" w="3566">
                    <a:moveTo>
                      <a:pt x="1759" y="1"/>
                    </a:moveTo>
                    <a:cubicBezTo>
                      <a:pt x="1098" y="1"/>
                      <a:pt x="535" y="460"/>
                      <a:pt x="70" y="870"/>
                    </a:cubicBezTo>
                    <a:cubicBezTo>
                      <a:pt x="0" y="963"/>
                      <a:pt x="74" y="1092"/>
                      <a:pt x="167" y="1092"/>
                    </a:cubicBezTo>
                    <a:cubicBezTo>
                      <a:pt x="195" y="1092"/>
                      <a:pt x="225" y="1081"/>
                      <a:pt x="253" y="1052"/>
                    </a:cubicBezTo>
                    <a:cubicBezTo>
                      <a:pt x="671" y="690"/>
                      <a:pt x="1166" y="251"/>
                      <a:pt x="1737" y="251"/>
                    </a:cubicBezTo>
                    <a:cubicBezTo>
                      <a:pt x="1789" y="251"/>
                      <a:pt x="1841" y="254"/>
                      <a:pt x="1894" y="262"/>
                    </a:cubicBezTo>
                    <a:cubicBezTo>
                      <a:pt x="2229" y="292"/>
                      <a:pt x="2502" y="475"/>
                      <a:pt x="2745" y="657"/>
                    </a:cubicBezTo>
                    <a:cubicBezTo>
                      <a:pt x="3019" y="840"/>
                      <a:pt x="3262" y="1052"/>
                      <a:pt x="3353" y="1356"/>
                    </a:cubicBezTo>
                    <a:cubicBezTo>
                      <a:pt x="3376" y="1403"/>
                      <a:pt x="3413" y="1423"/>
                      <a:pt x="3449" y="1423"/>
                    </a:cubicBezTo>
                    <a:cubicBezTo>
                      <a:pt x="3508" y="1423"/>
                      <a:pt x="3566" y="1371"/>
                      <a:pt x="3566" y="1295"/>
                    </a:cubicBezTo>
                    <a:cubicBezTo>
                      <a:pt x="3505" y="961"/>
                      <a:pt x="3232" y="748"/>
                      <a:pt x="2988" y="536"/>
                    </a:cubicBezTo>
                    <a:cubicBezTo>
                      <a:pt x="2685" y="323"/>
                      <a:pt x="2350" y="80"/>
                      <a:pt x="1985" y="19"/>
                    </a:cubicBezTo>
                    <a:cubicBezTo>
                      <a:pt x="1909" y="7"/>
                      <a:pt x="1833" y="1"/>
                      <a:pt x="17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36"/>
              <p:cNvSpPr/>
              <p:nvPr/>
            </p:nvSpPr>
            <p:spPr>
              <a:xfrm>
                <a:off x="9055150" y="6368925"/>
                <a:ext cx="15225" cy="20100"/>
              </a:xfrm>
              <a:custGeom>
                <a:rect b="b" l="l" r="r" t="t"/>
                <a:pathLst>
                  <a:path extrusionOk="0" h="804" w="609">
                    <a:moveTo>
                      <a:pt x="92" y="0"/>
                    </a:moveTo>
                    <a:cubicBezTo>
                      <a:pt x="61" y="0"/>
                      <a:pt x="0" y="31"/>
                      <a:pt x="0" y="92"/>
                    </a:cubicBezTo>
                    <a:cubicBezTo>
                      <a:pt x="0" y="122"/>
                      <a:pt x="0" y="122"/>
                      <a:pt x="31" y="152"/>
                    </a:cubicBezTo>
                    <a:cubicBezTo>
                      <a:pt x="31" y="183"/>
                      <a:pt x="61" y="183"/>
                      <a:pt x="61" y="213"/>
                    </a:cubicBezTo>
                    <a:cubicBezTo>
                      <a:pt x="92" y="244"/>
                      <a:pt x="122" y="244"/>
                      <a:pt x="122" y="274"/>
                    </a:cubicBezTo>
                    <a:cubicBezTo>
                      <a:pt x="152" y="304"/>
                      <a:pt x="152" y="304"/>
                      <a:pt x="152" y="304"/>
                    </a:cubicBezTo>
                    <a:cubicBezTo>
                      <a:pt x="152" y="335"/>
                      <a:pt x="183" y="335"/>
                      <a:pt x="183" y="335"/>
                    </a:cubicBezTo>
                    <a:lnTo>
                      <a:pt x="244" y="426"/>
                    </a:lnTo>
                    <a:cubicBezTo>
                      <a:pt x="304" y="517"/>
                      <a:pt x="365" y="639"/>
                      <a:pt x="426" y="760"/>
                    </a:cubicBezTo>
                    <a:cubicBezTo>
                      <a:pt x="447" y="782"/>
                      <a:pt x="484" y="803"/>
                      <a:pt x="514" y="803"/>
                    </a:cubicBezTo>
                    <a:cubicBezTo>
                      <a:pt x="527" y="803"/>
                      <a:pt x="539" y="800"/>
                      <a:pt x="547" y="791"/>
                    </a:cubicBezTo>
                    <a:cubicBezTo>
                      <a:pt x="608" y="791"/>
                      <a:pt x="608" y="730"/>
                      <a:pt x="608" y="700"/>
                    </a:cubicBezTo>
                    <a:cubicBezTo>
                      <a:pt x="578" y="548"/>
                      <a:pt x="487" y="426"/>
                      <a:pt x="426" y="304"/>
                    </a:cubicBezTo>
                    <a:cubicBezTo>
                      <a:pt x="395" y="274"/>
                      <a:pt x="335" y="213"/>
                      <a:pt x="304" y="152"/>
                    </a:cubicBezTo>
                    <a:lnTo>
                      <a:pt x="213" y="61"/>
                    </a:lnTo>
                    <a:cubicBezTo>
                      <a:pt x="213" y="61"/>
                      <a:pt x="183" y="31"/>
                      <a:pt x="183" y="31"/>
                    </a:cubicBezTo>
                    <a:cubicBezTo>
                      <a:pt x="152" y="0"/>
                      <a:pt x="122" y="0"/>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36"/>
              <p:cNvSpPr/>
              <p:nvPr/>
            </p:nvSpPr>
            <p:spPr>
              <a:xfrm>
                <a:off x="9072625" y="6367400"/>
                <a:ext cx="6850" cy="14775"/>
              </a:xfrm>
              <a:custGeom>
                <a:rect b="b" l="l" r="r" t="t"/>
                <a:pathLst>
                  <a:path extrusionOk="0" h="591" w="274">
                    <a:moveTo>
                      <a:pt x="152" y="1"/>
                    </a:moveTo>
                    <a:cubicBezTo>
                      <a:pt x="122" y="1"/>
                      <a:pt x="31" y="31"/>
                      <a:pt x="31" y="92"/>
                    </a:cubicBezTo>
                    <a:cubicBezTo>
                      <a:pt x="31" y="213"/>
                      <a:pt x="0" y="365"/>
                      <a:pt x="0" y="487"/>
                    </a:cubicBezTo>
                    <a:cubicBezTo>
                      <a:pt x="0" y="517"/>
                      <a:pt x="0" y="548"/>
                      <a:pt x="31" y="548"/>
                    </a:cubicBezTo>
                    <a:cubicBezTo>
                      <a:pt x="31" y="578"/>
                      <a:pt x="61" y="578"/>
                      <a:pt x="92" y="578"/>
                    </a:cubicBezTo>
                    <a:cubicBezTo>
                      <a:pt x="100" y="586"/>
                      <a:pt x="112" y="590"/>
                      <a:pt x="126" y="590"/>
                    </a:cubicBezTo>
                    <a:cubicBezTo>
                      <a:pt x="164" y="590"/>
                      <a:pt x="213" y="562"/>
                      <a:pt x="213" y="517"/>
                    </a:cubicBezTo>
                    <a:cubicBezTo>
                      <a:pt x="213" y="457"/>
                      <a:pt x="213" y="396"/>
                      <a:pt x="244" y="335"/>
                    </a:cubicBezTo>
                    <a:cubicBezTo>
                      <a:pt x="244" y="244"/>
                      <a:pt x="274" y="183"/>
                      <a:pt x="274" y="122"/>
                    </a:cubicBezTo>
                    <a:cubicBezTo>
                      <a:pt x="274" y="92"/>
                      <a:pt x="244" y="61"/>
                      <a:pt x="244" y="31"/>
                    </a:cubicBezTo>
                    <a:cubicBezTo>
                      <a:pt x="213" y="1"/>
                      <a:pt x="183"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36"/>
              <p:cNvSpPr/>
              <p:nvPr/>
            </p:nvSpPr>
            <p:spPr>
              <a:xfrm>
                <a:off x="9080975" y="6368175"/>
                <a:ext cx="4600" cy="5325"/>
              </a:xfrm>
              <a:custGeom>
                <a:rect b="b" l="l" r="r" t="t"/>
                <a:pathLst>
                  <a:path extrusionOk="0" h="213" w="184">
                    <a:moveTo>
                      <a:pt x="92" y="0"/>
                    </a:moveTo>
                    <a:cubicBezTo>
                      <a:pt x="92" y="0"/>
                      <a:pt x="62" y="30"/>
                      <a:pt x="62" y="30"/>
                    </a:cubicBezTo>
                    <a:lnTo>
                      <a:pt x="31" y="30"/>
                    </a:lnTo>
                    <a:lnTo>
                      <a:pt x="1" y="91"/>
                    </a:lnTo>
                    <a:cubicBezTo>
                      <a:pt x="1" y="91"/>
                      <a:pt x="1" y="122"/>
                      <a:pt x="1" y="122"/>
                    </a:cubicBezTo>
                    <a:cubicBezTo>
                      <a:pt x="1" y="152"/>
                      <a:pt x="1" y="152"/>
                      <a:pt x="1" y="182"/>
                    </a:cubicBezTo>
                    <a:cubicBezTo>
                      <a:pt x="31" y="213"/>
                      <a:pt x="62" y="213"/>
                      <a:pt x="92" y="213"/>
                    </a:cubicBezTo>
                    <a:cubicBezTo>
                      <a:pt x="122" y="213"/>
                      <a:pt x="153" y="213"/>
                      <a:pt x="183" y="182"/>
                    </a:cubicBezTo>
                    <a:cubicBezTo>
                      <a:pt x="183" y="152"/>
                      <a:pt x="183" y="152"/>
                      <a:pt x="183" y="122"/>
                    </a:cubicBezTo>
                    <a:cubicBezTo>
                      <a:pt x="183" y="122"/>
                      <a:pt x="183" y="91"/>
                      <a:pt x="183" y="91"/>
                    </a:cubicBezTo>
                    <a:lnTo>
                      <a:pt x="153" y="30"/>
                    </a:lnTo>
                    <a:lnTo>
                      <a:pt x="122" y="30"/>
                    </a:lnTo>
                    <a:cubicBezTo>
                      <a:pt x="122" y="0"/>
                      <a:pt x="92" y="0"/>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36"/>
              <p:cNvSpPr/>
              <p:nvPr/>
            </p:nvSpPr>
            <p:spPr>
              <a:xfrm>
                <a:off x="9305150" y="6278425"/>
                <a:ext cx="16750" cy="20425"/>
              </a:xfrm>
              <a:custGeom>
                <a:rect b="b" l="l" r="r" t="t"/>
                <a:pathLst>
                  <a:path extrusionOk="0" h="817" w="670">
                    <a:moveTo>
                      <a:pt x="145" y="1"/>
                    </a:moveTo>
                    <a:cubicBezTo>
                      <a:pt x="124" y="1"/>
                      <a:pt x="103" y="11"/>
                      <a:pt x="92" y="34"/>
                    </a:cubicBezTo>
                    <a:cubicBezTo>
                      <a:pt x="31" y="95"/>
                      <a:pt x="31" y="247"/>
                      <a:pt x="31" y="338"/>
                    </a:cubicBezTo>
                    <a:cubicBezTo>
                      <a:pt x="1" y="429"/>
                      <a:pt x="31" y="551"/>
                      <a:pt x="92" y="642"/>
                    </a:cubicBezTo>
                    <a:cubicBezTo>
                      <a:pt x="122" y="702"/>
                      <a:pt x="213" y="763"/>
                      <a:pt x="304" y="794"/>
                    </a:cubicBezTo>
                    <a:cubicBezTo>
                      <a:pt x="350" y="809"/>
                      <a:pt x="403" y="816"/>
                      <a:pt x="453" y="816"/>
                    </a:cubicBezTo>
                    <a:cubicBezTo>
                      <a:pt x="502" y="816"/>
                      <a:pt x="548" y="809"/>
                      <a:pt x="578" y="794"/>
                    </a:cubicBezTo>
                    <a:cubicBezTo>
                      <a:pt x="639" y="763"/>
                      <a:pt x="669" y="733"/>
                      <a:pt x="669" y="672"/>
                    </a:cubicBezTo>
                    <a:cubicBezTo>
                      <a:pt x="669" y="611"/>
                      <a:pt x="608" y="581"/>
                      <a:pt x="578" y="581"/>
                    </a:cubicBezTo>
                    <a:lnTo>
                      <a:pt x="365" y="581"/>
                    </a:lnTo>
                    <a:lnTo>
                      <a:pt x="335" y="551"/>
                    </a:lnTo>
                    <a:lnTo>
                      <a:pt x="274" y="551"/>
                    </a:lnTo>
                    <a:cubicBezTo>
                      <a:pt x="274" y="551"/>
                      <a:pt x="274" y="520"/>
                      <a:pt x="274" y="520"/>
                    </a:cubicBezTo>
                    <a:lnTo>
                      <a:pt x="244" y="490"/>
                    </a:lnTo>
                    <a:cubicBezTo>
                      <a:pt x="244" y="459"/>
                      <a:pt x="244" y="459"/>
                      <a:pt x="244" y="429"/>
                    </a:cubicBezTo>
                    <a:lnTo>
                      <a:pt x="244" y="399"/>
                    </a:lnTo>
                    <a:cubicBezTo>
                      <a:pt x="244" y="368"/>
                      <a:pt x="244" y="338"/>
                      <a:pt x="244" y="338"/>
                    </a:cubicBezTo>
                    <a:cubicBezTo>
                      <a:pt x="213" y="216"/>
                      <a:pt x="244" y="125"/>
                      <a:pt x="213" y="34"/>
                    </a:cubicBezTo>
                    <a:cubicBezTo>
                      <a:pt x="213" y="64"/>
                      <a:pt x="213" y="64"/>
                      <a:pt x="213" y="64"/>
                    </a:cubicBezTo>
                    <a:cubicBezTo>
                      <a:pt x="213" y="27"/>
                      <a:pt x="178"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36"/>
              <p:cNvSpPr/>
              <p:nvPr/>
            </p:nvSpPr>
            <p:spPr>
              <a:xfrm>
                <a:off x="9326450" y="6278500"/>
                <a:ext cx="146425" cy="25450"/>
              </a:xfrm>
              <a:custGeom>
                <a:rect b="b" l="l" r="r" t="t"/>
                <a:pathLst>
                  <a:path extrusionOk="0" h="1018" w="5857">
                    <a:moveTo>
                      <a:pt x="3252" y="0"/>
                    </a:moveTo>
                    <a:cubicBezTo>
                      <a:pt x="2796" y="0"/>
                      <a:pt x="2340" y="31"/>
                      <a:pt x="1884" y="122"/>
                    </a:cubicBezTo>
                    <a:cubicBezTo>
                      <a:pt x="1307" y="244"/>
                      <a:pt x="729" y="487"/>
                      <a:pt x="152" y="548"/>
                    </a:cubicBezTo>
                    <a:cubicBezTo>
                      <a:pt x="10" y="548"/>
                      <a:pt x="0" y="733"/>
                      <a:pt x="123" y="733"/>
                    </a:cubicBezTo>
                    <a:cubicBezTo>
                      <a:pt x="132" y="733"/>
                      <a:pt x="141" y="732"/>
                      <a:pt x="152" y="730"/>
                    </a:cubicBezTo>
                    <a:cubicBezTo>
                      <a:pt x="668" y="699"/>
                      <a:pt x="1155" y="517"/>
                      <a:pt x="1671" y="426"/>
                    </a:cubicBezTo>
                    <a:cubicBezTo>
                      <a:pt x="2127" y="304"/>
                      <a:pt x="2583" y="244"/>
                      <a:pt x="3039" y="244"/>
                    </a:cubicBezTo>
                    <a:cubicBezTo>
                      <a:pt x="3495" y="244"/>
                      <a:pt x="3951" y="274"/>
                      <a:pt x="4377" y="396"/>
                    </a:cubicBezTo>
                    <a:cubicBezTo>
                      <a:pt x="4863" y="548"/>
                      <a:pt x="5258" y="760"/>
                      <a:pt x="5684" y="1003"/>
                    </a:cubicBezTo>
                    <a:cubicBezTo>
                      <a:pt x="5698" y="1013"/>
                      <a:pt x="5713" y="1018"/>
                      <a:pt x="5727" y="1018"/>
                    </a:cubicBezTo>
                    <a:cubicBezTo>
                      <a:pt x="5800" y="1018"/>
                      <a:pt x="5856" y="902"/>
                      <a:pt x="5805" y="851"/>
                    </a:cubicBezTo>
                    <a:cubicBezTo>
                      <a:pt x="5136" y="244"/>
                      <a:pt x="4133" y="31"/>
                      <a:pt x="32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36"/>
              <p:cNvSpPr/>
              <p:nvPr/>
            </p:nvSpPr>
            <p:spPr>
              <a:xfrm>
                <a:off x="9309700" y="6260150"/>
                <a:ext cx="173300" cy="40900"/>
              </a:xfrm>
              <a:custGeom>
                <a:rect b="b" l="l" r="r" t="t"/>
                <a:pathLst>
                  <a:path extrusionOk="0" h="1636" w="6932">
                    <a:moveTo>
                      <a:pt x="3097" y="1"/>
                    </a:moveTo>
                    <a:cubicBezTo>
                      <a:pt x="2814" y="1"/>
                      <a:pt x="2532" y="23"/>
                      <a:pt x="2250" y="66"/>
                    </a:cubicBezTo>
                    <a:cubicBezTo>
                      <a:pt x="1521" y="187"/>
                      <a:pt x="852" y="552"/>
                      <a:pt x="122" y="643"/>
                    </a:cubicBezTo>
                    <a:cubicBezTo>
                      <a:pt x="1" y="674"/>
                      <a:pt x="31" y="856"/>
                      <a:pt x="153" y="856"/>
                    </a:cubicBezTo>
                    <a:cubicBezTo>
                      <a:pt x="700" y="826"/>
                      <a:pt x="1217" y="552"/>
                      <a:pt x="1764" y="400"/>
                    </a:cubicBezTo>
                    <a:cubicBezTo>
                      <a:pt x="2194" y="273"/>
                      <a:pt x="2646" y="210"/>
                      <a:pt x="3084" y="210"/>
                    </a:cubicBezTo>
                    <a:cubicBezTo>
                      <a:pt x="3171" y="210"/>
                      <a:pt x="3258" y="213"/>
                      <a:pt x="3344" y="218"/>
                    </a:cubicBezTo>
                    <a:cubicBezTo>
                      <a:pt x="3892" y="248"/>
                      <a:pt x="4439" y="370"/>
                      <a:pt x="4925" y="552"/>
                    </a:cubicBezTo>
                    <a:cubicBezTo>
                      <a:pt x="5107" y="613"/>
                      <a:pt x="6597" y="1251"/>
                      <a:pt x="6445" y="1525"/>
                    </a:cubicBezTo>
                    <a:cubicBezTo>
                      <a:pt x="6421" y="1571"/>
                      <a:pt x="6452" y="1636"/>
                      <a:pt x="6495" y="1636"/>
                    </a:cubicBezTo>
                    <a:cubicBezTo>
                      <a:pt x="6508" y="1636"/>
                      <a:pt x="6522" y="1630"/>
                      <a:pt x="6536" y="1616"/>
                    </a:cubicBezTo>
                    <a:cubicBezTo>
                      <a:pt x="6931" y="1342"/>
                      <a:pt x="6110" y="886"/>
                      <a:pt x="5928" y="795"/>
                    </a:cubicBezTo>
                    <a:cubicBezTo>
                      <a:pt x="5351" y="430"/>
                      <a:pt x="4743" y="218"/>
                      <a:pt x="4074" y="96"/>
                    </a:cubicBezTo>
                    <a:cubicBezTo>
                      <a:pt x="3748" y="31"/>
                      <a:pt x="3422" y="1"/>
                      <a:pt x="309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36"/>
              <p:cNvSpPr/>
              <p:nvPr/>
            </p:nvSpPr>
            <p:spPr>
              <a:xfrm>
                <a:off x="9077200" y="6258550"/>
                <a:ext cx="88150" cy="29025"/>
              </a:xfrm>
              <a:custGeom>
                <a:rect b="b" l="l" r="r" t="t"/>
                <a:pathLst>
                  <a:path extrusionOk="0" h="1161" w="3526">
                    <a:moveTo>
                      <a:pt x="595" y="1"/>
                    </a:moveTo>
                    <a:cubicBezTo>
                      <a:pt x="404" y="1"/>
                      <a:pt x="210" y="37"/>
                      <a:pt x="61" y="130"/>
                    </a:cubicBezTo>
                    <a:cubicBezTo>
                      <a:pt x="5" y="157"/>
                      <a:pt x="0" y="286"/>
                      <a:pt x="69" y="286"/>
                    </a:cubicBezTo>
                    <a:cubicBezTo>
                      <a:pt x="75" y="286"/>
                      <a:pt x="83" y="284"/>
                      <a:pt x="91" y="282"/>
                    </a:cubicBezTo>
                    <a:cubicBezTo>
                      <a:pt x="273" y="282"/>
                      <a:pt x="425" y="221"/>
                      <a:pt x="577" y="221"/>
                    </a:cubicBezTo>
                    <a:cubicBezTo>
                      <a:pt x="631" y="212"/>
                      <a:pt x="682" y="208"/>
                      <a:pt x="731" y="208"/>
                    </a:cubicBezTo>
                    <a:cubicBezTo>
                      <a:pt x="851" y="208"/>
                      <a:pt x="965" y="230"/>
                      <a:pt x="1094" y="251"/>
                    </a:cubicBezTo>
                    <a:cubicBezTo>
                      <a:pt x="1398" y="312"/>
                      <a:pt x="1702" y="434"/>
                      <a:pt x="1976" y="555"/>
                    </a:cubicBezTo>
                    <a:cubicBezTo>
                      <a:pt x="2280" y="646"/>
                      <a:pt x="2583" y="768"/>
                      <a:pt x="2827" y="950"/>
                    </a:cubicBezTo>
                    <a:cubicBezTo>
                      <a:pt x="2994" y="1046"/>
                      <a:pt x="3143" y="1161"/>
                      <a:pt x="3317" y="1161"/>
                    </a:cubicBezTo>
                    <a:cubicBezTo>
                      <a:pt x="3364" y="1161"/>
                      <a:pt x="3413" y="1152"/>
                      <a:pt x="3465" y="1133"/>
                    </a:cubicBezTo>
                    <a:cubicBezTo>
                      <a:pt x="3526" y="1102"/>
                      <a:pt x="3465" y="1011"/>
                      <a:pt x="3404" y="1011"/>
                    </a:cubicBezTo>
                    <a:cubicBezTo>
                      <a:pt x="3380" y="1021"/>
                      <a:pt x="3356" y="1025"/>
                      <a:pt x="3332" y="1025"/>
                    </a:cubicBezTo>
                    <a:cubicBezTo>
                      <a:pt x="3205" y="1025"/>
                      <a:pt x="3081" y="905"/>
                      <a:pt x="2979" y="829"/>
                    </a:cubicBezTo>
                    <a:cubicBezTo>
                      <a:pt x="2857" y="738"/>
                      <a:pt x="2705" y="677"/>
                      <a:pt x="2583" y="586"/>
                    </a:cubicBezTo>
                    <a:cubicBezTo>
                      <a:pt x="2310" y="464"/>
                      <a:pt x="2036" y="373"/>
                      <a:pt x="1793" y="251"/>
                    </a:cubicBezTo>
                    <a:cubicBezTo>
                      <a:pt x="1520" y="160"/>
                      <a:pt x="1246" y="69"/>
                      <a:pt x="942" y="38"/>
                    </a:cubicBezTo>
                    <a:cubicBezTo>
                      <a:pt x="836" y="15"/>
                      <a:pt x="716" y="1"/>
                      <a:pt x="59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36"/>
              <p:cNvSpPr/>
              <p:nvPr/>
            </p:nvSpPr>
            <p:spPr>
              <a:xfrm>
                <a:off x="9159250" y="6273375"/>
                <a:ext cx="8375" cy="12750"/>
              </a:xfrm>
              <a:custGeom>
                <a:rect b="b" l="l" r="r" t="t"/>
                <a:pathLst>
                  <a:path extrusionOk="0" h="510" w="335">
                    <a:moveTo>
                      <a:pt x="137" y="0"/>
                    </a:moveTo>
                    <a:cubicBezTo>
                      <a:pt x="122" y="0"/>
                      <a:pt x="107" y="8"/>
                      <a:pt x="92" y="23"/>
                    </a:cubicBezTo>
                    <a:cubicBezTo>
                      <a:pt x="61" y="53"/>
                      <a:pt x="61" y="84"/>
                      <a:pt x="92" y="114"/>
                    </a:cubicBezTo>
                    <a:cubicBezTo>
                      <a:pt x="92" y="129"/>
                      <a:pt x="92" y="129"/>
                      <a:pt x="92" y="129"/>
                    </a:cubicBezTo>
                    <a:cubicBezTo>
                      <a:pt x="92" y="129"/>
                      <a:pt x="92" y="129"/>
                      <a:pt x="92" y="145"/>
                    </a:cubicBezTo>
                    <a:cubicBezTo>
                      <a:pt x="122" y="175"/>
                      <a:pt x="122" y="175"/>
                      <a:pt x="122" y="175"/>
                    </a:cubicBezTo>
                    <a:cubicBezTo>
                      <a:pt x="122" y="175"/>
                      <a:pt x="122" y="205"/>
                      <a:pt x="122" y="205"/>
                    </a:cubicBezTo>
                    <a:cubicBezTo>
                      <a:pt x="122" y="236"/>
                      <a:pt x="122" y="236"/>
                      <a:pt x="153" y="266"/>
                    </a:cubicBezTo>
                    <a:lnTo>
                      <a:pt x="153" y="297"/>
                    </a:lnTo>
                    <a:lnTo>
                      <a:pt x="153" y="327"/>
                    </a:lnTo>
                    <a:cubicBezTo>
                      <a:pt x="122" y="327"/>
                      <a:pt x="153" y="327"/>
                      <a:pt x="153" y="297"/>
                    </a:cubicBezTo>
                    <a:lnTo>
                      <a:pt x="153" y="297"/>
                    </a:lnTo>
                    <a:cubicBezTo>
                      <a:pt x="153" y="297"/>
                      <a:pt x="152" y="297"/>
                      <a:pt x="122" y="327"/>
                    </a:cubicBezTo>
                    <a:cubicBezTo>
                      <a:pt x="122" y="327"/>
                      <a:pt x="122" y="327"/>
                      <a:pt x="92" y="357"/>
                    </a:cubicBezTo>
                    <a:lnTo>
                      <a:pt x="61" y="357"/>
                    </a:lnTo>
                    <a:cubicBezTo>
                      <a:pt x="31" y="388"/>
                      <a:pt x="31" y="388"/>
                      <a:pt x="31" y="418"/>
                    </a:cubicBezTo>
                    <a:cubicBezTo>
                      <a:pt x="1" y="418"/>
                      <a:pt x="1" y="449"/>
                      <a:pt x="31" y="449"/>
                    </a:cubicBezTo>
                    <a:cubicBezTo>
                      <a:pt x="31" y="479"/>
                      <a:pt x="61" y="509"/>
                      <a:pt x="92" y="509"/>
                    </a:cubicBezTo>
                    <a:cubicBezTo>
                      <a:pt x="153" y="509"/>
                      <a:pt x="183" y="509"/>
                      <a:pt x="213" y="479"/>
                    </a:cubicBezTo>
                    <a:cubicBezTo>
                      <a:pt x="274" y="449"/>
                      <a:pt x="305" y="418"/>
                      <a:pt x="305" y="357"/>
                    </a:cubicBezTo>
                    <a:cubicBezTo>
                      <a:pt x="335" y="266"/>
                      <a:pt x="305" y="205"/>
                      <a:pt x="305" y="145"/>
                    </a:cubicBezTo>
                    <a:cubicBezTo>
                      <a:pt x="274" y="114"/>
                      <a:pt x="274" y="84"/>
                      <a:pt x="244" y="84"/>
                    </a:cubicBezTo>
                    <a:cubicBezTo>
                      <a:pt x="244" y="84"/>
                      <a:pt x="244" y="53"/>
                      <a:pt x="244" y="53"/>
                    </a:cubicBezTo>
                    <a:cubicBezTo>
                      <a:pt x="223" y="53"/>
                      <a:pt x="217" y="40"/>
                      <a:pt x="214" y="40"/>
                    </a:cubicBezTo>
                    <a:cubicBezTo>
                      <a:pt x="213" y="40"/>
                      <a:pt x="213" y="43"/>
                      <a:pt x="213" y="53"/>
                    </a:cubicBezTo>
                    <a:lnTo>
                      <a:pt x="183" y="23"/>
                    </a:lnTo>
                    <a:cubicBezTo>
                      <a:pt x="168" y="8"/>
                      <a:pt x="153"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36"/>
              <p:cNvSpPr/>
              <p:nvPr/>
            </p:nvSpPr>
            <p:spPr>
              <a:xfrm>
                <a:off x="9128100" y="6554100"/>
                <a:ext cx="217125" cy="21525"/>
              </a:xfrm>
              <a:custGeom>
                <a:rect b="b" l="l" r="r" t="t"/>
                <a:pathLst>
                  <a:path extrusionOk="0" h="861" w="8685">
                    <a:moveTo>
                      <a:pt x="1291" y="0"/>
                    </a:moveTo>
                    <a:cubicBezTo>
                      <a:pt x="902" y="0"/>
                      <a:pt x="512" y="14"/>
                      <a:pt x="122" y="40"/>
                    </a:cubicBezTo>
                    <a:cubicBezTo>
                      <a:pt x="0" y="40"/>
                      <a:pt x="0" y="192"/>
                      <a:pt x="122" y="192"/>
                    </a:cubicBezTo>
                    <a:cubicBezTo>
                      <a:pt x="344" y="183"/>
                      <a:pt x="566" y="179"/>
                      <a:pt x="789" y="179"/>
                    </a:cubicBezTo>
                    <a:cubicBezTo>
                      <a:pt x="2055" y="179"/>
                      <a:pt x="3318" y="320"/>
                      <a:pt x="4560" y="527"/>
                    </a:cubicBezTo>
                    <a:cubicBezTo>
                      <a:pt x="5456" y="694"/>
                      <a:pt x="6382" y="860"/>
                      <a:pt x="7296" y="860"/>
                    </a:cubicBezTo>
                    <a:cubicBezTo>
                      <a:pt x="7715" y="860"/>
                      <a:pt x="8131" y="825"/>
                      <a:pt x="8542" y="739"/>
                    </a:cubicBezTo>
                    <a:cubicBezTo>
                      <a:pt x="8685" y="711"/>
                      <a:pt x="8639" y="494"/>
                      <a:pt x="8506" y="494"/>
                    </a:cubicBezTo>
                    <a:cubicBezTo>
                      <a:pt x="8498" y="494"/>
                      <a:pt x="8490" y="495"/>
                      <a:pt x="8481" y="496"/>
                    </a:cubicBezTo>
                    <a:cubicBezTo>
                      <a:pt x="8044" y="587"/>
                      <a:pt x="7610" y="624"/>
                      <a:pt x="7177" y="624"/>
                    </a:cubicBezTo>
                    <a:cubicBezTo>
                      <a:pt x="6164" y="624"/>
                      <a:pt x="5157" y="424"/>
                      <a:pt x="4134" y="253"/>
                    </a:cubicBezTo>
                    <a:cubicBezTo>
                      <a:pt x="3187" y="81"/>
                      <a:pt x="2239" y="0"/>
                      <a:pt x="12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36"/>
              <p:cNvSpPr/>
              <p:nvPr/>
            </p:nvSpPr>
            <p:spPr>
              <a:xfrm>
                <a:off x="9181300" y="6567400"/>
                <a:ext cx="170225" cy="170575"/>
              </a:xfrm>
              <a:custGeom>
                <a:rect b="b" l="l" r="r" t="t"/>
                <a:pathLst>
                  <a:path extrusionOk="0" h="6823" w="6809">
                    <a:moveTo>
                      <a:pt x="6477" y="0"/>
                    </a:moveTo>
                    <a:cubicBezTo>
                      <a:pt x="6434" y="0"/>
                      <a:pt x="6383" y="33"/>
                      <a:pt x="6383" y="86"/>
                    </a:cubicBezTo>
                    <a:cubicBezTo>
                      <a:pt x="6444" y="1727"/>
                      <a:pt x="5988" y="3369"/>
                      <a:pt x="4924" y="4645"/>
                    </a:cubicBezTo>
                    <a:cubicBezTo>
                      <a:pt x="4407" y="5253"/>
                      <a:pt x="3769" y="5800"/>
                      <a:pt x="3040" y="6135"/>
                    </a:cubicBezTo>
                    <a:cubicBezTo>
                      <a:pt x="2553" y="6378"/>
                      <a:pt x="2067" y="6499"/>
                      <a:pt x="1550" y="6530"/>
                    </a:cubicBezTo>
                    <a:cubicBezTo>
                      <a:pt x="1477" y="6534"/>
                      <a:pt x="1404" y="6536"/>
                      <a:pt x="1331" y="6536"/>
                    </a:cubicBezTo>
                    <a:cubicBezTo>
                      <a:pt x="1045" y="6536"/>
                      <a:pt x="759" y="6508"/>
                      <a:pt x="473" y="6508"/>
                    </a:cubicBezTo>
                    <a:cubicBezTo>
                      <a:pt x="346" y="6508"/>
                      <a:pt x="218" y="6514"/>
                      <a:pt x="91" y="6530"/>
                    </a:cubicBezTo>
                    <a:cubicBezTo>
                      <a:pt x="0" y="6560"/>
                      <a:pt x="0" y="6682"/>
                      <a:pt x="91" y="6712"/>
                    </a:cubicBezTo>
                    <a:cubicBezTo>
                      <a:pt x="352" y="6794"/>
                      <a:pt x="648" y="6823"/>
                      <a:pt x="942" y="6823"/>
                    </a:cubicBezTo>
                    <a:cubicBezTo>
                      <a:pt x="1195" y="6823"/>
                      <a:pt x="1446" y="6801"/>
                      <a:pt x="1672" y="6773"/>
                    </a:cubicBezTo>
                    <a:cubicBezTo>
                      <a:pt x="2158" y="6743"/>
                      <a:pt x="2614" y="6621"/>
                      <a:pt x="3070" y="6408"/>
                    </a:cubicBezTo>
                    <a:cubicBezTo>
                      <a:pt x="3860" y="6043"/>
                      <a:pt x="4559" y="5466"/>
                      <a:pt x="5137" y="4797"/>
                    </a:cubicBezTo>
                    <a:cubicBezTo>
                      <a:pt x="6201" y="3490"/>
                      <a:pt x="6809" y="1758"/>
                      <a:pt x="6535" y="56"/>
                    </a:cubicBezTo>
                    <a:cubicBezTo>
                      <a:pt x="6535" y="17"/>
                      <a:pt x="6508" y="0"/>
                      <a:pt x="64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36"/>
              <p:cNvSpPr/>
              <p:nvPr/>
            </p:nvSpPr>
            <p:spPr>
              <a:xfrm>
                <a:off x="9165325" y="6724550"/>
                <a:ext cx="12950" cy="7625"/>
              </a:xfrm>
              <a:custGeom>
                <a:rect b="b" l="l" r="r" t="t"/>
                <a:pathLst>
                  <a:path extrusionOk="0" h="305" w="518">
                    <a:moveTo>
                      <a:pt x="92" y="1"/>
                    </a:moveTo>
                    <a:cubicBezTo>
                      <a:pt x="62" y="1"/>
                      <a:pt x="31" y="1"/>
                      <a:pt x="1" y="31"/>
                    </a:cubicBezTo>
                    <a:cubicBezTo>
                      <a:pt x="1" y="61"/>
                      <a:pt x="1" y="92"/>
                      <a:pt x="1" y="122"/>
                    </a:cubicBezTo>
                    <a:cubicBezTo>
                      <a:pt x="31" y="122"/>
                      <a:pt x="31" y="153"/>
                      <a:pt x="62" y="153"/>
                    </a:cubicBezTo>
                    <a:cubicBezTo>
                      <a:pt x="62" y="153"/>
                      <a:pt x="62" y="183"/>
                      <a:pt x="62" y="183"/>
                    </a:cubicBezTo>
                    <a:lnTo>
                      <a:pt x="92" y="213"/>
                    </a:lnTo>
                    <a:cubicBezTo>
                      <a:pt x="122" y="244"/>
                      <a:pt x="153" y="244"/>
                      <a:pt x="213" y="274"/>
                    </a:cubicBezTo>
                    <a:cubicBezTo>
                      <a:pt x="244" y="274"/>
                      <a:pt x="274" y="274"/>
                      <a:pt x="305" y="305"/>
                    </a:cubicBezTo>
                    <a:lnTo>
                      <a:pt x="426" y="305"/>
                    </a:lnTo>
                    <a:cubicBezTo>
                      <a:pt x="457" y="305"/>
                      <a:pt x="487" y="274"/>
                      <a:pt x="517" y="244"/>
                    </a:cubicBezTo>
                    <a:cubicBezTo>
                      <a:pt x="517" y="213"/>
                      <a:pt x="487" y="183"/>
                      <a:pt x="457" y="153"/>
                    </a:cubicBezTo>
                    <a:lnTo>
                      <a:pt x="396" y="153"/>
                    </a:lnTo>
                    <a:cubicBezTo>
                      <a:pt x="396" y="153"/>
                      <a:pt x="365" y="122"/>
                      <a:pt x="365" y="122"/>
                    </a:cubicBezTo>
                    <a:lnTo>
                      <a:pt x="305" y="122"/>
                    </a:lnTo>
                    <a:cubicBezTo>
                      <a:pt x="305" y="122"/>
                      <a:pt x="305" y="92"/>
                      <a:pt x="274" y="92"/>
                    </a:cubicBezTo>
                    <a:lnTo>
                      <a:pt x="244" y="92"/>
                    </a:lnTo>
                    <a:lnTo>
                      <a:pt x="183" y="61"/>
                    </a:lnTo>
                    <a:cubicBezTo>
                      <a:pt x="183" y="61"/>
                      <a:pt x="153" y="31"/>
                      <a:pt x="153" y="31"/>
                    </a:cubicBezTo>
                    <a:lnTo>
                      <a:pt x="122" y="31"/>
                    </a:lnTo>
                    <a:lnTo>
                      <a:pt x="92"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36"/>
              <p:cNvSpPr/>
              <p:nvPr/>
            </p:nvSpPr>
            <p:spPr>
              <a:xfrm>
                <a:off x="9124300" y="6560225"/>
                <a:ext cx="9150" cy="124700"/>
              </a:xfrm>
              <a:custGeom>
                <a:rect b="b" l="l" r="r" t="t"/>
                <a:pathLst>
                  <a:path extrusionOk="0" h="4988" w="366">
                    <a:moveTo>
                      <a:pt x="61" y="1"/>
                    </a:moveTo>
                    <a:cubicBezTo>
                      <a:pt x="31" y="1"/>
                      <a:pt x="0" y="23"/>
                      <a:pt x="0" y="69"/>
                    </a:cubicBezTo>
                    <a:cubicBezTo>
                      <a:pt x="61" y="859"/>
                      <a:pt x="92" y="1680"/>
                      <a:pt x="122" y="2470"/>
                    </a:cubicBezTo>
                    <a:cubicBezTo>
                      <a:pt x="122" y="2865"/>
                      <a:pt x="122" y="3260"/>
                      <a:pt x="122" y="3656"/>
                    </a:cubicBezTo>
                    <a:cubicBezTo>
                      <a:pt x="122" y="4081"/>
                      <a:pt x="122" y="4507"/>
                      <a:pt x="152" y="4902"/>
                    </a:cubicBezTo>
                    <a:cubicBezTo>
                      <a:pt x="170" y="4955"/>
                      <a:pt x="218" y="4987"/>
                      <a:pt x="256" y="4987"/>
                    </a:cubicBezTo>
                    <a:cubicBezTo>
                      <a:pt x="283" y="4987"/>
                      <a:pt x="304" y="4970"/>
                      <a:pt x="304" y="4932"/>
                    </a:cubicBezTo>
                    <a:cubicBezTo>
                      <a:pt x="365" y="4537"/>
                      <a:pt x="365" y="4142"/>
                      <a:pt x="365" y="3747"/>
                    </a:cubicBezTo>
                    <a:cubicBezTo>
                      <a:pt x="365" y="3352"/>
                      <a:pt x="335" y="2926"/>
                      <a:pt x="335" y="2531"/>
                    </a:cubicBezTo>
                    <a:cubicBezTo>
                      <a:pt x="304" y="1710"/>
                      <a:pt x="213" y="890"/>
                      <a:pt x="122" y="69"/>
                    </a:cubicBezTo>
                    <a:cubicBezTo>
                      <a:pt x="122" y="23"/>
                      <a:pt x="92"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36"/>
              <p:cNvSpPr/>
              <p:nvPr/>
            </p:nvSpPr>
            <p:spPr>
              <a:xfrm>
                <a:off x="9130675" y="6688775"/>
                <a:ext cx="30350" cy="37875"/>
              </a:xfrm>
              <a:custGeom>
                <a:rect b="b" l="l" r="r" t="t"/>
                <a:pathLst>
                  <a:path extrusionOk="0" h="1515" w="1214">
                    <a:moveTo>
                      <a:pt x="79" y="0"/>
                    </a:moveTo>
                    <a:cubicBezTo>
                      <a:pt x="39" y="0"/>
                      <a:pt x="0" y="26"/>
                      <a:pt x="19" y="64"/>
                    </a:cubicBezTo>
                    <a:cubicBezTo>
                      <a:pt x="80" y="368"/>
                      <a:pt x="171" y="641"/>
                      <a:pt x="353" y="884"/>
                    </a:cubicBezTo>
                    <a:cubicBezTo>
                      <a:pt x="536" y="1128"/>
                      <a:pt x="748" y="1340"/>
                      <a:pt x="992" y="1492"/>
                    </a:cubicBezTo>
                    <a:cubicBezTo>
                      <a:pt x="1013" y="1508"/>
                      <a:pt x="1033" y="1515"/>
                      <a:pt x="1053" y="1515"/>
                    </a:cubicBezTo>
                    <a:cubicBezTo>
                      <a:pt x="1148" y="1515"/>
                      <a:pt x="1214" y="1360"/>
                      <a:pt x="1113" y="1310"/>
                    </a:cubicBezTo>
                    <a:cubicBezTo>
                      <a:pt x="900" y="1158"/>
                      <a:pt x="688" y="976"/>
                      <a:pt x="536" y="763"/>
                    </a:cubicBezTo>
                    <a:cubicBezTo>
                      <a:pt x="353" y="550"/>
                      <a:pt x="232" y="307"/>
                      <a:pt x="141" y="33"/>
                    </a:cubicBezTo>
                    <a:cubicBezTo>
                      <a:pt x="129" y="10"/>
                      <a:pt x="104" y="0"/>
                      <a:pt x="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36"/>
              <p:cNvSpPr/>
              <p:nvPr/>
            </p:nvSpPr>
            <p:spPr>
              <a:xfrm>
                <a:off x="9141300" y="6756050"/>
                <a:ext cx="52925" cy="19950"/>
              </a:xfrm>
              <a:custGeom>
                <a:rect b="b" l="l" r="r" t="t"/>
                <a:pathLst>
                  <a:path extrusionOk="0" h="798" w="2117">
                    <a:moveTo>
                      <a:pt x="120" y="1"/>
                    </a:moveTo>
                    <a:cubicBezTo>
                      <a:pt x="51" y="1"/>
                      <a:pt x="1" y="90"/>
                      <a:pt x="50" y="139"/>
                    </a:cubicBezTo>
                    <a:cubicBezTo>
                      <a:pt x="323" y="382"/>
                      <a:pt x="627" y="564"/>
                      <a:pt x="962" y="656"/>
                    </a:cubicBezTo>
                    <a:cubicBezTo>
                      <a:pt x="1114" y="716"/>
                      <a:pt x="1296" y="747"/>
                      <a:pt x="1478" y="777"/>
                    </a:cubicBezTo>
                    <a:cubicBezTo>
                      <a:pt x="1541" y="790"/>
                      <a:pt x="1610" y="797"/>
                      <a:pt x="1681" y="797"/>
                    </a:cubicBezTo>
                    <a:cubicBezTo>
                      <a:pt x="1782" y="797"/>
                      <a:pt x="1888" y="782"/>
                      <a:pt x="1995" y="747"/>
                    </a:cubicBezTo>
                    <a:cubicBezTo>
                      <a:pt x="2086" y="716"/>
                      <a:pt x="2117" y="564"/>
                      <a:pt x="1995" y="564"/>
                    </a:cubicBezTo>
                    <a:cubicBezTo>
                      <a:pt x="1843" y="534"/>
                      <a:pt x="1661" y="534"/>
                      <a:pt x="1509" y="504"/>
                    </a:cubicBezTo>
                    <a:cubicBezTo>
                      <a:pt x="1357" y="504"/>
                      <a:pt x="1205" y="473"/>
                      <a:pt x="1053" y="412"/>
                    </a:cubicBezTo>
                    <a:cubicBezTo>
                      <a:pt x="749" y="352"/>
                      <a:pt x="445" y="200"/>
                      <a:pt x="171" y="17"/>
                    </a:cubicBezTo>
                    <a:cubicBezTo>
                      <a:pt x="154" y="6"/>
                      <a:pt x="137"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36"/>
              <p:cNvSpPr/>
              <p:nvPr/>
            </p:nvSpPr>
            <p:spPr>
              <a:xfrm>
                <a:off x="9128450" y="6573600"/>
                <a:ext cx="196050" cy="30925"/>
              </a:xfrm>
              <a:custGeom>
                <a:rect b="b" l="l" r="r" t="t"/>
                <a:pathLst>
                  <a:path extrusionOk="0" h="1237" w="7842">
                    <a:moveTo>
                      <a:pt x="95" y="1"/>
                    </a:moveTo>
                    <a:cubicBezTo>
                      <a:pt x="44" y="1"/>
                      <a:pt x="0" y="71"/>
                      <a:pt x="47" y="142"/>
                    </a:cubicBezTo>
                    <a:cubicBezTo>
                      <a:pt x="412" y="598"/>
                      <a:pt x="1081" y="780"/>
                      <a:pt x="1628" y="932"/>
                    </a:cubicBezTo>
                    <a:cubicBezTo>
                      <a:pt x="2388" y="1115"/>
                      <a:pt x="3147" y="1236"/>
                      <a:pt x="3907" y="1236"/>
                    </a:cubicBezTo>
                    <a:cubicBezTo>
                      <a:pt x="5214" y="1236"/>
                      <a:pt x="6704" y="1023"/>
                      <a:pt x="7768" y="172"/>
                    </a:cubicBezTo>
                    <a:cubicBezTo>
                      <a:pt x="7841" y="123"/>
                      <a:pt x="7776" y="34"/>
                      <a:pt x="7716" y="34"/>
                    </a:cubicBezTo>
                    <a:cubicBezTo>
                      <a:pt x="7702" y="34"/>
                      <a:pt x="7688" y="39"/>
                      <a:pt x="7676" y="51"/>
                    </a:cubicBezTo>
                    <a:cubicBezTo>
                      <a:pt x="6491" y="659"/>
                      <a:pt x="5306" y="1023"/>
                      <a:pt x="3968" y="1023"/>
                    </a:cubicBezTo>
                    <a:cubicBezTo>
                      <a:pt x="3299" y="1023"/>
                      <a:pt x="2631" y="932"/>
                      <a:pt x="1962" y="811"/>
                    </a:cubicBezTo>
                    <a:cubicBezTo>
                      <a:pt x="1324" y="659"/>
                      <a:pt x="625" y="476"/>
                      <a:pt x="138" y="20"/>
                    </a:cubicBezTo>
                    <a:cubicBezTo>
                      <a:pt x="125" y="7"/>
                      <a:pt x="109" y="1"/>
                      <a:pt x="9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36"/>
              <p:cNvSpPr/>
              <p:nvPr/>
            </p:nvSpPr>
            <p:spPr>
              <a:xfrm>
                <a:off x="9158075" y="6668875"/>
                <a:ext cx="155450" cy="52400"/>
              </a:xfrm>
              <a:custGeom>
                <a:rect b="b" l="l" r="r" t="t"/>
                <a:pathLst>
                  <a:path extrusionOk="0" h="2096" w="6218">
                    <a:moveTo>
                      <a:pt x="4375" y="1"/>
                    </a:moveTo>
                    <a:cubicBezTo>
                      <a:pt x="3841" y="1"/>
                      <a:pt x="3305" y="76"/>
                      <a:pt x="2783" y="221"/>
                    </a:cubicBezTo>
                    <a:cubicBezTo>
                      <a:pt x="1811" y="495"/>
                      <a:pt x="655" y="1073"/>
                      <a:pt x="48" y="1954"/>
                    </a:cubicBezTo>
                    <a:cubicBezTo>
                      <a:pt x="0" y="2025"/>
                      <a:pt x="81" y="2095"/>
                      <a:pt x="148" y="2095"/>
                    </a:cubicBezTo>
                    <a:cubicBezTo>
                      <a:pt x="168" y="2095"/>
                      <a:pt x="186" y="2089"/>
                      <a:pt x="200" y="2076"/>
                    </a:cubicBezTo>
                    <a:cubicBezTo>
                      <a:pt x="625" y="1711"/>
                      <a:pt x="959" y="1346"/>
                      <a:pt x="1446" y="1073"/>
                    </a:cubicBezTo>
                    <a:cubicBezTo>
                      <a:pt x="1902" y="799"/>
                      <a:pt x="2388" y="586"/>
                      <a:pt x="2905" y="434"/>
                    </a:cubicBezTo>
                    <a:cubicBezTo>
                      <a:pt x="3408" y="301"/>
                      <a:pt x="3918" y="233"/>
                      <a:pt x="4429" y="233"/>
                    </a:cubicBezTo>
                    <a:cubicBezTo>
                      <a:pt x="4967" y="233"/>
                      <a:pt x="5505" y="309"/>
                      <a:pt x="6036" y="465"/>
                    </a:cubicBezTo>
                    <a:cubicBezTo>
                      <a:pt x="6157" y="465"/>
                      <a:pt x="6218" y="313"/>
                      <a:pt x="6096" y="282"/>
                    </a:cubicBezTo>
                    <a:cubicBezTo>
                      <a:pt x="5540" y="92"/>
                      <a:pt x="4959" y="1"/>
                      <a:pt x="43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36"/>
              <p:cNvSpPr/>
              <p:nvPr/>
            </p:nvSpPr>
            <p:spPr>
              <a:xfrm>
                <a:off x="9334450" y="6359800"/>
                <a:ext cx="71800" cy="10225"/>
              </a:xfrm>
              <a:custGeom>
                <a:rect b="b" l="l" r="r" t="t"/>
                <a:pathLst>
                  <a:path extrusionOk="0" h="409" w="2872">
                    <a:moveTo>
                      <a:pt x="1412" y="1"/>
                    </a:moveTo>
                    <a:cubicBezTo>
                      <a:pt x="956" y="1"/>
                      <a:pt x="500" y="62"/>
                      <a:pt x="105" y="213"/>
                    </a:cubicBezTo>
                    <a:cubicBezTo>
                      <a:pt x="1" y="266"/>
                      <a:pt x="31" y="408"/>
                      <a:pt x="100" y="408"/>
                    </a:cubicBezTo>
                    <a:cubicBezTo>
                      <a:pt x="111" y="408"/>
                      <a:pt x="123" y="404"/>
                      <a:pt x="136" y="396"/>
                    </a:cubicBezTo>
                    <a:cubicBezTo>
                      <a:pt x="490" y="269"/>
                      <a:pt x="845" y="206"/>
                      <a:pt x="1199" y="206"/>
                    </a:cubicBezTo>
                    <a:cubicBezTo>
                      <a:pt x="1270" y="206"/>
                      <a:pt x="1341" y="208"/>
                      <a:pt x="1412" y="213"/>
                    </a:cubicBezTo>
                    <a:cubicBezTo>
                      <a:pt x="1868" y="213"/>
                      <a:pt x="2324" y="305"/>
                      <a:pt x="2750" y="305"/>
                    </a:cubicBezTo>
                    <a:cubicBezTo>
                      <a:pt x="2841" y="305"/>
                      <a:pt x="2871" y="153"/>
                      <a:pt x="2780" y="153"/>
                    </a:cubicBezTo>
                    <a:cubicBezTo>
                      <a:pt x="2324" y="31"/>
                      <a:pt x="1868" y="1"/>
                      <a:pt x="141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36"/>
              <p:cNvSpPr/>
              <p:nvPr/>
            </p:nvSpPr>
            <p:spPr>
              <a:xfrm>
                <a:off x="9099975" y="6351625"/>
                <a:ext cx="38525" cy="9850"/>
              </a:xfrm>
              <a:custGeom>
                <a:rect b="b" l="l" r="r" t="t"/>
                <a:pathLst>
                  <a:path extrusionOk="0" h="394" w="1541">
                    <a:moveTo>
                      <a:pt x="605" y="1"/>
                    </a:moveTo>
                    <a:cubicBezTo>
                      <a:pt x="548" y="1"/>
                      <a:pt x="487" y="9"/>
                      <a:pt x="426" y="24"/>
                    </a:cubicBezTo>
                    <a:cubicBezTo>
                      <a:pt x="305" y="24"/>
                      <a:pt x="183" y="54"/>
                      <a:pt x="61" y="115"/>
                    </a:cubicBezTo>
                    <a:cubicBezTo>
                      <a:pt x="1" y="145"/>
                      <a:pt x="61" y="267"/>
                      <a:pt x="153" y="267"/>
                    </a:cubicBezTo>
                    <a:cubicBezTo>
                      <a:pt x="244" y="237"/>
                      <a:pt x="335" y="206"/>
                      <a:pt x="457" y="176"/>
                    </a:cubicBezTo>
                    <a:lnTo>
                      <a:pt x="761" y="176"/>
                    </a:lnTo>
                    <a:cubicBezTo>
                      <a:pt x="973" y="206"/>
                      <a:pt x="1186" y="267"/>
                      <a:pt x="1369" y="389"/>
                    </a:cubicBezTo>
                    <a:cubicBezTo>
                      <a:pt x="1378" y="392"/>
                      <a:pt x="1388" y="393"/>
                      <a:pt x="1398" y="393"/>
                    </a:cubicBezTo>
                    <a:cubicBezTo>
                      <a:pt x="1477" y="393"/>
                      <a:pt x="1541" y="291"/>
                      <a:pt x="1460" y="237"/>
                    </a:cubicBezTo>
                    <a:cubicBezTo>
                      <a:pt x="1247" y="115"/>
                      <a:pt x="1004" y="24"/>
                      <a:pt x="761" y="24"/>
                    </a:cubicBezTo>
                    <a:cubicBezTo>
                      <a:pt x="715" y="9"/>
                      <a:pt x="662" y="1"/>
                      <a:pt x="60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36"/>
              <p:cNvSpPr/>
              <p:nvPr/>
            </p:nvSpPr>
            <p:spPr>
              <a:xfrm>
                <a:off x="9071875" y="6365125"/>
                <a:ext cx="8375" cy="15800"/>
              </a:xfrm>
              <a:custGeom>
                <a:rect b="b" l="l" r="r" t="t"/>
                <a:pathLst>
                  <a:path extrusionOk="0" h="632" w="335">
                    <a:moveTo>
                      <a:pt x="61" y="0"/>
                    </a:moveTo>
                    <a:cubicBezTo>
                      <a:pt x="0" y="31"/>
                      <a:pt x="0" y="92"/>
                      <a:pt x="30" y="122"/>
                    </a:cubicBezTo>
                    <a:cubicBezTo>
                      <a:pt x="30" y="122"/>
                      <a:pt x="30" y="152"/>
                      <a:pt x="30" y="152"/>
                    </a:cubicBezTo>
                    <a:cubicBezTo>
                      <a:pt x="30" y="152"/>
                      <a:pt x="30" y="152"/>
                      <a:pt x="30" y="183"/>
                    </a:cubicBezTo>
                    <a:cubicBezTo>
                      <a:pt x="30" y="183"/>
                      <a:pt x="61" y="213"/>
                      <a:pt x="61" y="244"/>
                    </a:cubicBezTo>
                    <a:cubicBezTo>
                      <a:pt x="61" y="274"/>
                      <a:pt x="91" y="304"/>
                      <a:pt x="91" y="335"/>
                    </a:cubicBezTo>
                    <a:lnTo>
                      <a:pt x="91" y="396"/>
                    </a:lnTo>
                    <a:cubicBezTo>
                      <a:pt x="91" y="396"/>
                      <a:pt x="91" y="396"/>
                      <a:pt x="91" y="426"/>
                    </a:cubicBezTo>
                    <a:cubicBezTo>
                      <a:pt x="91" y="426"/>
                      <a:pt x="122" y="426"/>
                      <a:pt x="122" y="456"/>
                    </a:cubicBezTo>
                    <a:cubicBezTo>
                      <a:pt x="122" y="456"/>
                      <a:pt x="122" y="487"/>
                      <a:pt x="122" y="517"/>
                    </a:cubicBezTo>
                    <a:cubicBezTo>
                      <a:pt x="122" y="548"/>
                      <a:pt x="122" y="578"/>
                      <a:pt x="152" y="608"/>
                    </a:cubicBezTo>
                    <a:cubicBezTo>
                      <a:pt x="167" y="624"/>
                      <a:pt x="190" y="631"/>
                      <a:pt x="217" y="631"/>
                    </a:cubicBezTo>
                    <a:cubicBezTo>
                      <a:pt x="243" y="631"/>
                      <a:pt x="274" y="624"/>
                      <a:pt x="304" y="608"/>
                    </a:cubicBezTo>
                    <a:cubicBezTo>
                      <a:pt x="334" y="578"/>
                      <a:pt x="334" y="548"/>
                      <a:pt x="334" y="517"/>
                    </a:cubicBezTo>
                    <a:cubicBezTo>
                      <a:pt x="334" y="487"/>
                      <a:pt x="334" y="456"/>
                      <a:pt x="334" y="426"/>
                    </a:cubicBezTo>
                    <a:cubicBezTo>
                      <a:pt x="334" y="396"/>
                      <a:pt x="304" y="335"/>
                      <a:pt x="304" y="274"/>
                    </a:cubicBezTo>
                    <a:cubicBezTo>
                      <a:pt x="304" y="244"/>
                      <a:pt x="274" y="183"/>
                      <a:pt x="243" y="152"/>
                    </a:cubicBezTo>
                    <a:cubicBezTo>
                      <a:pt x="243" y="122"/>
                      <a:pt x="213" y="61"/>
                      <a:pt x="182" y="31"/>
                    </a:cubicBezTo>
                    <a:cubicBezTo>
                      <a:pt x="152" y="31"/>
                      <a:pt x="152" y="0"/>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36"/>
              <p:cNvSpPr/>
              <p:nvPr/>
            </p:nvSpPr>
            <p:spPr>
              <a:xfrm>
                <a:off x="9078700" y="6368175"/>
                <a:ext cx="6100" cy="6675"/>
              </a:xfrm>
              <a:custGeom>
                <a:rect b="b" l="l" r="r" t="t"/>
                <a:pathLst>
                  <a:path extrusionOk="0" h="267" w="244">
                    <a:moveTo>
                      <a:pt x="92" y="0"/>
                    </a:moveTo>
                    <a:cubicBezTo>
                      <a:pt x="92" y="0"/>
                      <a:pt x="61" y="30"/>
                      <a:pt x="61" y="30"/>
                    </a:cubicBezTo>
                    <a:cubicBezTo>
                      <a:pt x="61" y="30"/>
                      <a:pt x="31" y="30"/>
                      <a:pt x="31" y="61"/>
                    </a:cubicBezTo>
                    <a:cubicBezTo>
                      <a:pt x="31" y="61"/>
                      <a:pt x="31" y="61"/>
                      <a:pt x="31" y="91"/>
                    </a:cubicBezTo>
                    <a:cubicBezTo>
                      <a:pt x="1" y="91"/>
                      <a:pt x="1" y="122"/>
                      <a:pt x="31" y="122"/>
                    </a:cubicBezTo>
                    <a:cubicBezTo>
                      <a:pt x="31" y="152"/>
                      <a:pt x="31" y="152"/>
                      <a:pt x="31" y="182"/>
                    </a:cubicBezTo>
                    <a:cubicBezTo>
                      <a:pt x="61" y="213"/>
                      <a:pt x="61" y="213"/>
                      <a:pt x="61" y="213"/>
                    </a:cubicBezTo>
                    <a:lnTo>
                      <a:pt x="61" y="243"/>
                    </a:lnTo>
                    <a:lnTo>
                      <a:pt x="153" y="243"/>
                    </a:lnTo>
                    <a:cubicBezTo>
                      <a:pt x="153" y="258"/>
                      <a:pt x="153" y="266"/>
                      <a:pt x="156" y="266"/>
                    </a:cubicBezTo>
                    <a:cubicBezTo>
                      <a:pt x="160" y="266"/>
                      <a:pt x="168" y="258"/>
                      <a:pt x="183" y="243"/>
                    </a:cubicBezTo>
                    <a:lnTo>
                      <a:pt x="213" y="243"/>
                    </a:lnTo>
                    <a:cubicBezTo>
                      <a:pt x="213" y="213"/>
                      <a:pt x="244" y="213"/>
                      <a:pt x="244" y="213"/>
                    </a:cubicBezTo>
                    <a:cubicBezTo>
                      <a:pt x="244" y="213"/>
                      <a:pt x="244" y="182"/>
                      <a:pt x="244" y="182"/>
                    </a:cubicBezTo>
                    <a:cubicBezTo>
                      <a:pt x="244" y="182"/>
                      <a:pt x="244" y="152"/>
                      <a:pt x="244" y="152"/>
                    </a:cubicBezTo>
                    <a:cubicBezTo>
                      <a:pt x="244" y="152"/>
                      <a:pt x="213" y="122"/>
                      <a:pt x="213" y="122"/>
                    </a:cubicBezTo>
                    <a:cubicBezTo>
                      <a:pt x="213" y="91"/>
                      <a:pt x="213" y="61"/>
                      <a:pt x="213" y="61"/>
                    </a:cubicBezTo>
                    <a:cubicBezTo>
                      <a:pt x="213" y="61"/>
                      <a:pt x="183" y="61"/>
                      <a:pt x="183" y="30"/>
                    </a:cubicBezTo>
                    <a:cubicBezTo>
                      <a:pt x="183" y="30"/>
                      <a:pt x="153" y="3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36"/>
              <p:cNvSpPr/>
              <p:nvPr/>
            </p:nvSpPr>
            <p:spPr>
              <a:xfrm>
                <a:off x="9357875" y="5538825"/>
                <a:ext cx="52925" cy="182000"/>
              </a:xfrm>
              <a:custGeom>
                <a:rect b="b" l="l" r="r" t="t"/>
                <a:pathLst>
                  <a:path extrusionOk="0" h="7280" w="2117">
                    <a:moveTo>
                      <a:pt x="2047" y="1"/>
                    </a:moveTo>
                    <a:cubicBezTo>
                      <a:pt x="2020" y="1"/>
                      <a:pt x="1995" y="16"/>
                      <a:pt x="1995" y="43"/>
                    </a:cubicBezTo>
                    <a:cubicBezTo>
                      <a:pt x="1600" y="1228"/>
                      <a:pt x="1387" y="2475"/>
                      <a:pt x="1083" y="3660"/>
                    </a:cubicBezTo>
                    <a:cubicBezTo>
                      <a:pt x="749" y="4845"/>
                      <a:pt x="384" y="6031"/>
                      <a:pt x="19" y="7216"/>
                    </a:cubicBezTo>
                    <a:cubicBezTo>
                      <a:pt x="0" y="7254"/>
                      <a:pt x="40" y="7280"/>
                      <a:pt x="80" y="7280"/>
                    </a:cubicBezTo>
                    <a:cubicBezTo>
                      <a:pt x="104" y="7280"/>
                      <a:pt x="129" y="7270"/>
                      <a:pt x="141" y="7247"/>
                    </a:cubicBezTo>
                    <a:cubicBezTo>
                      <a:pt x="536" y="6031"/>
                      <a:pt x="901" y="4845"/>
                      <a:pt x="1235" y="3630"/>
                    </a:cubicBezTo>
                    <a:cubicBezTo>
                      <a:pt x="1569" y="2475"/>
                      <a:pt x="1934" y="1259"/>
                      <a:pt x="2117" y="73"/>
                    </a:cubicBezTo>
                    <a:cubicBezTo>
                      <a:pt x="2117" y="23"/>
                      <a:pt x="2080" y="1"/>
                      <a:pt x="20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36"/>
              <p:cNvSpPr/>
              <p:nvPr/>
            </p:nvSpPr>
            <p:spPr>
              <a:xfrm>
                <a:off x="9424725" y="5531500"/>
                <a:ext cx="37750" cy="173175"/>
              </a:xfrm>
              <a:custGeom>
                <a:rect b="b" l="l" r="r" t="t"/>
                <a:pathLst>
                  <a:path extrusionOk="0" h="6927" w="1510">
                    <a:moveTo>
                      <a:pt x="86" y="0"/>
                    </a:moveTo>
                    <a:cubicBezTo>
                      <a:pt x="44" y="0"/>
                      <a:pt x="0" y="34"/>
                      <a:pt x="20" y="93"/>
                    </a:cubicBezTo>
                    <a:cubicBezTo>
                      <a:pt x="111" y="366"/>
                      <a:pt x="142" y="670"/>
                      <a:pt x="172" y="944"/>
                    </a:cubicBezTo>
                    <a:cubicBezTo>
                      <a:pt x="263" y="1552"/>
                      <a:pt x="354" y="2129"/>
                      <a:pt x="446" y="2707"/>
                    </a:cubicBezTo>
                    <a:cubicBezTo>
                      <a:pt x="537" y="3436"/>
                      <a:pt x="689" y="4135"/>
                      <a:pt x="841" y="4865"/>
                    </a:cubicBezTo>
                    <a:cubicBezTo>
                      <a:pt x="962" y="5534"/>
                      <a:pt x="1084" y="6263"/>
                      <a:pt x="1357" y="6901"/>
                    </a:cubicBezTo>
                    <a:cubicBezTo>
                      <a:pt x="1375" y="6919"/>
                      <a:pt x="1396" y="6927"/>
                      <a:pt x="1416" y="6927"/>
                    </a:cubicBezTo>
                    <a:cubicBezTo>
                      <a:pt x="1464" y="6927"/>
                      <a:pt x="1509" y="6884"/>
                      <a:pt x="1509" y="6841"/>
                    </a:cubicBezTo>
                    <a:cubicBezTo>
                      <a:pt x="1388" y="6111"/>
                      <a:pt x="1145" y="5412"/>
                      <a:pt x="993" y="4713"/>
                    </a:cubicBezTo>
                    <a:cubicBezTo>
                      <a:pt x="871" y="4014"/>
                      <a:pt x="719" y="3315"/>
                      <a:pt x="598" y="2616"/>
                    </a:cubicBezTo>
                    <a:cubicBezTo>
                      <a:pt x="506" y="2038"/>
                      <a:pt x="415" y="1491"/>
                      <a:pt x="324" y="913"/>
                    </a:cubicBezTo>
                    <a:cubicBezTo>
                      <a:pt x="263" y="640"/>
                      <a:pt x="233" y="336"/>
                      <a:pt x="142" y="32"/>
                    </a:cubicBezTo>
                    <a:cubicBezTo>
                      <a:pt x="131" y="10"/>
                      <a:pt x="109"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36"/>
              <p:cNvSpPr/>
              <p:nvPr/>
            </p:nvSpPr>
            <p:spPr>
              <a:xfrm>
                <a:off x="9411525" y="5523425"/>
                <a:ext cx="10675" cy="8875"/>
              </a:xfrm>
              <a:custGeom>
                <a:rect b="b" l="l" r="r" t="t"/>
                <a:pathLst>
                  <a:path extrusionOk="0" h="355" w="427">
                    <a:moveTo>
                      <a:pt x="285" y="1"/>
                    </a:moveTo>
                    <a:cubicBezTo>
                      <a:pt x="235" y="1"/>
                      <a:pt x="189" y="15"/>
                      <a:pt x="153" y="51"/>
                    </a:cubicBezTo>
                    <a:cubicBezTo>
                      <a:pt x="123" y="51"/>
                      <a:pt x="92" y="81"/>
                      <a:pt x="62" y="81"/>
                    </a:cubicBezTo>
                    <a:cubicBezTo>
                      <a:pt x="62" y="112"/>
                      <a:pt x="31" y="142"/>
                      <a:pt x="31" y="142"/>
                    </a:cubicBezTo>
                    <a:cubicBezTo>
                      <a:pt x="31" y="142"/>
                      <a:pt x="31" y="173"/>
                      <a:pt x="1" y="173"/>
                    </a:cubicBezTo>
                    <a:cubicBezTo>
                      <a:pt x="1" y="193"/>
                      <a:pt x="1" y="213"/>
                      <a:pt x="1" y="233"/>
                    </a:cubicBezTo>
                    <a:cubicBezTo>
                      <a:pt x="1" y="264"/>
                      <a:pt x="1" y="294"/>
                      <a:pt x="31" y="294"/>
                    </a:cubicBezTo>
                    <a:cubicBezTo>
                      <a:pt x="31" y="325"/>
                      <a:pt x="62" y="355"/>
                      <a:pt x="62" y="355"/>
                    </a:cubicBezTo>
                    <a:cubicBezTo>
                      <a:pt x="92" y="355"/>
                      <a:pt x="123" y="355"/>
                      <a:pt x="123" y="325"/>
                    </a:cubicBezTo>
                    <a:lnTo>
                      <a:pt x="153" y="325"/>
                    </a:lnTo>
                    <a:cubicBezTo>
                      <a:pt x="183" y="294"/>
                      <a:pt x="214" y="294"/>
                      <a:pt x="214" y="264"/>
                    </a:cubicBezTo>
                    <a:cubicBezTo>
                      <a:pt x="214" y="264"/>
                      <a:pt x="214" y="233"/>
                      <a:pt x="244" y="233"/>
                    </a:cubicBezTo>
                    <a:lnTo>
                      <a:pt x="214" y="233"/>
                    </a:lnTo>
                    <a:cubicBezTo>
                      <a:pt x="244" y="233"/>
                      <a:pt x="244" y="233"/>
                      <a:pt x="274" y="203"/>
                    </a:cubicBezTo>
                    <a:lnTo>
                      <a:pt x="274" y="203"/>
                    </a:lnTo>
                    <a:cubicBezTo>
                      <a:pt x="274" y="233"/>
                      <a:pt x="244" y="233"/>
                      <a:pt x="244" y="233"/>
                    </a:cubicBezTo>
                    <a:cubicBezTo>
                      <a:pt x="274" y="233"/>
                      <a:pt x="274" y="203"/>
                      <a:pt x="305" y="203"/>
                    </a:cubicBezTo>
                    <a:lnTo>
                      <a:pt x="396" y="203"/>
                    </a:lnTo>
                    <a:cubicBezTo>
                      <a:pt x="396" y="173"/>
                      <a:pt x="426" y="173"/>
                      <a:pt x="426" y="142"/>
                    </a:cubicBezTo>
                    <a:cubicBezTo>
                      <a:pt x="426" y="81"/>
                      <a:pt x="426" y="51"/>
                      <a:pt x="396" y="21"/>
                    </a:cubicBezTo>
                    <a:cubicBezTo>
                      <a:pt x="358" y="8"/>
                      <a:pt x="321" y="1"/>
                      <a:pt x="28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36"/>
              <p:cNvSpPr/>
              <p:nvPr/>
            </p:nvSpPr>
            <p:spPr>
              <a:xfrm>
                <a:off x="9691175" y="6837175"/>
                <a:ext cx="14050" cy="18100"/>
              </a:xfrm>
              <a:custGeom>
                <a:rect b="b" l="l" r="r" t="t"/>
                <a:pathLst>
                  <a:path extrusionOk="0" h="724" w="562">
                    <a:moveTo>
                      <a:pt x="467" y="0"/>
                    </a:moveTo>
                    <a:cubicBezTo>
                      <a:pt x="450" y="0"/>
                      <a:pt x="435" y="8"/>
                      <a:pt x="426" y="25"/>
                    </a:cubicBezTo>
                    <a:cubicBezTo>
                      <a:pt x="335" y="146"/>
                      <a:pt x="274" y="237"/>
                      <a:pt x="213" y="328"/>
                    </a:cubicBezTo>
                    <a:cubicBezTo>
                      <a:pt x="153" y="420"/>
                      <a:pt x="92" y="511"/>
                      <a:pt x="31" y="632"/>
                    </a:cubicBezTo>
                    <a:cubicBezTo>
                      <a:pt x="1" y="632"/>
                      <a:pt x="31" y="693"/>
                      <a:pt x="31" y="693"/>
                    </a:cubicBezTo>
                    <a:cubicBezTo>
                      <a:pt x="31" y="693"/>
                      <a:pt x="61" y="724"/>
                      <a:pt x="61" y="724"/>
                    </a:cubicBezTo>
                    <a:cubicBezTo>
                      <a:pt x="92" y="724"/>
                      <a:pt x="122" y="724"/>
                      <a:pt x="153" y="693"/>
                    </a:cubicBezTo>
                    <a:cubicBezTo>
                      <a:pt x="213" y="602"/>
                      <a:pt x="274" y="511"/>
                      <a:pt x="335" y="389"/>
                    </a:cubicBezTo>
                    <a:cubicBezTo>
                      <a:pt x="396" y="298"/>
                      <a:pt x="456" y="207"/>
                      <a:pt x="517" y="116"/>
                    </a:cubicBezTo>
                    <a:cubicBezTo>
                      <a:pt x="561" y="50"/>
                      <a:pt x="510" y="0"/>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p36"/>
              <p:cNvSpPr/>
              <p:nvPr/>
            </p:nvSpPr>
            <p:spPr>
              <a:xfrm>
                <a:off x="9646350" y="6912425"/>
                <a:ext cx="11425" cy="12975"/>
              </a:xfrm>
              <a:custGeom>
                <a:rect b="b" l="l" r="r" t="t"/>
                <a:pathLst>
                  <a:path extrusionOk="0" h="519" w="457">
                    <a:moveTo>
                      <a:pt x="346" y="1"/>
                    </a:moveTo>
                    <a:cubicBezTo>
                      <a:pt x="327" y="1"/>
                      <a:pt x="304" y="8"/>
                      <a:pt x="274" y="24"/>
                    </a:cubicBezTo>
                    <a:cubicBezTo>
                      <a:pt x="243" y="84"/>
                      <a:pt x="183" y="145"/>
                      <a:pt x="122" y="206"/>
                    </a:cubicBezTo>
                    <a:cubicBezTo>
                      <a:pt x="91" y="236"/>
                      <a:pt x="61" y="267"/>
                      <a:pt x="61" y="297"/>
                    </a:cubicBezTo>
                    <a:cubicBezTo>
                      <a:pt x="31" y="328"/>
                      <a:pt x="31" y="328"/>
                      <a:pt x="31" y="358"/>
                    </a:cubicBezTo>
                    <a:cubicBezTo>
                      <a:pt x="0" y="388"/>
                      <a:pt x="0" y="419"/>
                      <a:pt x="0" y="449"/>
                    </a:cubicBezTo>
                    <a:cubicBezTo>
                      <a:pt x="0" y="474"/>
                      <a:pt x="40" y="518"/>
                      <a:pt x="71" y="518"/>
                    </a:cubicBezTo>
                    <a:cubicBezTo>
                      <a:pt x="79" y="518"/>
                      <a:pt x="86" y="516"/>
                      <a:pt x="91" y="510"/>
                    </a:cubicBezTo>
                    <a:cubicBezTo>
                      <a:pt x="122" y="480"/>
                      <a:pt x="152" y="480"/>
                      <a:pt x="183" y="449"/>
                    </a:cubicBezTo>
                    <a:cubicBezTo>
                      <a:pt x="183" y="419"/>
                      <a:pt x="183" y="419"/>
                      <a:pt x="213" y="388"/>
                    </a:cubicBezTo>
                    <a:cubicBezTo>
                      <a:pt x="213" y="358"/>
                      <a:pt x="213" y="358"/>
                      <a:pt x="243" y="358"/>
                    </a:cubicBezTo>
                    <a:cubicBezTo>
                      <a:pt x="243" y="358"/>
                      <a:pt x="243" y="328"/>
                      <a:pt x="243" y="328"/>
                    </a:cubicBezTo>
                    <a:cubicBezTo>
                      <a:pt x="304" y="267"/>
                      <a:pt x="365" y="206"/>
                      <a:pt x="395" y="145"/>
                    </a:cubicBezTo>
                    <a:cubicBezTo>
                      <a:pt x="456" y="115"/>
                      <a:pt x="456" y="54"/>
                      <a:pt x="395" y="24"/>
                    </a:cubicBezTo>
                    <a:cubicBezTo>
                      <a:pt x="380" y="8"/>
                      <a:pt x="365" y="1"/>
                      <a:pt x="3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p36"/>
              <p:cNvSpPr/>
              <p:nvPr/>
            </p:nvSpPr>
            <p:spPr>
              <a:xfrm>
                <a:off x="9354550" y="6289900"/>
                <a:ext cx="3050" cy="8200"/>
              </a:xfrm>
              <a:custGeom>
                <a:rect b="b" l="l" r="r" t="t"/>
                <a:pathLst>
                  <a:path extrusionOk="0" h="328" w="122">
                    <a:moveTo>
                      <a:pt x="61" y="0"/>
                    </a:moveTo>
                    <a:cubicBezTo>
                      <a:pt x="31" y="0"/>
                      <a:pt x="0" y="0"/>
                      <a:pt x="0" y="31"/>
                    </a:cubicBezTo>
                    <a:lnTo>
                      <a:pt x="0" y="183"/>
                    </a:lnTo>
                    <a:lnTo>
                      <a:pt x="0" y="243"/>
                    </a:lnTo>
                    <a:cubicBezTo>
                      <a:pt x="0" y="274"/>
                      <a:pt x="0" y="304"/>
                      <a:pt x="31" y="304"/>
                    </a:cubicBezTo>
                    <a:cubicBezTo>
                      <a:pt x="31" y="319"/>
                      <a:pt x="46" y="327"/>
                      <a:pt x="61" y="327"/>
                    </a:cubicBezTo>
                    <a:cubicBezTo>
                      <a:pt x="76" y="327"/>
                      <a:pt x="91" y="319"/>
                      <a:pt x="91" y="304"/>
                    </a:cubicBezTo>
                    <a:cubicBezTo>
                      <a:pt x="122" y="304"/>
                      <a:pt x="122" y="274"/>
                      <a:pt x="122" y="243"/>
                    </a:cubicBezTo>
                    <a:lnTo>
                      <a:pt x="122" y="183"/>
                    </a:lnTo>
                    <a:lnTo>
                      <a:pt x="122" y="31"/>
                    </a:lnTo>
                    <a:cubicBezTo>
                      <a:pt x="122" y="0"/>
                      <a:pt x="91"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36"/>
              <p:cNvSpPr/>
              <p:nvPr/>
            </p:nvSpPr>
            <p:spPr>
              <a:xfrm>
                <a:off x="9364425" y="6287300"/>
                <a:ext cx="3825" cy="10975"/>
              </a:xfrm>
              <a:custGeom>
                <a:rect b="b" l="l" r="r" t="t"/>
                <a:pathLst>
                  <a:path extrusionOk="0" h="439" w="153">
                    <a:moveTo>
                      <a:pt x="82" y="1"/>
                    </a:moveTo>
                    <a:cubicBezTo>
                      <a:pt x="76" y="1"/>
                      <a:pt x="70" y="4"/>
                      <a:pt x="61" y="13"/>
                    </a:cubicBezTo>
                    <a:cubicBezTo>
                      <a:pt x="31" y="13"/>
                      <a:pt x="0" y="13"/>
                      <a:pt x="0" y="44"/>
                    </a:cubicBezTo>
                    <a:cubicBezTo>
                      <a:pt x="0" y="104"/>
                      <a:pt x="0" y="165"/>
                      <a:pt x="0" y="226"/>
                    </a:cubicBezTo>
                    <a:cubicBezTo>
                      <a:pt x="0" y="287"/>
                      <a:pt x="0" y="347"/>
                      <a:pt x="31" y="408"/>
                    </a:cubicBezTo>
                    <a:cubicBezTo>
                      <a:pt x="31" y="439"/>
                      <a:pt x="61" y="439"/>
                      <a:pt x="92" y="439"/>
                    </a:cubicBezTo>
                    <a:cubicBezTo>
                      <a:pt x="92" y="439"/>
                      <a:pt x="122" y="439"/>
                      <a:pt x="122" y="408"/>
                    </a:cubicBezTo>
                    <a:cubicBezTo>
                      <a:pt x="152" y="347"/>
                      <a:pt x="122" y="287"/>
                      <a:pt x="122" y="226"/>
                    </a:cubicBezTo>
                    <a:cubicBezTo>
                      <a:pt x="122" y="165"/>
                      <a:pt x="122" y="104"/>
                      <a:pt x="122" y="44"/>
                    </a:cubicBezTo>
                    <a:cubicBezTo>
                      <a:pt x="100" y="22"/>
                      <a:pt x="94"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36"/>
              <p:cNvSpPr/>
              <p:nvPr/>
            </p:nvSpPr>
            <p:spPr>
              <a:xfrm>
                <a:off x="9374300" y="6287050"/>
                <a:ext cx="4575" cy="11050"/>
              </a:xfrm>
              <a:custGeom>
                <a:rect b="b" l="l" r="r" t="t"/>
                <a:pathLst>
                  <a:path extrusionOk="0" h="442" w="183">
                    <a:moveTo>
                      <a:pt x="77" y="0"/>
                    </a:moveTo>
                    <a:cubicBezTo>
                      <a:pt x="61" y="0"/>
                      <a:pt x="46" y="8"/>
                      <a:pt x="31" y="23"/>
                    </a:cubicBezTo>
                    <a:cubicBezTo>
                      <a:pt x="1" y="23"/>
                      <a:pt x="1" y="54"/>
                      <a:pt x="1" y="84"/>
                    </a:cubicBezTo>
                    <a:cubicBezTo>
                      <a:pt x="31" y="114"/>
                      <a:pt x="31" y="145"/>
                      <a:pt x="31" y="175"/>
                    </a:cubicBezTo>
                    <a:cubicBezTo>
                      <a:pt x="31" y="206"/>
                      <a:pt x="61" y="236"/>
                      <a:pt x="61" y="266"/>
                    </a:cubicBezTo>
                    <a:cubicBezTo>
                      <a:pt x="61" y="266"/>
                      <a:pt x="61" y="297"/>
                      <a:pt x="61" y="297"/>
                    </a:cubicBezTo>
                    <a:lnTo>
                      <a:pt x="61" y="327"/>
                    </a:lnTo>
                    <a:cubicBezTo>
                      <a:pt x="61" y="357"/>
                      <a:pt x="61" y="357"/>
                      <a:pt x="61" y="357"/>
                    </a:cubicBezTo>
                    <a:cubicBezTo>
                      <a:pt x="61" y="388"/>
                      <a:pt x="92" y="418"/>
                      <a:pt x="92" y="418"/>
                    </a:cubicBezTo>
                    <a:cubicBezTo>
                      <a:pt x="92" y="433"/>
                      <a:pt x="107" y="441"/>
                      <a:pt x="122" y="441"/>
                    </a:cubicBezTo>
                    <a:cubicBezTo>
                      <a:pt x="137" y="441"/>
                      <a:pt x="153" y="433"/>
                      <a:pt x="153" y="418"/>
                    </a:cubicBezTo>
                    <a:cubicBezTo>
                      <a:pt x="153" y="418"/>
                      <a:pt x="183" y="388"/>
                      <a:pt x="183" y="388"/>
                    </a:cubicBezTo>
                    <a:cubicBezTo>
                      <a:pt x="183" y="357"/>
                      <a:pt x="183" y="357"/>
                      <a:pt x="183" y="327"/>
                    </a:cubicBezTo>
                    <a:cubicBezTo>
                      <a:pt x="183" y="297"/>
                      <a:pt x="183" y="266"/>
                      <a:pt x="183" y="236"/>
                    </a:cubicBezTo>
                    <a:cubicBezTo>
                      <a:pt x="153" y="145"/>
                      <a:pt x="153" y="84"/>
                      <a:pt x="122" y="23"/>
                    </a:cubicBezTo>
                    <a:cubicBezTo>
                      <a:pt x="107" y="8"/>
                      <a:pt x="92"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36"/>
              <p:cNvSpPr/>
              <p:nvPr/>
            </p:nvSpPr>
            <p:spPr>
              <a:xfrm>
                <a:off x="9390250" y="6282750"/>
                <a:ext cx="4600" cy="12500"/>
              </a:xfrm>
              <a:custGeom>
                <a:rect b="b" l="l" r="r" t="t"/>
                <a:pathLst>
                  <a:path extrusionOk="0" h="500" w="184">
                    <a:moveTo>
                      <a:pt x="94" y="0"/>
                    </a:moveTo>
                    <a:cubicBezTo>
                      <a:pt x="82" y="0"/>
                      <a:pt x="71" y="4"/>
                      <a:pt x="62" y="13"/>
                    </a:cubicBezTo>
                    <a:cubicBezTo>
                      <a:pt x="31" y="13"/>
                      <a:pt x="1" y="43"/>
                      <a:pt x="31" y="104"/>
                    </a:cubicBezTo>
                    <a:cubicBezTo>
                      <a:pt x="31" y="134"/>
                      <a:pt x="31" y="165"/>
                      <a:pt x="31" y="195"/>
                    </a:cubicBezTo>
                    <a:cubicBezTo>
                      <a:pt x="31" y="195"/>
                      <a:pt x="31" y="226"/>
                      <a:pt x="31" y="226"/>
                    </a:cubicBezTo>
                    <a:lnTo>
                      <a:pt x="31" y="256"/>
                    </a:lnTo>
                    <a:cubicBezTo>
                      <a:pt x="62" y="317"/>
                      <a:pt x="31" y="408"/>
                      <a:pt x="62" y="469"/>
                    </a:cubicBezTo>
                    <a:cubicBezTo>
                      <a:pt x="62" y="499"/>
                      <a:pt x="92" y="499"/>
                      <a:pt x="122" y="499"/>
                    </a:cubicBezTo>
                    <a:cubicBezTo>
                      <a:pt x="153" y="499"/>
                      <a:pt x="153" y="499"/>
                      <a:pt x="183" y="469"/>
                    </a:cubicBezTo>
                    <a:cubicBezTo>
                      <a:pt x="183" y="408"/>
                      <a:pt x="183" y="317"/>
                      <a:pt x="183" y="256"/>
                    </a:cubicBezTo>
                    <a:cubicBezTo>
                      <a:pt x="183" y="195"/>
                      <a:pt x="153" y="134"/>
                      <a:pt x="153" y="43"/>
                    </a:cubicBezTo>
                    <a:cubicBezTo>
                      <a:pt x="153" y="22"/>
                      <a:pt x="122"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36"/>
              <p:cNvSpPr/>
              <p:nvPr/>
            </p:nvSpPr>
            <p:spPr>
              <a:xfrm>
                <a:off x="9409250" y="6281525"/>
                <a:ext cx="3075" cy="12775"/>
              </a:xfrm>
              <a:custGeom>
                <a:rect b="b" l="l" r="r" t="t"/>
                <a:pathLst>
                  <a:path extrusionOk="0" h="511" w="123">
                    <a:moveTo>
                      <a:pt x="62" y="1"/>
                    </a:moveTo>
                    <a:cubicBezTo>
                      <a:pt x="31" y="1"/>
                      <a:pt x="1" y="31"/>
                      <a:pt x="1" y="62"/>
                    </a:cubicBezTo>
                    <a:cubicBezTo>
                      <a:pt x="1" y="123"/>
                      <a:pt x="1" y="214"/>
                      <a:pt x="1" y="275"/>
                    </a:cubicBezTo>
                    <a:lnTo>
                      <a:pt x="1" y="396"/>
                    </a:lnTo>
                    <a:cubicBezTo>
                      <a:pt x="31" y="427"/>
                      <a:pt x="31" y="487"/>
                      <a:pt x="62" y="487"/>
                    </a:cubicBezTo>
                    <a:cubicBezTo>
                      <a:pt x="62" y="502"/>
                      <a:pt x="69" y="510"/>
                      <a:pt x="77" y="510"/>
                    </a:cubicBezTo>
                    <a:cubicBezTo>
                      <a:pt x="84" y="510"/>
                      <a:pt x="92" y="502"/>
                      <a:pt x="92" y="487"/>
                    </a:cubicBezTo>
                    <a:cubicBezTo>
                      <a:pt x="122" y="457"/>
                      <a:pt x="122" y="427"/>
                      <a:pt x="122" y="396"/>
                    </a:cubicBezTo>
                    <a:cubicBezTo>
                      <a:pt x="122" y="335"/>
                      <a:pt x="92" y="305"/>
                      <a:pt x="92" y="275"/>
                    </a:cubicBezTo>
                    <a:cubicBezTo>
                      <a:pt x="92" y="214"/>
                      <a:pt x="92" y="123"/>
                      <a:pt x="122" y="62"/>
                    </a:cubicBezTo>
                    <a:cubicBezTo>
                      <a:pt x="122" y="31"/>
                      <a:pt x="92"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36"/>
              <p:cNvSpPr/>
              <p:nvPr/>
            </p:nvSpPr>
            <p:spPr>
              <a:xfrm>
                <a:off x="9421425" y="6286850"/>
                <a:ext cx="3050" cy="7625"/>
              </a:xfrm>
              <a:custGeom>
                <a:rect b="b" l="l" r="r" t="t"/>
                <a:pathLst>
                  <a:path extrusionOk="0" h="305" w="122">
                    <a:moveTo>
                      <a:pt x="61" y="1"/>
                    </a:moveTo>
                    <a:cubicBezTo>
                      <a:pt x="30" y="1"/>
                      <a:pt x="0" y="31"/>
                      <a:pt x="0" y="31"/>
                    </a:cubicBezTo>
                    <a:cubicBezTo>
                      <a:pt x="0" y="31"/>
                      <a:pt x="0" y="62"/>
                      <a:pt x="0" y="62"/>
                    </a:cubicBezTo>
                    <a:cubicBezTo>
                      <a:pt x="0" y="122"/>
                      <a:pt x="0" y="153"/>
                      <a:pt x="0" y="183"/>
                    </a:cubicBezTo>
                    <a:cubicBezTo>
                      <a:pt x="0" y="214"/>
                      <a:pt x="0" y="214"/>
                      <a:pt x="0" y="244"/>
                    </a:cubicBezTo>
                    <a:cubicBezTo>
                      <a:pt x="30" y="274"/>
                      <a:pt x="30" y="305"/>
                      <a:pt x="61" y="305"/>
                    </a:cubicBezTo>
                    <a:cubicBezTo>
                      <a:pt x="91" y="305"/>
                      <a:pt x="91" y="305"/>
                      <a:pt x="122" y="274"/>
                    </a:cubicBezTo>
                    <a:cubicBezTo>
                      <a:pt x="122" y="244"/>
                      <a:pt x="122" y="244"/>
                      <a:pt x="122" y="214"/>
                    </a:cubicBezTo>
                    <a:cubicBezTo>
                      <a:pt x="122" y="214"/>
                      <a:pt x="122" y="214"/>
                      <a:pt x="122" y="183"/>
                    </a:cubicBezTo>
                    <a:cubicBezTo>
                      <a:pt x="91" y="183"/>
                      <a:pt x="91" y="153"/>
                      <a:pt x="91" y="122"/>
                    </a:cubicBezTo>
                    <a:cubicBezTo>
                      <a:pt x="91" y="102"/>
                      <a:pt x="91" y="82"/>
                      <a:pt x="91" y="62"/>
                    </a:cubicBezTo>
                    <a:cubicBezTo>
                      <a:pt x="91" y="62"/>
                      <a:pt x="91" y="31"/>
                      <a:pt x="91" y="31"/>
                    </a:cubicBezTo>
                    <a:cubicBezTo>
                      <a:pt x="91" y="31"/>
                      <a:pt x="61"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36"/>
              <p:cNvSpPr/>
              <p:nvPr/>
            </p:nvSpPr>
            <p:spPr>
              <a:xfrm>
                <a:off x="9434325" y="6288375"/>
                <a:ext cx="3825" cy="9150"/>
              </a:xfrm>
              <a:custGeom>
                <a:rect b="b" l="l" r="r" t="t"/>
                <a:pathLst>
                  <a:path extrusionOk="0" h="366" w="153">
                    <a:moveTo>
                      <a:pt x="62" y="1"/>
                    </a:moveTo>
                    <a:cubicBezTo>
                      <a:pt x="31" y="31"/>
                      <a:pt x="1" y="31"/>
                      <a:pt x="31" y="61"/>
                    </a:cubicBezTo>
                    <a:cubicBezTo>
                      <a:pt x="31" y="122"/>
                      <a:pt x="31" y="153"/>
                      <a:pt x="31" y="213"/>
                    </a:cubicBezTo>
                    <a:cubicBezTo>
                      <a:pt x="31" y="213"/>
                      <a:pt x="31" y="244"/>
                      <a:pt x="31" y="274"/>
                    </a:cubicBezTo>
                    <a:cubicBezTo>
                      <a:pt x="31" y="304"/>
                      <a:pt x="31" y="304"/>
                      <a:pt x="62" y="304"/>
                    </a:cubicBezTo>
                    <a:cubicBezTo>
                      <a:pt x="62" y="335"/>
                      <a:pt x="62" y="335"/>
                      <a:pt x="92" y="365"/>
                    </a:cubicBezTo>
                    <a:cubicBezTo>
                      <a:pt x="92" y="365"/>
                      <a:pt x="122" y="365"/>
                      <a:pt x="122" y="335"/>
                    </a:cubicBezTo>
                    <a:cubicBezTo>
                      <a:pt x="153" y="335"/>
                      <a:pt x="153" y="304"/>
                      <a:pt x="153" y="304"/>
                    </a:cubicBezTo>
                    <a:lnTo>
                      <a:pt x="153" y="274"/>
                    </a:lnTo>
                    <a:cubicBezTo>
                      <a:pt x="153" y="244"/>
                      <a:pt x="153" y="213"/>
                      <a:pt x="153" y="213"/>
                    </a:cubicBezTo>
                    <a:cubicBezTo>
                      <a:pt x="153" y="153"/>
                      <a:pt x="122" y="122"/>
                      <a:pt x="122" y="61"/>
                    </a:cubicBezTo>
                    <a:cubicBezTo>
                      <a:pt x="122" y="61"/>
                      <a:pt x="122" y="31"/>
                      <a:pt x="122" y="31"/>
                    </a:cubicBezTo>
                    <a:cubicBezTo>
                      <a:pt x="92" y="31"/>
                      <a:pt x="92"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36"/>
              <p:cNvSpPr/>
              <p:nvPr/>
            </p:nvSpPr>
            <p:spPr>
              <a:xfrm>
                <a:off x="9446500" y="6295225"/>
                <a:ext cx="3050" cy="4575"/>
              </a:xfrm>
              <a:custGeom>
                <a:rect b="b" l="l" r="r" t="t"/>
                <a:pathLst>
                  <a:path extrusionOk="0" h="183" w="122">
                    <a:moveTo>
                      <a:pt x="31" y="0"/>
                    </a:moveTo>
                    <a:cubicBezTo>
                      <a:pt x="31" y="0"/>
                      <a:pt x="0" y="0"/>
                      <a:pt x="0" y="30"/>
                    </a:cubicBezTo>
                    <a:cubicBezTo>
                      <a:pt x="0" y="30"/>
                      <a:pt x="0" y="61"/>
                      <a:pt x="0" y="61"/>
                    </a:cubicBezTo>
                    <a:cubicBezTo>
                      <a:pt x="0" y="91"/>
                      <a:pt x="0" y="91"/>
                      <a:pt x="0" y="91"/>
                    </a:cubicBezTo>
                    <a:cubicBezTo>
                      <a:pt x="0" y="91"/>
                      <a:pt x="0" y="91"/>
                      <a:pt x="0" y="122"/>
                    </a:cubicBezTo>
                    <a:lnTo>
                      <a:pt x="31" y="122"/>
                    </a:lnTo>
                    <a:lnTo>
                      <a:pt x="31" y="152"/>
                    </a:lnTo>
                    <a:cubicBezTo>
                      <a:pt x="31" y="182"/>
                      <a:pt x="61" y="182"/>
                      <a:pt x="61" y="182"/>
                    </a:cubicBezTo>
                    <a:lnTo>
                      <a:pt x="91" y="182"/>
                    </a:lnTo>
                    <a:cubicBezTo>
                      <a:pt x="91" y="182"/>
                      <a:pt x="122" y="182"/>
                      <a:pt x="122" y="152"/>
                    </a:cubicBezTo>
                    <a:cubicBezTo>
                      <a:pt x="122" y="152"/>
                      <a:pt x="122" y="152"/>
                      <a:pt x="122" y="122"/>
                    </a:cubicBezTo>
                    <a:cubicBezTo>
                      <a:pt x="122" y="91"/>
                      <a:pt x="122" y="91"/>
                      <a:pt x="122" y="91"/>
                    </a:cubicBezTo>
                    <a:cubicBezTo>
                      <a:pt x="122" y="91"/>
                      <a:pt x="122" y="91"/>
                      <a:pt x="122" y="61"/>
                    </a:cubicBezTo>
                    <a:cubicBezTo>
                      <a:pt x="91" y="61"/>
                      <a:pt x="91" y="30"/>
                      <a:pt x="91" y="30"/>
                    </a:cubicBezTo>
                    <a:cubicBezTo>
                      <a:pt x="91" y="30"/>
                      <a:pt x="91"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36"/>
              <p:cNvSpPr/>
              <p:nvPr/>
            </p:nvSpPr>
            <p:spPr>
              <a:xfrm>
                <a:off x="9457125" y="6298250"/>
                <a:ext cx="4600" cy="4600"/>
              </a:xfrm>
              <a:custGeom>
                <a:rect b="b" l="l" r="r" t="t"/>
                <a:pathLst>
                  <a:path extrusionOk="0" h="184" w="184">
                    <a:moveTo>
                      <a:pt x="31" y="1"/>
                    </a:moveTo>
                    <a:cubicBezTo>
                      <a:pt x="31" y="31"/>
                      <a:pt x="1" y="31"/>
                      <a:pt x="1" y="61"/>
                    </a:cubicBezTo>
                    <a:lnTo>
                      <a:pt x="31" y="61"/>
                    </a:lnTo>
                    <a:cubicBezTo>
                      <a:pt x="1" y="92"/>
                      <a:pt x="31" y="92"/>
                      <a:pt x="31" y="92"/>
                    </a:cubicBezTo>
                    <a:cubicBezTo>
                      <a:pt x="31" y="122"/>
                      <a:pt x="61" y="122"/>
                      <a:pt x="61" y="122"/>
                    </a:cubicBezTo>
                    <a:cubicBezTo>
                      <a:pt x="61" y="153"/>
                      <a:pt x="61" y="153"/>
                      <a:pt x="92" y="153"/>
                    </a:cubicBezTo>
                    <a:lnTo>
                      <a:pt x="122" y="153"/>
                    </a:lnTo>
                    <a:cubicBezTo>
                      <a:pt x="122" y="153"/>
                      <a:pt x="122" y="153"/>
                      <a:pt x="122" y="183"/>
                    </a:cubicBezTo>
                    <a:lnTo>
                      <a:pt x="153" y="183"/>
                    </a:lnTo>
                    <a:cubicBezTo>
                      <a:pt x="153" y="153"/>
                      <a:pt x="153" y="153"/>
                      <a:pt x="183" y="153"/>
                    </a:cubicBezTo>
                    <a:cubicBezTo>
                      <a:pt x="183" y="122"/>
                      <a:pt x="183" y="122"/>
                      <a:pt x="183" y="122"/>
                    </a:cubicBezTo>
                    <a:cubicBezTo>
                      <a:pt x="183" y="122"/>
                      <a:pt x="183" y="92"/>
                      <a:pt x="183" y="92"/>
                    </a:cubicBezTo>
                    <a:cubicBezTo>
                      <a:pt x="153" y="92"/>
                      <a:pt x="153" y="92"/>
                      <a:pt x="153" y="61"/>
                    </a:cubicBezTo>
                    <a:cubicBezTo>
                      <a:pt x="122" y="31"/>
                      <a:pt x="122" y="3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36"/>
              <p:cNvSpPr/>
              <p:nvPr/>
            </p:nvSpPr>
            <p:spPr>
              <a:xfrm>
                <a:off x="9156975" y="6768625"/>
                <a:ext cx="3825" cy="3075"/>
              </a:xfrm>
              <a:custGeom>
                <a:rect b="b" l="l" r="r" t="t"/>
                <a:pathLst>
                  <a:path extrusionOk="0" h="123" w="153">
                    <a:moveTo>
                      <a:pt x="61" y="1"/>
                    </a:moveTo>
                    <a:cubicBezTo>
                      <a:pt x="0" y="1"/>
                      <a:pt x="0" y="122"/>
                      <a:pt x="61" y="122"/>
                    </a:cubicBezTo>
                    <a:cubicBezTo>
                      <a:pt x="152" y="122"/>
                      <a:pt x="152"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36"/>
              <p:cNvSpPr/>
              <p:nvPr/>
            </p:nvSpPr>
            <p:spPr>
              <a:xfrm>
                <a:off x="9198775" y="6974550"/>
                <a:ext cx="6100" cy="9475"/>
              </a:xfrm>
              <a:custGeom>
                <a:rect b="b" l="l" r="r" t="t"/>
                <a:pathLst>
                  <a:path extrusionOk="0" h="379" w="244">
                    <a:moveTo>
                      <a:pt x="213" y="1"/>
                    </a:moveTo>
                    <a:cubicBezTo>
                      <a:pt x="183" y="1"/>
                      <a:pt x="122" y="1"/>
                      <a:pt x="91" y="31"/>
                    </a:cubicBezTo>
                    <a:cubicBezTo>
                      <a:pt x="61" y="62"/>
                      <a:pt x="31" y="122"/>
                      <a:pt x="0" y="183"/>
                    </a:cubicBezTo>
                    <a:cubicBezTo>
                      <a:pt x="0" y="214"/>
                      <a:pt x="0" y="244"/>
                      <a:pt x="0" y="274"/>
                    </a:cubicBezTo>
                    <a:cubicBezTo>
                      <a:pt x="0" y="305"/>
                      <a:pt x="31" y="335"/>
                      <a:pt x="61" y="365"/>
                    </a:cubicBezTo>
                    <a:cubicBezTo>
                      <a:pt x="61" y="374"/>
                      <a:pt x="66" y="378"/>
                      <a:pt x="74" y="378"/>
                    </a:cubicBezTo>
                    <a:cubicBezTo>
                      <a:pt x="91" y="378"/>
                      <a:pt x="122" y="357"/>
                      <a:pt x="122" y="335"/>
                    </a:cubicBezTo>
                    <a:cubicBezTo>
                      <a:pt x="122" y="335"/>
                      <a:pt x="152" y="335"/>
                      <a:pt x="152" y="305"/>
                    </a:cubicBezTo>
                    <a:cubicBezTo>
                      <a:pt x="152" y="274"/>
                      <a:pt x="152" y="274"/>
                      <a:pt x="152" y="274"/>
                    </a:cubicBezTo>
                    <a:cubicBezTo>
                      <a:pt x="152" y="244"/>
                      <a:pt x="152" y="244"/>
                      <a:pt x="152" y="244"/>
                    </a:cubicBezTo>
                    <a:cubicBezTo>
                      <a:pt x="152" y="244"/>
                      <a:pt x="152" y="214"/>
                      <a:pt x="183" y="183"/>
                    </a:cubicBezTo>
                    <a:lnTo>
                      <a:pt x="152" y="183"/>
                    </a:lnTo>
                    <a:cubicBezTo>
                      <a:pt x="183" y="183"/>
                      <a:pt x="183" y="153"/>
                      <a:pt x="213" y="122"/>
                    </a:cubicBezTo>
                    <a:cubicBezTo>
                      <a:pt x="243" y="92"/>
                      <a:pt x="243" y="3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36"/>
              <p:cNvSpPr/>
              <p:nvPr/>
            </p:nvSpPr>
            <p:spPr>
              <a:xfrm>
                <a:off x="9213975" y="6976075"/>
                <a:ext cx="4575" cy="15975"/>
              </a:xfrm>
              <a:custGeom>
                <a:rect b="b" l="l" r="r" t="t"/>
                <a:pathLst>
                  <a:path extrusionOk="0" h="639" w="183">
                    <a:moveTo>
                      <a:pt x="91" y="1"/>
                    </a:moveTo>
                    <a:cubicBezTo>
                      <a:pt x="61" y="31"/>
                      <a:pt x="30" y="61"/>
                      <a:pt x="30" y="92"/>
                    </a:cubicBezTo>
                    <a:cubicBezTo>
                      <a:pt x="61" y="183"/>
                      <a:pt x="61" y="274"/>
                      <a:pt x="30" y="365"/>
                    </a:cubicBezTo>
                    <a:cubicBezTo>
                      <a:pt x="30" y="426"/>
                      <a:pt x="30" y="456"/>
                      <a:pt x="0" y="487"/>
                    </a:cubicBezTo>
                    <a:cubicBezTo>
                      <a:pt x="0" y="517"/>
                      <a:pt x="0" y="548"/>
                      <a:pt x="0" y="578"/>
                    </a:cubicBezTo>
                    <a:cubicBezTo>
                      <a:pt x="0" y="608"/>
                      <a:pt x="30" y="639"/>
                      <a:pt x="61" y="639"/>
                    </a:cubicBezTo>
                    <a:cubicBezTo>
                      <a:pt x="122" y="639"/>
                      <a:pt x="152" y="548"/>
                      <a:pt x="152" y="517"/>
                    </a:cubicBezTo>
                    <a:cubicBezTo>
                      <a:pt x="152" y="456"/>
                      <a:pt x="182" y="396"/>
                      <a:pt x="182" y="365"/>
                    </a:cubicBezTo>
                    <a:cubicBezTo>
                      <a:pt x="182" y="274"/>
                      <a:pt x="182" y="153"/>
                      <a:pt x="152" y="61"/>
                    </a:cubicBezTo>
                    <a:cubicBezTo>
                      <a:pt x="152" y="31"/>
                      <a:pt x="12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36"/>
              <p:cNvSpPr/>
              <p:nvPr/>
            </p:nvSpPr>
            <p:spPr>
              <a:xfrm>
                <a:off x="9233725" y="6976075"/>
                <a:ext cx="5350" cy="17250"/>
              </a:xfrm>
              <a:custGeom>
                <a:rect b="b" l="l" r="r" t="t"/>
                <a:pathLst>
                  <a:path extrusionOk="0" h="690" w="214">
                    <a:moveTo>
                      <a:pt x="92" y="1"/>
                    </a:moveTo>
                    <a:cubicBezTo>
                      <a:pt x="61" y="1"/>
                      <a:pt x="0" y="31"/>
                      <a:pt x="0" y="92"/>
                    </a:cubicBezTo>
                    <a:cubicBezTo>
                      <a:pt x="31" y="183"/>
                      <a:pt x="31" y="274"/>
                      <a:pt x="31" y="365"/>
                    </a:cubicBezTo>
                    <a:cubicBezTo>
                      <a:pt x="61" y="426"/>
                      <a:pt x="61" y="456"/>
                      <a:pt x="61" y="517"/>
                    </a:cubicBezTo>
                    <a:cubicBezTo>
                      <a:pt x="61" y="578"/>
                      <a:pt x="61" y="608"/>
                      <a:pt x="92" y="669"/>
                    </a:cubicBezTo>
                    <a:cubicBezTo>
                      <a:pt x="104" y="682"/>
                      <a:pt x="122" y="689"/>
                      <a:pt x="141" y="689"/>
                    </a:cubicBezTo>
                    <a:cubicBezTo>
                      <a:pt x="167" y="689"/>
                      <a:pt x="195" y="674"/>
                      <a:pt x="213" y="639"/>
                    </a:cubicBezTo>
                    <a:cubicBezTo>
                      <a:pt x="213" y="608"/>
                      <a:pt x="213" y="548"/>
                      <a:pt x="213" y="487"/>
                    </a:cubicBezTo>
                    <a:cubicBezTo>
                      <a:pt x="213" y="456"/>
                      <a:pt x="183" y="396"/>
                      <a:pt x="183" y="365"/>
                    </a:cubicBezTo>
                    <a:lnTo>
                      <a:pt x="152" y="61"/>
                    </a:lnTo>
                    <a:cubicBezTo>
                      <a:pt x="152" y="31"/>
                      <a:pt x="122"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36"/>
              <p:cNvSpPr/>
              <p:nvPr/>
            </p:nvSpPr>
            <p:spPr>
              <a:xfrm>
                <a:off x="9255750" y="6982150"/>
                <a:ext cx="3825" cy="14850"/>
              </a:xfrm>
              <a:custGeom>
                <a:rect b="b" l="l" r="r" t="t"/>
                <a:pathLst>
                  <a:path extrusionOk="0" h="594" w="153">
                    <a:moveTo>
                      <a:pt x="92" y="1"/>
                    </a:moveTo>
                    <a:cubicBezTo>
                      <a:pt x="31" y="31"/>
                      <a:pt x="1" y="61"/>
                      <a:pt x="1" y="92"/>
                    </a:cubicBezTo>
                    <a:lnTo>
                      <a:pt x="1" y="305"/>
                    </a:lnTo>
                    <a:cubicBezTo>
                      <a:pt x="1" y="396"/>
                      <a:pt x="1" y="457"/>
                      <a:pt x="31" y="548"/>
                    </a:cubicBezTo>
                    <a:cubicBezTo>
                      <a:pt x="31" y="578"/>
                      <a:pt x="54" y="593"/>
                      <a:pt x="81" y="593"/>
                    </a:cubicBezTo>
                    <a:cubicBezTo>
                      <a:pt x="107" y="593"/>
                      <a:pt x="138" y="578"/>
                      <a:pt x="153" y="548"/>
                    </a:cubicBezTo>
                    <a:cubicBezTo>
                      <a:pt x="153" y="457"/>
                      <a:pt x="153" y="396"/>
                      <a:pt x="153" y="305"/>
                    </a:cubicBezTo>
                    <a:lnTo>
                      <a:pt x="153" y="92"/>
                    </a:lnTo>
                    <a:cubicBezTo>
                      <a:pt x="153" y="61"/>
                      <a:pt x="122"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36"/>
              <p:cNvSpPr/>
              <p:nvPr/>
            </p:nvSpPr>
            <p:spPr>
              <a:xfrm>
                <a:off x="9279325" y="6975125"/>
                <a:ext cx="4575" cy="19775"/>
              </a:xfrm>
              <a:custGeom>
                <a:rect b="b" l="l" r="r" t="t"/>
                <a:pathLst>
                  <a:path extrusionOk="0" h="791" w="183">
                    <a:moveTo>
                      <a:pt x="91" y="1"/>
                    </a:moveTo>
                    <a:cubicBezTo>
                      <a:pt x="61" y="1"/>
                      <a:pt x="30" y="23"/>
                      <a:pt x="30" y="69"/>
                    </a:cubicBezTo>
                    <a:cubicBezTo>
                      <a:pt x="30" y="191"/>
                      <a:pt x="30" y="312"/>
                      <a:pt x="30" y="403"/>
                    </a:cubicBezTo>
                    <a:cubicBezTo>
                      <a:pt x="30" y="525"/>
                      <a:pt x="0" y="677"/>
                      <a:pt x="61" y="768"/>
                    </a:cubicBezTo>
                    <a:cubicBezTo>
                      <a:pt x="61" y="783"/>
                      <a:pt x="76" y="791"/>
                      <a:pt x="91" y="791"/>
                    </a:cubicBezTo>
                    <a:cubicBezTo>
                      <a:pt x="106" y="791"/>
                      <a:pt x="122" y="783"/>
                      <a:pt x="122" y="768"/>
                    </a:cubicBezTo>
                    <a:cubicBezTo>
                      <a:pt x="182" y="677"/>
                      <a:pt x="152" y="525"/>
                      <a:pt x="152" y="403"/>
                    </a:cubicBezTo>
                    <a:cubicBezTo>
                      <a:pt x="152" y="282"/>
                      <a:pt x="152" y="160"/>
                      <a:pt x="152" y="69"/>
                    </a:cubicBezTo>
                    <a:cubicBezTo>
                      <a:pt x="152" y="23"/>
                      <a:pt x="12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36"/>
              <p:cNvSpPr/>
              <p:nvPr/>
            </p:nvSpPr>
            <p:spPr>
              <a:xfrm>
                <a:off x="9299825" y="6975125"/>
                <a:ext cx="6875" cy="26550"/>
              </a:xfrm>
              <a:custGeom>
                <a:rect b="b" l="l" r="r" t="t"/>
                <a:pathLst>
                  <a:path extrusionOk="0" h="1062" w="275">
                    <a:moveTo>
                      <a:pt x="214" y="1"/>
                    </a:moveTo>
                    <a:cubicBezTo>
                      <a:pt x="183" y="1"/>
                      <a:pt x="153" y="23"/>
                      <a:pt x="153" y="69"/>
                    </a:cubicBezTo>
                    <a:cubicBezTo>
                      <a:pt x="153" y="221"/>
                      <a:pt x="122" y="373"/>
                      <a:pt x="92" y="525"/>
                    </a:cubicBezTo>
                    <a:cubicBezTo>
                      <a:pt x="62" y="616"/>
                      <a:pt x="62" y="677"/>
                      <a:pt x="31" y="768"/>
                    </a:cubicBezTo>
                    <a:cubicBezTo>
                      <a:pt x="1" y="859"/>
                      <a:pt x="1" y="920"/>
                      <a:pt x="1" y="1011"/>
                    </a:cubicBezTo>
                    <a:cubicBezTo>
                      <a:pt x="1" y="1047"/>
                      <a:pt x="22" y="1062"/>
                      <a:pt x="45" y="1062"/>
                    </a:cubicBezTo>
                    <a:cubicBezTo>
                      <a:pt x="62" y="1062"/>
                      <a:pt x="79" y="1054"/>
                      <a:pt x="92" y="1042"/>
                    </a:cubicBezTo>
                    <a:cubicBezTo>
                      <a:pt x="153" y="981"/>
                      <a:pt x="153" y="890"/>
                      <a:pt x="183" y="798"/>
                    </a:cubicBezTo>
                    <a:cubicBezTo>
                      <a:pt x="214" y="738"/>
                      <a:pt x="214" y="646"/>
                      <a:pt x="244" y="555"/>
                    </a:cubicBezTo>
                    <a:cubicBezTo>
                      <a:pt x="244" y="403"/>
                      <a:pt x="274" y="221"/>
                      <a:pt x="274" y="69"/>
                    </a:cubicBezTo>
                    <a:cubicBezTo>
                      <a:pt x="274" y="23"/>
                      <a:pt x="244" y="1"/>
                      <a:pt x="21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36"/>
              <p:cNvSpPr/>
              <p:nvPr/>
            </p:nvSpPr>
            <p:spPr>
              <a:xfrm>
                <a:off x="9318825" y="6975125"/>
                <a:ext cx="4600" cy="24850"/>
              </a:xfrm>
              <a:custGeom>
                <a:rect b="b" l="l" r="r" t="t"/>
                <a:pathLst>
                  <a:path extrusionOk="0" h="994" w="184">
                    <a:moveTo>
                      <a:pt x="80" y="1"/>
                    </a:moveTo>
                    <a:cubicBezTo>
                      <a:pt x="54" y="1"/>
                      <a:pt x="31" y="23"/>
                      <a:pt x="31" y="69"/>
                    </a:cubicBezTo>
                    <a:cubicBezTo>
                      <a:pt x="61" y="221"/>
                      <a:pt x="61" y="342"/>
                      <a:pt x="31" y="525"/>
                    </a:cubicBezTo>
                    <a:cubicBezTo>
                      <a:pt x="31" y="586"/>
                      <a:pt x="31" y="646"/>
                      <a:pt x="31" y="738"/>
                    </a:cubicBezTo>
                    <a:cubicBezTo>
                      <a:pt x="1" y="798"/>
                      <a:pt x="1" y="890"/>
                      <a:pt x="1" y="950"/>
                    </a:cubicBezTo>
                    <a:cubicBezTo>
                      <a:pt x="1" y="972"/>
                      <a:pt x="31" y="993"/>
                      <a:pt x="60" y="993"/>
                    </a:cubicBezTo>
                    <a:cubicBezTo>
                      <a:pt x="71" y="993"/>
                      <a:pt x="83" y="990"/>
                      <a:pt x="92" y="981"/>
                    </a:cubicBezTo>
                    <a:cubicBezTo>
                      <a:pt x="122" y="920"/>
                      <a:pt x="122" y="829"/>
                      <a:pt x="153" y="768"/>
                    </a:cubicBezTo>
                    <a:cubicBezTo>
                      <a:pt x="153" y="677"/>
                      <a:pt x="153" y="616"/>
                      <a:pt x="153" y="525"/>
                    </a:cubicBezTo>
                    <a:cubicBezTo>
                      <a:pt x="183" y="373"/>
                      <a:pt x="153" y="221"/>
                      <a:pt x="153" y="69"/>
                    </a:cubicBezTo>
                    <a:cubicBezTo>
                      <a:pt x="137" y="23"/>
                      <a:pt x="107" y="1"/>
                      <a:pt x="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36"/>
              <p:cNvSpPr/>
              <p:nvPr/>
            </p:nvSpPr>
            <p:spPr>
              <a:xfrm>
                <a:off x="9338575" y="6973725"/>
                <a:ext cx="7625" cy="29475"/>
              </a:xfrm>
              <a:custGeom>
                <a:rect b="b" l="l" r="r" t="t"/>
                <a:pathLst>
                  <a:path extrusionOk="0" h="1179" w="305">
                    <a:moveTo>
                      <a:pt x="243" y="1"/>
                    </a:moveTo>
                    <a:cubicBezTo>
                      <a:pt x="227" y="1"/>
                      <a:pt x="214" y="11"/>
                      <a:pt x="214" y="34"/>
                    </a:cubicBezTo>
                    <a:cubicBezTo>
                      <a:pt x="183" y="216"/>
                      <a:pt x="153" y="398"/>
                      <a:pt x="92" y="581"/>
                    </a:cubicBezTo>
                    <a:cubicBezTo>
                      <a:pt x="92" y="672"/>
                      <a:pt x="62" y="763"/>
                      <a:pt x="62" y="854"/>
                    </a:cubicBezTo>
                    <a:cubicBezTo>
                      <a:pt x="31" y="946"/>
                      <a:pt x="1" y="1037"/>
                      <a:pt x="31" y="1128"/>
                    </a:cubicBezTo>
                    <a:cubicBezTo>
                      <a:pt x="31" y="1164"/>
                      <a:pt x="52" y="1178"/>
                      <a:pt x="76" y="1178"/>
                    </a:cubicBezTo>
                    <a:cubicBezTo>
                      <a:pt x="92" y="1178"/>
                      <a:pt x="110" y="1171"/>
                      <a:pt x="123" y="1158"/>
                    </a:cubicBezTo>
                    <a:cubicBezTo>
                      <a:pt x="153" y="1067"/>
                      <a:pt x="183" y="976"/>
                      <a:pt x="183" y="885"/>
                    </a:cubicBezTo>
                    <a:cubicBezTo>
                      <a:pt x="214" y="794"/>
                      <a:pt x="214" y="702"/>
                      <a:pt x="214" y="611"/>
                    </a:cubicBezTo>
                    <a:cubicBezTo>
                      <a:pt x="244" y="429"/>
                      <a:pt x="275" y="247"/>
                      <a:pt x="305" y="64"/>
                    </a:cubicBezTo>
                    <a:cubicBezTo>
                      <a:pt x="305" y="27"/>
                      <a:pt x="270" y="1"/>
                      <a:pt x="2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36"/>
              <p:cNvSpPr/>
              <p:nvPr/>
            </p:nvSpPr>
            <p:spPr>
              <a:xfrm>
                <a:off x="9362900" y="6967325"/>
                <a:ext cx="6100" cy="32325"/>
              </a:xfrm>
              <a:custGeom>
                <a:rect b="b" l="l" r="r" t="t"/>
                <a:pathLst>
                  <a:path extrusionOk="0" h="1293" w="244">
                    <a:moveTo>
                      <a:pt x="153" y="1"/>
                    </a:moveTo>
                    <a:cubicBezTo>
                      <a:pt x="122" y="1"/>
                      <a:pt x="92" y="16"/>
                      <a:pt x="92" y="47"/>
                    </a:cubicBezTo>
                    <a:cubicBezTo>
                      <a:pt x="122" y="259"/>
                      <a:pt x="92" y="472"/>
                      <a:pt x="61" y="685"/>
                    </a:cubicBezTo>
                    <a:cubicBezTo>
                      <a:pt x="61" y="806"/>
                      <a:pt x="31" y="898"/>
                      <a:pt x="31" y="1019"/>
                    </a:cubicBezTo>
                    <a:lnTo>
                      <a:pt x="1" y="1171"/>
                    </a:lnTo>
                    <a:cubicBezTo>
                      <a:pt x="1" y="1202"/>
                      <a:pt x="1" y="1262"/>
                      <a:pt x="31" y="1293"/>
                    </a:cubicBezTo>
                    <a:lnTo>
                      <a:pt x="61" y="1293"/>
                    </a:lnTo>
                    <a:cubicBezTo>
                      <a:pt x="122" y="1262"/>
                      <a:pt x="122" y="1232"/>
                      <a:pt x="122" y="1171"/>
                    </a:cubicBezTo>
                    <a:cubicBezTo>
                      <a:pt x="153" y="1141"/>
                      <a:pt x="153" y="1080"/>
                      <a:pt x="183" y="1019"/>
                    </a:cubicBezTo>
                    <a:cubicBezTo>
                      <a:pt x="183" y="928"/>
                      <a:pt x="213" y="806"/>
                      <a:pt x="213" y="715"/>
                    </a:cubicBezTo>
                    <a:cubicBezTo>
                      <a:pt x="244" y="472"/>
                      <a:pt x="244" y="259"/>
                      <a:pt x="213" y="47"/>
                    </a:cubicBezTo>
                    <a:cubicBezTo>
                      <a:pt x="213" y="16"/>
                      <a:pt x="183" y="1"/>
                      <a:pt x="1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36"/>
              <p:cNvSpPr/>
              <p:nvPr/>
            </p:nvSpPr>
            <p:spPr>
              <a:xfrm>
                <a:off x="9385700" y="6952900"/>
                <a:ext cx="6875" cy="45050"/>
              </a:xfrm>
              <a:custGeom>
                <a:rect b="b" l="l" r="r" t="t"/>
                <a:pathLst>
                  <a:path extrusionOk="0" h="1802" w="275">
                    <a:moveTo>
                      <a:pt x="198" y="0"/>
                    </a:moveTo>
                    <a:cubicBezTo>
                      <a:pt x="175" y="0"/>
                      <a:pt x="152" y="16"/>
                      <a:pt x="152" y="46"/>
                    </a:cubicBezTo>
                    <a:cubicBezTo>
                      <a:pt x="152" y="350"/>
                      <a:pt x="152" y="654"/>
                      <a:pt x="122" y="928"/>
                    </a:cubicBezTo>
                    <a:cubicBezTo>
                      <a:pt x="122" y="1080"/>
                      <a:pt x="92" y="1231"/>
                      <a:pt x="92" y="1383"/>
                    </a:cubicBezTo>
                    <a:cubicBezTo>
                      <a:pt x="61" y="1505"/>
                      <a:pt x="0" y="1657"/>
                      <a:pt x="61" y="1779"/>
                    </a:cubicBezTo>
                    <a:cubicBezTo>
                      <a:pt x="61" y="1794"/>
                      <a:pt x="69" y="1801"/>
                      <a:pt x="80" y="1801"/>
                    </a:cubicBezTo>
                    <a:cubicBezTo>
                      <a:pt x="92" y="1801"/>
                      <a:pt x="107" y="1794"/>
                      <a:pt x="122" y="1779"/>
                    </a:cubicBezTo>
                    <a:cubicBezTo>
                      <a:pt x="213" y="1687"/>
                      <a:pt x="213" y="1505"/>
                      <a:pt x="213" y="1383"/>
                    </a:cubicBezTo>
                    <a:cubicBezTo>
                      <a:pt x="244" y="1262"/>
                      <a:pt x="244" y="1110"/>
                      <a:pt x="274" y="958"/>
                    </a:cubicBezTo>
                    <a:cubicBezTo>
                      <a:pt x="274" y="654"/>
                      <a:pt x="274" y="350"/>
                      <a:pt x="244" y="46"/>
                    </a:cubicBezTo>
                    <a:cubicBezTo>
                      <a:pt x="244" y="16"/>
                      <a:pt x="221" y="0"/>
                      <a:pt x="1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36"/>
              <p:cNvSpPr/>
              <p:nvPr/>
            </p:nvSpPr>
            <p:spPr>
              <a:xfrm>
                <a:off x="9408500" y="6948350"/>
                <a:ext cx="6850" cy="46875"/>
              </a:xfrm>
              <a:custGeom>
                <a:rect b="b" l="l" r="r" t="t"/>
                <a:pathLst>
                  <a:path extrusionOk="0" h="1875" w="274">
                    <a:moveTo>
                      <a:pt x="171" y="0"/>
                    </a:moveTo>
                    <a:cubicBezTo>
                      <a:pt x="145" y="0"/>
                      <a:pt x="122" y="15"/>
                      <a:pt x="122" y="46"/>
                    </a:cubicBezTo>
                    <a:cubicBezTo>
                      <a:pt x="122" y="350"/>
                      <a:pt x="122" y="654"/>
                      <a:pt x="122" y="927"/>
                    </a:cubicBezTo>
                    <a:cubicBezTo>
                      <a:pt x="92" y="1079"/>
                      <a:pt x="92" y="1231"/>
                      <a:pt x="61" y="1383"/>
                    </a:cubicBezTo>
                    <a:cubicBezTo>
                      <a:pt x="61" y="1535"/>
                      <a:pt x="0" y="1687"/>
                      <a:pt x="0" y="1839"/>
                    </a:cubicBezTo>
                    <a:cubicBezTo>
                      <a:pt x="18" y="1857"/>
                      <a:pt x="46" y="1874"/>
                      <a:pt x="66" y="1874"/>
                    </a:cubicBezTo>
                    <a:cubicBezTo>
                      <a:pt x="81" y="1874"/>
                      <a:pt x="92" y="1865"/>
                      <a:pt x="92" y="1839"/>
                    </a:cubicBezTo>
                    <a:cubicBezTo>
                      <a:pt x="183" y="1717"/>
                      <a:pt x="183" y="1535"/>
                      <a:pt x="213" y="1413"/>
                    </a:cubicBezTo>
                    <a:cubicBezTo>
                      <a:pt x="213" y="1262"/>
                      <a:pt x="244" y="1110"/>
                      <a:pt x="244" y="988"/>
                    </a:cubicBezTo>
                    <a:cubicBezTo>
                      <a:pt x="274" y="684"/>
                      <a:pt x="244" y="350"/>
                      <a:pt x="244" y="46"/>
                    </a:cubicBezTo>
                    <a:cubicBezTo>
                      <a:pt x="228" y="15"/>
                      <a:pt x="198" y="0"/>
                      <a:pt x="17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36"/>
              <p:cNvSpPr/>
              <p:nvPr/>
            </p:nvSpPr>
            <p:spPr>
              <a:xfrm>
                <a:off x="9435100" y="6933975"/>
                <a:ext cx="6850" cy="55100"/>
              </a:xfrm>
              <a:custGeom>
                <a:rect b="b" l="l" r="r" t="t"/>
                <a:pathLst>
                  <a:path extrusionOk="0" h="2204" w="274">
                    <a:moveTo>
                      <a:pt x="173" y="1"/>
                    </a:moveTo>
                    <a:cubicBezTo>
                      <a:pt x="146" y="1"/>
                      <a:pt x="122" y="16"/>
                      <a:pt x="122" y="43"/>
                    </a:cubicBezTo>
                    <a:cubicBezTo>
                      <a:pt x="152" y="408"/>
                      <a:pt x="152" y="742"/>
                      <a:pt x="122" y="1107"/>
                    </a:cubicBezTo>
                    <a:cubicBezTo>
                      <a:pt x="122" y="1289"/>
                      <a:pt x="91" y="1472"/>
                      <a:pt x="61" y="1654"/>
                    </a:cubicBezTo>
                    <a:cubicBezTo>
                      <a:pt x="31" y="1806"/>
                      <a:pt x="0" y="1988"/>
                      <a:pt x="0" y="2140"/>
                    </a:cubicBezTo>
                    <a:cubicBezTo>
                      <a:pt x="0" y="2178"/>
                      <a:pt x="35" y="2204"/>
                      <a:pt x="62" y="2204"/>
                    </a:cubicBezTo>
                    <a:cubicBezTo>
                      <a:pt x="78" y="2204"/>
                      <a:pt x="91" y="2194"/>
                      <a:pt x="91" y="2171"/>
                    </a:cubicBezTo>
                    <a:cubicBezTo>
                      <a:pt x="183" y="2019"/>
                      <a:pt x="183" y="1837"/>
                      <a:pt x="213" y="1654"/>
                    </a:cubicBezTo>
                    <a:cubicBezTo>
                      <a:pt x="243" y="1502"/>
                      <a:pt x="243" y="1320"/>
                      <a:pt x="274" y="1137"/>
                    </a:cubicBezTo>
                    <a:cubicBezTo>
                      <a:pt x="274" y="773"/>
                      <a:pt x="274" y="438"/>
                      <a:pt x="243" y="74"/>
                    </a:cubicBezTo>
                    <a:cubicBezTo>
                      <a:pt x="243" y="23"/>
                      <a:pt x="207" y="1"/>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36"/>
              <p:cNvSpPr/>
              <p:nvPr/>
            </p:nvSpPr>
            <p:spPr>
              <a:xfrm>
                <a:off x="9465500" y="6927825"/>
                <a:ext cx="7600" cy="46825"/>
              </a:xfrm>
              <a:custGeom>
                <a:rect b="b" l="l" r="r" t="t"/>
                <a:pathLst>
                  <a:path extrusionOk="0" h="1873" w="304">
                    <a:moveTo>
                      <a:pt x="243" y="0"/>
                    </a:moveTo>
                    <a:cubicBezTo>
                      <a:pt x="213" y="0"/>
                      <a:pt x="182" y="16"/>
                      <a:pt x="182" y="46"/>
                    </a:cubicBezTo>
                    <a:cubicBezTo>
                      <a:pt x="182" y="350"/>
                      <a:pt x="182" y="624"/>
                      <a:pt x="152" y="927"/>
                    </a:cubicBezTo>
                    <a:cubicBezTo>
                      <a:pt x="122" y="1079"/>
                      <a:pt x="91" y="1231"/>
                      <a:pt x="61" y="1383"/>
                    </a:cubicBezTo>
                    <a:cubicBezTo>
                      <a:pt x="61" y="1444"/>
                      <a:pt x="61" y="1505"/>
                      <a:pt x="30" y="1566"/>
                    </a:cubicBezTo>
                    <a:cubicBezTo>
                      <a:pt x="0" y="1657"/>
                      <a:pt x="0" y="1718"/>
                      <a:pt x="0" y="1809"/>
                    </a:cubicBezTo>
                    <a:cubicBezTo>
                      <a:pt x="0" y="1847"/>
                      <a:pt x="23" y="1872"/>
                      <a:pt x="48" y="1872"/>
                    </a:cubicBezTo>
                    <a:cubicBezTo>
                      <a:pt x="64" y="1872"/>
                      <a:pt x="80" y="1863"/>
                      <a:pt x="91" y="1839"/>
                    </a:cubicBezTo>
                    <a:cubicBezTo>
                      <a:pt x="122" y="1748"/>
                      <a:pt x="152" y="1687"/>
                      <a:pt x="152" y="1596"/>
                    </a:cubicBezTo>
                    <a:cubicBezTo>
                      <a:pt x="182" y="1535"/>
                      <a:pt x="213" y="1444"/>
                      <a:pt x="213" y="1383"/>
                    </a:cubicBezTo>
                    <a:cubicBezTo>
                      <a:pt x="243" y="1231"/>
                      <a:pt x="274" y="1110"/>
                      <a:pt x="274" y="958"/>
                    </a:cubicBezTo>
                    <a:cubicBezTo>
                      <a:pt x="304" y="654"/>
                      <a:pt x="304" y="350"/>
                      <a:pt x="304" y="46"/>
                    </a:cubicBezTo>
                    <a:cubicBezTo>
                      <a:pt x="304" y="16"/>
                      <a:pt x="274" y="0"/>
                      <a:pt x="24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36"/>
              <p:cNvSpPr/>
              <p:nvPr/>
            </p:nvSpPr>
            <p:spPr>
              <a:xfrm>
                <a:off x="9489275" y="6917950"/>
                <a:ext cx="11950" cy="58025"/>
              </a:xfrm>
              <a:custGeom>
                <a:rect b="b" l="l" r="r" t="t"/>
                <a:pathLst>
                  <a:path extrusionOk="0" h="2321" w="478">
                    <a:moveTo>
                      <a:pt x="390" y="0"/>
                    </a:moveTo>
                    <a:cubicBezTo>
                      <a:pt x="364" y="0"/>
                      <a:pt x="341" y="15"/>
                      <a:pt x="356" y="46"/>
                    </a:cubicBezTo>
                    <a:cubicBezTo>
                      <a:pt x="386" y="441"/>
                      <a:pt x="356" y="806"/>
                      <a:pt x="295" y="1170"/>
                    </a:cubicBezTo>
                    <a:cubicBezTo>
                      <a:pt x="295" y="1353"/>
                      <a:pt x="234" y="1535"/>
                      <a:pt x="204" y="1718"/>
                    </a:cubicBezTo>
                    <a:cubicBezTo>
                      <a:pt x="143" y="1900"/>
                      <a:pt x="82" y="2052"/>
                      <a:pt x="22" y="2234"/>
                    </a:cubicBezTo>
                    <a:cubicBezTo>
                      <a:pt x="0" y="2277"/>
                      <a:pt x="39" y="2320"/>
                      <a:pt x="75" y="2320"/>
                    </a:cubicBezTo>
                    <a:cubicBezTo>
                      <a:pt x="90" y="2320"/>
                      <a:pt x="104" y="2313"/>
                      <a:pt x="113" y="2295"/>
                    </a:cubicBezTo>
                    <a:cubicBezTo>
                      <a:pt x="204" y="2113"/>
                      <a:pt x="265" y="1930"/>
                      <a:pt x="326" y="1748"/>
                    </a:cubicBezTo>
                    <a:cubicBezTo>
                      <a:pt x="386" y="1566"/>
                      <a:pt x="417" y="1383"/>
                      <a:pt x="447" y="1201"/>
                    </a:cubicBezTo>
                    <a:cubicBezTo>
                      <a:pt x="478" y="806"/>
                      <a:pt x="478" y="441"/>
                      <a:pt x="447" y="46"/>
                    </a:cubicBezTo>
                    <a:cubicBezTo>
                      <a:pt x="447" y="15"/>
                      <a:pt x="417"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36"/>
              <p:cNvSpPr/>
              <p:nvPr/>
            </p:nvSpPr>
            <p:spPr>
              <a:xfrm>
                <a:off x="9515650" y="6905775"/>
                <a:ext cx="8375" cy="52925"/>
              </a:xfrm>
              <a:custGeom>
                <a:rect b="b" l="l" r="r" t="t"/>
                <a:pathLst>
                  <a:path extrusionOk="0" h="2117" w="335">
                    <a:moveTo>
                      <a:pt x="274" y="1"/>
                    </a:moveTo>
                    <a:cubicBezTo>
                      <a:pt x="243" y="1"/>
                      <a:pt x="213" y="16"/>
                      <a:pt x="213" y="47"/>
                    </a:cubicBezTo>
                    <a:cubicBezTo>
                      <a:pt x="213" y="381"/>
                      <a:pt x="183" y="715"/>
                      <a:pt x="152" y="1050"/>
                    </a:cubicBezTo>
                    <a:cubicBezTo>
                      <a:pt x="91" y="1384"/>
                      <a:pt x="31" y="1718"/>
                      <a:pt x="0" y="2053"/>
                    </a:cubicBezTo>
                    <a:cubicBezTo>
                      <a:pt x="0" y="2090"/>
                      <a:pt x="35" y="2116"/>
                      <a:pt x="62" y="2116"/>
                    </a:cubicBezTo>
                    <a:cubicBezTo>
                      <a:pt x="78" y="2116"/>
                      <a:pt x="91" y="2106"/>
                      <a:pt x="91" y="2083"/>
                    </a:cubicBezTo>
                    <a:cubicBezTo>
                      <a:pt x="213" y="1749"/>
                      <a:pt x="243" y="1414"/>
                      <a:pt x="274" y="1080"/>
                    </a:cubicBezTo>
                    <a:cubicBezTo>
                      <a:pt x="304" y="715"/>
                      <a:pt x="335" y="381"/>
                      <a:pt x="335" y="47"/>
                    </a:cubicBezTo>
                    <a:cubicBezTo>
                      <a:pt x="335" y="16"/>
                      <a:pt x="304"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36"/>
              <p:cNvSpPr/>
              <p:nvPr/>
            </p:nvSpPr>
            <p:spPr>
              <a:xfrm>
                <a:off x="9544525" y="6891350"/>
                <a:ext cx="9900" cy="56550"/>
              </a:xfrm>
              <a:custGeom>
                <a:rect b="b" l="l" r="r" t="t"/>
                <a:pathLst>
                  <a:path extrusionOk="0" h="2262" w="396">
                    <a:moveTo>
                      <a:pt x="335" y="0"/>
                    </a:moveTo>
                    <a:cubicBezTo>
                      <a:pt x="304" y="0"/>
                      <a:pt x="274" y="16"/>
                      <a:pt x="274" y="46"/>
                    </a:cubicBezTo>
                    <a:cubicBezTo>
                      <a:pt x="243" y="411"/>
                      <a:pt x="213" y="776"/>
                      <a:pt x="152" y="1140"/>
                    </a:cubicBezTo>
                    <a:cubicBezTo>
                      <a:pt x="91" y="1475"/>
                      <a:pt x="31" y="1839"/>
                      <a:pt x="0" y="2204"/>
                    </a:cubicBezTo>
                    <a:cubicBezTo>
                      <a:pt x="0" y="2237"/>
                      <a:pt x="28" y="2262"/>
                      <a:pt x="57" y="2262"/>
                    </a:cubicBezTo>
                    <a:cubicBezTo>
                      <a:pt x="82" y="2262"/>
                      <a:pt x="108" y="2245"/>
                      <a:pt x="122" y="2204"/>
                    </a:cubicBezTo>
                    <a:cubicBezTo>
                      <a:pt x="213" y="1870"/>
                      <a:pt x="243" y="1505"/>
                      <a:pt x="304" y="1140"/>
                    </a:cubicBezTo>
                    <a:cubicBezTo>
                      <a:pt x="335" y="776"/>
                      <a:pt x="365" y="411"/>
                      <a:pt x="395" y="46"/>
                    </a:cubicBezTo>
                    <a:cubicBezTo>
                      <a:pt x="395" y="16"/>
                      <a:pt x="365"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36"/>
              <p:cNvSpPr/>
              <p:nvPr/>
            </p:nvSpPr>
            <p:spPr>
              <a:xfrm>
                <a:off x="9570350" y="6867800"/>
                <a:ext cx="5350" cy="55975"/>
              </a:xfrm>
              <a:custGeom>
                <a:rect b="b" l="l" r="r" t="t"/>
                <a:pathLst>
                  <a:path extrusionOk="0" h="2239" w="214">
                    <a:moveTo>
                      <a:pt x="168" y="0"/>
                    </a:moveTo>
                    <a:cubicBezTo>
                      <a:pt x="145" y="0"/>
                      <a:pt x="122" y="15"/>
                      <a:pt x="122" y="46"/>
                    </a:cubicBezTo>
                    <a:cubicBezTo>
                      <a:pt x="122" y="411"/>
                      <a:pt x="92" y="775"/>
                      <a:pt x="92" y="1140"/>
                    </a:cubicBezTo>
                    <a:cubicBezTo>
                      <a:pt x="61" y="1322"/>
                      <a:pt x="61" y="1505"/>
                      <a:pt x="61" y="1687"/>
                    </a:cubicBezTo>
                    <a:cubicBezTo>
                      <a:pt x="31" y="1839"/>
                      <a:pt x="1" y="2052"/>
                      <a:pt x="31" y="2204"/>
                    </a:cubicBezTo>
                    <a:cubicBezTo>
                      <a:pt x="31" y="2230"/>
                      <a:pt x="47" y="2239"/>
                      <a:pt x="66" y="2239"/>
                    </a:cubicBezTo>
                    <a:cubicBezTo>
                      <a:pt x="92" y="2239"/>
                      <a:pt x="122" y="2221"/>
                      <a:pt x="122" y="2204"/>
                    </a:cubicBezTo>
                    <a:cubicBezTo>
                      <a:pt x="183" y="2052"/>
                      <a:pt x="183" y="1839"/>
                      <a:pt x="183" y="1687"/>
                    </a:cubicBezTo>
                    <a:cubicBezTo>
                      <a:pt x="183" y="1505"/>
                      <a:pt x="213" y="1322"/>
                      <a:pt x="213" y="1140"/>
                    </a:cubicBezTo>
                    <a:cubicBezTo>
                      <a:pt x="213" y="775"/>
                      <a:pt x="213" y="411"/>
                      <a:pt x="213" y="46"/>
                    </a:cubicBezTo>
                    <a:cubicBezTo>
                      <a:pt x="213" y="15"/>
                      <a:pt x="19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36"/>
              <p:cNvSpPr/>
              <p:nvPr/>
            </p:nvSpPr>
            <p:spPr>
              <a:xfrm>
                <a:off x="9596200" y="6849750"/>
                <a:ext cx="6850" cy="43825"/>
              </a:xfrm>
              <a:custGeom>
                <a:rect b="b" l="l" r="r" t="t"/>
                <a:pathLst>
                  <a:path extrusionOk="0" h="1753" w="274">
                    <a:moveTo>
                      <a:pt x="213" y="0"/>
                    </a:moveTo>
                    <a:cubicBezTo>
                      <a:pt x="182" y="0"/>
                      <a:pt x="152" y="23"/>
                      <a:pt x="152" y="69"/>
                    </a:cubicBezTo>
                    <a:cubicBezTo>
                      <a:pt x="152" y="342"/>
                      <a:pt x="152" y="616"/>
                      <a:pt x="122" y="920"/>
                    </a:cubicBezTo>
                    <a:cubicBezTo>
                      <a:pt x="122" y="1041"/>
                      <a:pt x="91" y="1193"/>
                      <a:pt x="61" y="1345"/>
                    </a:cubicBezTo>
                    <a:cubicBezTo>
                      <a:pt x="61" y="1406"/>
                      <a:pt x="61" y="1467"/>
                      <a:pt x="30" y="1528"/>
                    </a:cubicBezTo>
                    <a:cubicBezTo>
                      <a:pt x="30" y="1588"/>
                      <a:pt x="0" y="1649"/>
                      <a:pt x="30" y="1710"/>
                    </a:cubicBezTo>
                    <a:cubicBezTo>
                      <a:pt x="30" y="1732"/>
                      <a:pt x="46" y="1753"/>
                      <a:pt x="65" y="1753"/>
                    </a:cubicBezTo>
                    <a:cubicBezTo>
                      <a:pt x="73" y="1753"/>
                      <a:pt x="82" y="1749"/>
                      <a:pt x="91" y="1740"/>
                    </a:cubicBezTo>
                    <a:cubicBezTo>
                      <a:pt x="182" y="1649"/>
                      <a:pt x="182" y="1467"/>
                      <a:pt x="182" y="1345"/>
                    </a:cubicBezTo>
                    <a:cubicBezTo>
                      <a:pt x="213" y="1224"/>
                      <a:pt x="243" y="1072"/>
                      <a:pt x="243" y="950"/>
                    </a:cubicBezTo>
                    <a:cubicBezTo>
                      <a:pt x="274" y="646"/>
                      <a:pt x="274" y="342"/>
                      <a:pt x="274" y="69"/>
                    </a:cubicBezTo>
                    <a:cubicBezTo>
                      <a:pt x="274" y="23"/>
                      <a:pt x="243" y="0"/>
                      <a:pt x="21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36"/>
              <p:cNvSpPr/>
              <p:nvPr/>
            </p:nvSpPr>
            <p:spPr>
              <a:xfrm>
                <a:off x="9617475" y="6837400"/>
                <a:ext cx="4575" cy="24525"/>
              </a:xfrm>
              <a:custGeom>
                <a:rect b="b" l="l" r="r" t="t"/>
                <a:pathLst>
                  <a:path extrusionOk="0" h="981" w="183">
                    <a:moveTo>
                      <a:pt x="133" y="0"/>
                    </a:moveTo>
                    <a:cubicBezTo>
                      <a:pt x="107" y="0"/>
                      <a:pt x="76" y="16"/>
                      <a:pt x="61" y="46"/>
                    </a:cubicBezTo>
                    <a:cubicBezTo>
                      <a:pt x="61" y="198"/>
                      <a:pt x="61" y="350"/>
                      <a:pt x="31" y="502"/>
                    </a:cubicBezTo>
                    <a:cubicBezTo>
                      <a:pt x="31" y="593"/>
                      <a:pt x="31" y="654"/>
                      <a:pt x="31" y="745"/>
                    </a:cubicBezTo>
                    <a:cubicBezTo>
                      <a:pt x="0" y="806"/>
                      <a:pt x="0" y="897"/>
                      <a:pt x="31" y="958"/>
                    </a:cubicBezTo>
                    <a:cubicBezTo>
                      <a:pt x="31" y="973"/>
                      <a:pt x="38" y="981"/>
                      <a:pt x="50" y="981"/>
                    </a:cubicBezTo>
                    <a:cubicBezTo>
                      <a:pt x="61" y="981"/>
                      <a:pt x="76" y="973"/>
                      <a:pt x="91" y="958"/>
                    </a:cubicBezTo>
                    <a:cubicBezTo>
                      <a:pt x="122" y="927"/>
                      <a:pt x="122" y="897"/>
                      <a:pt x="122" y="867"/>
                    </a:cubicBezTo>
                    <a:cubicBezTo>
                      <a:pt x="122" y="806"/>
                      <a:pt x="122" y="775"/>
                      <a:pt x="122" y="745"/>
                    </a:cubicBezTo>
                    <a:cubicBezTo>
                      <a:pt x="122" y="684"/>
                      <a:pt x="122" y="593"/>
                      <a:pt x="152" y="502"/>
                    </a:cubicBezTo>
                    <a:cubicBezTo>
                      <a:pt x="152" y="350"/>
                      <a:pt x="152" y="198"/>
                      <a:pt x="183" y="46"/>
                    </a:cubicBezTo>
                    <a:cubicBezTo>
                      <a:pt x="183" y="16"/>
                      <a:pt x="160"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36"/>
              <p:cNvSpPr/>
              <p:nvPr/>
            </p:nvSpPr>
            <p:spPr>
              <a:xfrm>
                <a:off x="9642550" y="6818475"/>
                <a:ext cx="3050" cy="10025"/>
              </a:xfrm>
              <a:custGeom>
                <a:rect b="b" l="l" r="r" t="t"/>
                <a:pathLst>
                  <a:path extrusionOk="0" h="401" w="122">
                    <a:moveTo>
                      <a:pt x="35" y="0"/>
                    </a:moveTo>
                    <a:cubicBezTo>
                      <a:pt x="15" y="0"/>
                      <a:pt x="0" y="22"/>
                      <a:pt x="0" y="43"/>
                    </a:cubicBezTo>
                    <a:lnTo>
                      <a:pt x="0" y="195"/>
                    </a:lnTo>
                    <a:lnTo>
                      <a:pt x="0" y="286"/>
                    </a:lnTo>
                    <a:cubicBezTo>
                      <a:pt x="0" y="307"/>
                      <a:pt x="0" y="328"/>
                      <a:pt x="10" y="348"/>
                    </a:cubicBezTo>
                    <a:lnTo>
                      <a:pt x="10" y="348"/>
                    </a:lnTo>
                    <a:cubicBezTo>
                      <a:pt x="7" y="347"/>
                      <a:pt x="4" y="347"/>
                      <a:pt x="0" y="347"/>
                    </a:cubicBezTo>
                    <a:cubicBezTo>
                      <a:pt x="0" y="347"/>
                      <a:pt x="0" y="377"/>
                      <a:pt x="31" y="377"/>
                    </a:cubicBezTo>
                    <a:cubicBezTo>
                      <a:pt x="31" y="393"/>
                      <a:pt x="46" y="400"/>
                      <a:pt x="61" y="400"/>
                    </a:cubicBezTo>
                    <a:cubicBezTo>
                      <a:pt x="76" y="400"/>
                      <a:pt x="91" y="393"/>
                      <a:pt x="91" y="377"/>
                    </a:cubicBezTo>
                    <a:cubicBezTo>
                      <a:pt x="122" y="347"/>
                      <a:pt x="122" y="317"/>
                      <a:pt x="122" y="286"/>
                    </a:cubicBezTo>
                    <a:lnTo>
                      <a:pt x="122" y="195"/>
                    </a:lnTo>
                    <a:lnTo>
                      <a:pt x="122" y="43"/>
                    </a:lnTo>
                    <a:cubicBezTo>
                      <a:pt x="122" y="13"/>
                      <a:pt x="91" y="13"/>
                      <a:pt x="61" y="13"/>
                    </a:cubicBezTo>
                    <a:cubicBezTo>
                      <a:pt x="52" y="4"/>
                      <a:pt x="43" y="0"/>
                      <a:pt x="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36"/>
              <p:cNvSpPr/>
              <p:nvPr/>
            </p:nvSpPr>
            <p:spPr>
              <a:xfrm>
                <a:off x="9655450" y="6792950"/>
                <a:ext cx="4600" cy="6100"/>
              </a:xfrm>
              <a:custGeom>
                <a:rect b="b" l="l" r="r" t="t"/>
                <a:pathLst>
                  <a:path extrusionOk="0" h="244" w="184">
                    <a:moveTo>
                      <a:pt x="92" y="0"/>
                    </a:moveTo>
                    <a:cubicBezTo>
                      <a:pt x="92" y="0"/>
                      <a:pt x="92" y="0"/>
                      <a:pt x="62" y="31"/>
                    </a:cubicBezTo>
                    <a:cubicBezTo>
                      <a:pt x="62" y="61"/>
                      <a:pt x="31" y="91"/>
                      <a:pt x="31" y="122"/>
                    </a:cubicBezTo>
                    <a:cubicBezTo>
                      <a:pt x="31" y="122"/>
                      <a:pt x="31" y="152"/>
                      <a:pt x="1" y="183"/>
                    </a:cubicBezTo>
                    <a:cubicBezTo>
                      <a:pt x="1" y="183"/>
                      <a:pt x="31" y="213"/>
                      <a:pt x="31" y="243"/>
                    </a:cubicBezTo>
                    <a:lnTo>
                      <a:pt x="92" y="243"/>
                    </a:lnTo>
                    <a:cubicBezTo>
                      <a:pt x="92" y="213"/>
                      <a:pt x="92" y="213"/>
                      <a:pt x="92" y="213"/>
                    </a:cubicBezTo>
                    <a:cubicBezTo>
                      <a:pt x="123" y="183"/>
                      <a:pt x="123" y="183"/>
                      <a:pt x="153" y="152"/>
                    </a:cubicBezTo>
                    <a:cubicBezTo>
                      <a:pt x="153" y="122"/>
                      <a:pt x="153" y="122"/>
                      <a:pt x="183" y="91"/>
                    </a:cubicBezTo>
                    <a:cubicBezTo>
                      <a:pt x="183" y="91"/>
                      <a:pt x="183" y="61"/>
                      <a:pt x="183" y="31"/>
                    </a:cubicBezTo>
                    <a:cubicBezTo>
                      <a:pt x="183" y="31"/>
                      <a:pt x="153"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36"/>
              <p:cNvSpPr/>
              <p:nvPr/>
            </p:nvSpPr>
            <p:spPr>
              <a:xfrm>
                <a:off x="9663050" y="6769375"/>
                <a:ext cx="3075" cy="2325"/>
              </a:xfrm>
              <a:custGeom>
                <a:rect b="b" l="l" r="r" t="t"/>
                <a:pathLst>
                  <a:path extrusionOk="0" h="93" w="123">
                    <a:moveTo>
                      <a:pt x="62" y="1"/>
                    </a:moveTo>
                    <a:cubicBezTo>
                      <a:pt x="1" y="1"/>
                      <a:pt x="1" y="92"/>
                      <a:pt x="62" y="92"/>
                    </a:cubicBezTo>
                    <a:cubicBezTo>
                      <a:pt x="122" y="92"/>
                      <a:pt x="122"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36"/>
              <p:cNvSpPr/>
              <p:nvPr/>
            </p:nvSpPr>
            <p:spPr>
              <a:xfrm>
                <a:off x="9666100" y="6756475"/>
                <a:ext cx="9900" cy="11425"/>
              </a:xfrm>
              <a:custGeom>
                <a:rect b="b" l="l" r="r" t="t"/>
                <a:pathLst>
                  <a:path extrusionOk="0" h="457" w="396">
                    <a:moveTo>
                      <a:pt x="304" y="0"/>
                    </a:moveTo>
                    <a:cubicBezTo>
                      <a:pt x="274" y="0"/>
                      <a:pt x="244" y="31"/>
                      <a:pt x="244" y="61"/>
                    </a:cubicBezTo>
                    <a:cubicBezTo>
                      <a:pt x="244" y="61"/>
                      <a:pt x="244" y="91"/>
                      <a:pt x="244" y="91"/>
                    </a:cubicBezTo>
                    <a:cubicBezTo>
                      <a:pt x="244" y="122"/>
                      <a:pt x="244" y="122"/>
                      <a:pt x="244" y="122"/>
                    </a:cubicBezTo>
                    <a:cubicBezTo>
                      <a:pt x="213" y="152"/>
                      <a:pt x="213" y="183"/>
                      <a:pt x="213" y="183"/>
                    </a:cubicBezTo>
                    <a:cubicBezTo>
                      <a:pt x="213" y="183"/>
                      <a:pt x="213" y="183"/>
                      <a:pt x="183" y="213"/>
                    </a:cubicBezTo>
                    <a:lnTo>
                      <a:pt x="152" y="243"/>
                    </a:lnTo>
                    <a:lnTo>
                      <a:pt x="122" y="243"/>
                    </a:lnTo>
                    <a:lnTo>
                      <a:pt x="122" y="274"/>
                    </a:lnTo>
                    <a:cubicBezTo>
                      <a:pt x="122" y="274"/>
                      <a:pt x="92" y="274"/>
                      <a:pt x="92" y="304"/>
                    </a:cubicBezTo>
                    <a:lnTo>
                      <a:pt x="61" y="304"/>
                    </a:lnTo>
                    <a:cubicBezTo>
                      <a:pt x="31" y="304"/>
                      <a:pt x="0" y="365"/>
                      <a:pt x="0" y="395"/>
                    </a:cubicBezTo>
                    <a:cubicBezTo>
                      <a:pt x="31" y="426"/>
                      <a:pt x="61" y="456"/>
                      <a:pt x="92" y="456"/>
                    </a:cubicBezTo>
                    <a:cubicBezTo>
                      <a:pt x="244" y="395"/>
                      <a:pt x="365" y="243"/>
                      <a:pt x="396" y="91"/>
                    </a:cubicBezTo>
                    <a:cubicBezTo>
                      <a:pt x="396" y="61"/>
                      <a:pt x="396" y="31"/>
                      <a:pt x="36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36"/>
              <p:cNvSpPr/>
              <p:nvPr/>
            </p:nvSpPr>
            <p:spPr>
              <a:xfrm>
                <a:off x="9681300" y="6729875"/>
                <a:ext cx="4575" cy="4575"/>
              </a:xfrm>
              <a:custGeom>
                <a:rect b="b" l="l" r="r" t="t"/>
                <a:pathLst>
                  <a:path extrusionOk="0" h="183" w="183">
                    <a:moveTo>
                      <a:pt x="61" y="0"/>
                    </a:moveTo>
                    <a:cubicBezTo>
                      <a:pt x="31" y="0"/>
                      <a:pt x="31" y="0"/>
                      <a:pt x="0" y="31"/>
                    </a:cubicBezTo>
                    <a:cubicBezTo>
                      <a:pt x="0" y="31"/>
                      <a:pt x="0" y="31"/>
                      <a:pt x="0" y="61"/>
                    </a:cubicBezTo>
                    <a:cubicBezTo>
                      <a:pt x="0" y="61"/>
                      <a:pt x="0" y="92"/>
                      <a:pt x="0" y="92"/>
                    </a:cubicBezTo>
                    <a:cubicBezTo>
                      <a:pt x="0" y="92"/>
                      <a:pt x="0" y="122"/>
                      <a:pt x="0" y="122"/>
                    </a:cubicBezTo>
                    <a:cubicBezTo>
                      <a:pt x="31" y="122"/>
                      <a:pt x="31" y="122"/>
                      <a:pt x="31" y="152"/>
                    </a:cubicBezTo>
                    <a:cubicBezTo>
                      <a:pt x="31" y="152"/>
                      <a:pt x="61" y="152"/>
                      <a:pt x="61" y="183"/>
                    </a:cubicBezTo>
                    <a:lnTo>
                      <a:pt x="122" y="183"/>
                    </a:lnTo>
                    <a:cubicBezTo>
                      <a:pt x="122" y="183"/>
                      <a:pt x="152" y="183"/>
                      <a:pt x="152" y="152"/>
                    </a:cubicBezTo>
                    <a:lnTo>
                      <a:pt x="183" y="152"/>
                    </a:lnTo>
                    <a:cubicBezTo>
                      <a:pt x="183" y="122"/>
                      <a:pt x="183" y="122"/>
                      <a:pt x="183" y="122"/>
                    </a:cubicBezTo>
                    <a:cubicBezTo>
                      <a:pt x="183" y="92"/>
                      <a:pt x="183" y="92"/>
                      <a:pt x="152" y="61"/>
                    </a:cubicBezTo>
                    <a:lnTo>
                      <a:pt x="122" y="61"/>
                    </a:lnTo>
                    <a:cubicBezTo>
                      <a:pt x="122" y="31"/>
                      <a:pt x="122" y="31"/>
                      <a:pt x="92" y="31"/>
                    </a:cubicBezTo>
                    <a:cubicBezTo>
                      <a:pt x="92" y="31"/>
                      <a:pt x="92" y="0"/>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36"/>
              <p:cNvSpPr/>
              <p:nvPr/>
            </p:nvSpPr>
            <p:spPr>
              <a:xfrm>
                <a:off x="8891775" y="6605250"/>
                <a:ext cx="5350" cy="13700"/>
              </a:xfrm>
              <a:custGeom>
                <a:rect b="b" l="l" r="r" t="t"/>
                <a:pathLst>
                  <a:path extrusionOk="0" h="548" w="214">
                    <a:moveTo>
                      <a:pt x="152" y="0"/>
                    </a:moveTo>
                    <a:cubicBezTo>
                      <a:pt x="122" y="0"/>
                      <a:pt x="61" y="0"/>
                      <a:pt x="61" y="61"/>
                    </a:cubicBezTo>
                    <a:cubicBezTo>
                      <a:pt x="61" y="122"/>
                      <a:pt x="31" y="183"/>
                      <a:pt x="31" y="274"/>
                    </a:cubicBezTo>
                    <a:cubicBezTo>
                      <a:pt x="31" y="304"/>
                      <a:pt x="31" y="335"/>
                      <a:pt x="0" y="365"/>
                    </a:cubicBezTo>
                    <a:cubicBezTo>
                      <a:pt x="0" y="426"/>
                      <a:pt x="0" y="456"/>
                      <a:pt x="0" y="487"/>
                    </a:cubicBezTo>
                    <a:cubicBezTo>
                      <a:pt x="31" y="517"/>
                      <a:pt x="31" y="548"/>
                      <a:pt x="61" y="548"/>
                    </a:cubicBezTo>
                    <a:cubicBezTo>
                      <a:pt x="61" y="548"/>
                      <a:pt x="91" y="548"/>
                      <a:pt x="122" y="517"/>
                    </a:cubicBezTo>
                    <a:cubicBezTo>
                      <a:pt x="122" y="487"/>
                      <a:pt x="152" y="456"/>
                      <a:pt x="152" y="426"/>
                    </a:cubicBezTo>
                    <a:cubicBezTo>
                      <a:pt x="152" y="365"/>
                      <a:pt x="152" y="335"/>
                      <a:pt x="183" y="304"/>
                    </a:cubicBezTo>
                    <a:cubicBezTo>
                      <a:pt x="183" y="244"/>
                      <a:pt x="183" y="152"/>
                      <a:pt x="213" y="92"/>
                    </a:cubicBezTo>
                    <a:cubicBezTo>
                      <a:pt x="213" y="61"/>
                      <a:pt x="213" y="0"/>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36"/>
              <p:cNvSpPr/>
              <p:nvPr/>
            </p:nvSpPr>
            <p:spPr>
              <a:xfrm>
                <a:off x="8897100" y="6637550"/>
                <a:ext cx="2300" cy="14450"/>
              </a:xfrm>
              <a:custGeom>
                <a:rect b="b" l="l" r="r" t="t"/>
                <a:pathLst>
                  <a:path extrusionOk="0" h="578" w="92">
                    <a:moveTo>
                      <a:pt x="46" y="0"/>
                    </a:moveTo>
                    <a:cubicBezTo>
                      <a:pt x="23" y="0"/>
                      <a:pt x="0" y="15"/>
                      <a:pt x="0" y="46"/>
                    </a:cubicBezTo>
                    <a:lnTo>
                      <a:pt x="0" y="289"/>
                    </a:lnTo>
                    <a:cubicBezTo>
                      <a:pt x="0" y="380"/>
                      <a:pt x="0" y="471"/>
                      <a:pt x="0" y="532"/>
                    </a:cubicBezTo>
                    <a:cubicBezTo>
                      <a:pt x="15" y="563"/>
                      <a:pt x="38" y="578"/>
                      <a:pt x="57" y="578"/>
                    </a:cubicBezTo>
                    <a:cubicBezTo>
                      <a:pt x="76" y="578"/>
                      <a:pt x="91" y="563"/>
                      <a:pt x="91" y="532"/>
                    </a:cubicBezTo>
                    <a:cubicBezTo>
                      <a:pt x="91" y="471"/>
                      <a:pt x="91" y="380"/>
                      <a:pt x="91" y="289"/>
                    </a:cubicBezTo>
                    <a:lnTo>
                      <a:pt x="91" y="46"/>
                    </a:lnTo>
                    <a:cubicBezTo>
                      <a:pt x="91" y="15"/>
                      <a:pt x="68"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36"/>
              <p:cNvSpPr/>
              <p:nvPr/>
            </p:nvSpPr>
            <p:spPr>
              <a:xfrm>
                <a:off x="8902400" y="6669450"/>
                <a:ext cx="3075" cy="25300"/>
              </a:xfrm>
              <a:custGeom>
                <a:rect b="b" l="l" r="r" t="t"/>
                <a:pathLst>
                  <a:path extrusionOk="0" h="1012" w="123">
                    <a:moveTo>
                      <a:pt x="46" y="1"/>
                    </a:moveTo>
                    <a:cubicBezTo>
                      <a:pt x="24" y="1"/>
                      <a:pt x="1" y="16"/>
                      <a:pt x="1" y="47"/>
                    </a:cubicBezTo>
                    <a:lnTo>
                      <a:pt x="1" y="533"/>
                    </a:lnTo>
                    <a:lnTo>
                      <a:pt x="1" y="776"/>
                    </a:lnTo>
                    <a:cubicBezTo>
                      <a:pt x="1" y="837"/>
                      <a:pt x="1" y="928"/>
                      <a:pt x="1" y="989"/>
                    </a:cubicBezTo>
                    <a:cubicBezTo>
                      <a:pt x="16" y="1004"/>
                      <a:pt x="31" y="1012"/>
                      <a:pt x="46" y="1012"/>
                    </a:cubicBezTo>
                    <a:cubicBezTo>
                      <a:pt x="62" y="1012"/>
                      <a:pt x="77" y="1004"/>
                      <a:pt x="92" y="989"/>
                    </a:cubicBezTo>
                    <a:cubicBezTo>
                      <a:pt x="122" y="928"/>
                      <a:pt x="92" y="837"/>
                      <a:pt x="92" y="776"/>
                    </a:cubicBezTo>
                    <a:lnTo>
                      <a:pt x="92" y="533"/>
                    </a:lnTo>
                    <a:lnTo>
                      <a:pt x="92" y="47"/>
                    </a:lnTo>
                    <a:cubicBezTo>
                      <a:pt x="92" y="16"/>
                      <a:pt x="6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36"/>
              <p:cNvSpPr/>
              <p:nvPr/>
            </p:nvSpPr>
            <p:spPr>
              <a:xfrm>
                <a:off x="8908100" y="6699850"/>
                <a:ext cx="4975" cy="21800"/>
              </a:xfrm>
              <a:custGeom>
                <a:rect b="b" l="l" r="r" t="t"/>
                <a:pathLst>
                  <a:path extrusionOk="0" h="872" w="199">
                    <a:moveTo>
                      <a:pt x="50" y="1"/>
                    </a:moveTo>
                    <a:cubicBezTo>
                      <a:pt x="24" y="1"/>
                      <a:pt x="1" y="16"/>
                      <a:pt x="16" y="46"/>
                    </a:cubicBezTo>
                    <a:cubicBezTo>
                      <a:pt x="16" y="168"/>
                      <a:pt x="16" y="320"/>
                      <a:pt x="46" y="441"/>
                    </a:cubicBezTo>
                    <a:cubicBezTo>
                      <a:pt x="46" y="502"/>
                      <a:pt x="46" y="593"/>
                      <a:pt x="46" y="654"/>
                    </a:cubicBezTo>
                    <a:cubicBezTo>
                      <a:pt x="46" y="715"/>
                      <a:pt x="46" y="776"/>
                      <a:pt x="77" y="837"/>
                    </a:cubicBezTo>
                    <a:cubicBezTo>
                      <a:pt x="90" y="862"/>
                      <a:pt x="108" y="872"/>
                      <a:pt x="125" y="872"/>
                    </a:cubicBezTo>
                    <a:cubicBezTo>
                      <a:pt x="148" y="872"/>
                      <a:pt x="168" y="854"/>
                      <a:pt x="168" y="837"/>
                    </a:cubicBezTo>
                    <a:cubicBezTo>
                      <a:pt x="198" y="776"/>
                      <a:pt x="168" y="715"/>
                      <a:pt x="168" y="624"/>
                    </a:cubicBezTo>
                    <a:cubicBezTo>
                      <a:pt x="168" y="563"/>
                      <a:pt x="168" y="502"/>
                      <a:pt x="168" y="441"/>
                    </a:cubicBezTo>
                    <a:cubicBezTo>
                      <a:pt x="138" y="320"/>
                      <a:pt x="138" y="168"/>
                      <a:pt x="107" y="46"/>
                    </a:cubicBezTo>
                    <a:cubicBezTo>
                      <a:pt x="107" y="16"/>
                      <a:pt x="77"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36"/>
              <p:cNvSpPr/>
              <p:nvPr/>
            </p:nvSpPr>
            <p:spPr>
              <a:xfrm>
                <a:off x="8920275" y="6724350"/>
                <a:ext cx="4950" cy="23600"/>
              </a:xfrm>
              <a:custGeom>
                <a:rect b="b" l="l" r="r" t="t"/>
                <a:pathLst>
                  <a:path extrusionOk="0" h="944" w="198">
                    <a:moveTo>
                      <a:pt x="50" y="1"/>
                    </a:moveTo>
                    <a:cubicBezTo>
                      <a:pt x="23" y="1"/>
                      <a:pt x="0" y="24"/>
                      <a:pt x="15" y="69"/>
                    </a:cubicBezTo>
                    <a:cubicBezTo>
                      <a:pt x="15" y="221"/>
                      <a:pt x="15" y="343"/>
                      <a:pt x="46" y="495"/>
                    </a:cubicBezTo>
                    <a:cubicBezTo>
                      <a:pt x="46" y="586"/>
                      <a:pt x="46" y="647"/>
                      <a:pt x="76" y="708"/>
                    </a:cubicBezTo>
                    <a:cubicBezTo>
                      <a:pt x="76" y="799"/>
                      <a:pt x="76" y="860"/>
                      <a:pt x="107" y="920"/>
                    </a:cubicBezTo>
                    <a:cubicBezTo>
                      <a:pt x="107" y="936"/>
                      <a:pt x="122" y="943"/>
                      <a:pt x="137" y="943"/>
                    </a:cubicBezTo>
                    <a:cubicBezTo>
                      <a:pt x="152" y="943"/>
                      <a:pt x="167" y="936"/>
                      <a:pt x="167" y="920"/>
                    </a:cubicBezTo>
                    <a:cubicBezTo>
                      <a:pt x="198" y="860"/>
                      <a:pt x="167" y="768"/>
                      <a:pt x="167" y="708"/>
                    </a:cubicBezTo>
                    <a:cubicBezTo>
                      <a:pt x="167" y="647"/>
                      <a:pt x="167" y="556"/>
                      <a:pt x="167" y="495"/>
                    </a:cubicBezTo>
                    <a:lnTo>
                      <a:pt x="107" y="69"/>
                    </a:lnTo>
                    <a:cubicBezTo>
                      <a:pt x="107" y="24"/>
                      <a:pt x="76"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36"/>
              <p:cNvSpPr/>
              <p:nvPr/>
            </p:nvSpPr>
            <p:spPr>
              <a:xfrm>
                <a:off x="8932050" y="6760275"/>
                <a:ext cx="3825" cy="3825"/>
              </a:xfrm>
              <a:custGeom>
                <a:rect b="b" l="l" r="r" t="t"/>
                <a:pathLst>
                  <a:path extrusionOk="0" h="153" w="153">
                    <a:moveTo>
                      <a:pt x="31" y="0"/>
                    </a:moveTo>
                    <a:cubicBezTo>
                      <a:pt x="31" y="31"/>
                      <a:pt x="0" y="31"/>
                      <a:pt x="31" y="61"/>
                    </a:cubicBezTo>
                    <a:cubicBezTo>
                      <a:pt x="31" y="91"/>
                      <a:pt x="31" y="91"/>
                      <a:pt x="31" y="122"/>
                    </a:cubicBezTo>
                    <a:cubicBezTo>
                      <a:pt x="31" y="122"/>
                      <a:pt x="61" y="152"/>
                      <a:pt x="91" y="152"/>
                    </a:cubicBezTo>
                    <a:cubicBezTo>
                      <a:pt x="91" y="152"/>
                      <a:pt x="122" y="152"/>
                      <a:pt x="122" y="122"/>
                    </a:cubicBezTo>
                    <a:cubicBezTo>
                      <a:pt x="122" y="91"/>
                      <a:pt x="122" y="61"/>
                      <a:pt x="122" y="61"/>
                    </a:cubicBezTo>
                    <a:cubicBezTo>
                      <a:pt x="152" y="31"/>
                      <a:pt x="122" y="31"/>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36"/>
              <p:cNvSpPr/>
              <p:nvPr/>
            </p:nvSpPr>
            <p:spPr>
              <a:xfrm>
                <a:off x="8943450" y="6789150"/>
                <a:ext cx="9125" cy="12925"/>
              </a:xfrm>
              <a:custGeom>
                <a:rect b="b" l="l" r="r" t="t"/>
                <a:pathLst>
                  <a:path extrusionOk="0" h="517" w="365">
                    <a:moveTo>
                      <a:pt x="183" y="395"/>
                    </a:moveTo>
                    <a:cubicBezTo>
                      <a:pt x="162" y="395"/>
                      <a:pt x="169" y="409"/>
                      <a:pt x="176" y="409"/>
                    </a:cubicBezTo>
                    <a:cubicBezTo>
                      <a:pt x="179" y="409"/>
                      <a:pt x="183" y="405"/>
                      <a:pt x="183" y="395"/>
                    </a:cubicBezTo>
                    <a:close/>
                    <a:moveTo>
                      <a:pt x="152" y="0"/>
                    </a:moveTo>
                    <a:cubicBezTo>
                      <a:pt x="122" y="0"/>
                      <a:pt x="61" y="0"/>
                      <a:pt x="31" y="31"/>
                    </a:cubicBezTo>
                    <a:cubicBezTo>
                      <a:pt x="0" y="91"/>
                      <a:pt x="31" y="152"/>
                      <a:pt x="61" y="183"/>
                    </a:cubicBezTo>
                    <a:lnTo>
                      <a:pt x="91" y="183"/>
                    </a:lnTo>
                    <a:cubicBezTo>
                      <a:pt x="91" y="213"/>
                      <a:pt x="91" y="213"/>
                      <a:pt x="122" y="213"/>
                    </a:cubicBezTo>
                    <a:cubicBezTo>
                      <a:pt x="91" y="213"/>
                      <a:pt x="122" y="213"/>
                      <a:pt x="122" y="243"/>
                    </a:cubicBezTo>
                    <a:cubicBezTo>
                      <a:pt x="122" y="243"/>
                      <a:pt x="152" y="274"/>
                      <a:pt x="152" y="274"/>
                    </a:cubicBezTo>
                    <a:cubicBezTo>
                      <a:pt x="152" y="274"/>
                      <a:pt x="152" y="304"/>
                      <a:pt x="152" y="304"/>
                    </a:cubicBezTo>
                    <a:cubicBezTo>
                      <a:pt x="152" y="335"/>
                      <a:pt x="152" y="335"/>
                      <a:pt x="152" y="335"/>
                    </a:cubicBezTo>
                    <a:cubicBezTo>
                      <a:pt x="152" y="335"/>
                      <a:pt x="152" y="365"/>
                      <a:pt x="152" y="365"/>
                    </a:cubicBezTo>
                    <a:cubicBezTo>
                      <a:pt x="152" y="365"/>
                      <a:pt x="152" y="365"/>
                      <a:pt x="152" y="395"/>
                    </a:cubicBezTo>
                    <a:lnTo>
                      <a:pt x="183" y="395"/>
                    </a:lnTo>
                    <a:lnTo>
                      <a:pt x="183" y="456"/>
                    </a:lnTo>
                    <a:cubicBezTo>
                      <a:pt x="152" y="487"/>
                      <a:pt x="183" y="517"/>
                      <a:pt x="213" y="517"/>
                    </a:cubicBezTo>
                    <a:cubicBezTo>
                      <a:pt x="243" y="517"/>
                      <a:pt x="304" y="517"/>
                      <a:pt x="304" y="487"/>
                    </a:cubicBezTo>
                    <a:cubicBezTo>
                      <a:pt x="335" y="426"/>
                      <a:pt x="365" y="395"/>
                      <a:pt x="365" y="335"/>
                    </a:cubicBezTo>
                    <a:cubicBezTo>
                      <a:pt x="365" y="304"/>
                      <a:pt x="335" y="243"/>
                      <a:pt x="335" y="213"/>
                    </a:cubicBezTo>
                    <a:cubicBezTo>
                      <a:pt x="304" y="122"/>
                      <a:pt x="243" y="61"/>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36"/>
              <p:cNvSpPr/>
              <p:nvPr/>
            </p:nvSpPr>
            <p:spPr>
              <a:xfrm>
                <a:off x="8968525" y="6837025"/>
                <a:ext cx="6100" cy="6100"/>
              </a:xfrm>
              <a:custGeom>
                <a:rect b="b" l="l" r="r" t="t"/>
                <a:pathLst>
                  <a:path extrusionOk="0" h="244" w="244">
                    <a:moveTo>
                      <a:pt x="91" y="0"/>
                    </a:moveTo>
                    <a:cubicBezTo>
                      <a:pt x="61" y="0"/>
                      <a:pt x="61" y="0"/>
                      <a:pt x="31" y="31"/>
                    </a:cubicBezTo>
                    <a:cubicBezTo>
                      <a:pt x="31" y="31"/>
                      <a:pt x="31" y="31"/>
                      <a:pt x="31" y="61"/>
                    </a:cubicBezTo>
                    <a:cubicBezTo>
                      <a:pt x="0" y="61"/>
                      <a:pt x="0" y="91"/>
                      <a:pt x="0" y="91"/>
                    </a:cubicBezTo>
                    <a:cubicBezTo>
                      <a:pt x="0" y="122"/>
                      <a:pt x="31" y="152"/>
                      <a:pt x="61" y="183"/>
                    </a:cubicBezTo>
                    <a:cubicBezTo>
                      <a:pt x="91" y="183"/>
                      <a:pt x="122" y="213"/>
                      <a:pt x="152" y="243"/>
                    </a:cubicBezTo>
                    <a:lnTo>
                      <a:pt x="213" y="243"/>
                    </a:lnTo>
                    <a:cubicBezTo>
                      <a:pt x="213" y="243"/>
                      <a:pt x="213" y="213"/>
                      <a:pt x="213" y="213"/>
                    </a:cubicBezTo>
                    <a:lnTo>
                      <a:pt x="243" y="213"/>
                    </a:lnTo>
                    <a:cubicBezTo>
                      <a:pt x="243" y="183"/>
                      <a:pt x="243" y="183"/>
                      <a:pt x="243" y="183"/>
                    </a:cubicBezTo>
                    <a:cubicBezTo>
                      <a:pt x="243" y="183"/>
                      <a:pt x="243" y="152"/>
                      <a:pt x="243" y="152"/>
                    </a:cubicBezTo>
                    <a:cubicBezTo>
                      <a:pt x="243" y="152"/>
                      <a:pt x="243" y="122"/>
                      <a:pt x="243" y="122"/>
                    </a:cubicBezTo>
                    <a:cubicBezTo>
                      <a:pt x="213" y="91"/>
                      <a:pt x="213" y="61"/>
                      <a:pt x="183" y="31"/>
                    </a:cubicBezTo>
                    <a:cubicBezTo>
                      <a:pt x="183" y="0"/>
                      <a:pt x="152" y="0"/>
                      <a:pt x="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36"/>
              <p:cNvSpPr/>
              <p:nvPr/>
            </p:nvSpPr>
            <p:spPr>
              <a:xfrm>
                <a:off x="8979925" y="6856775"/>
                <a:ext cx="775" cy="775"/>
              </a:xfrm>
              <a:custGeom>
                <a:rect b="b" l="l" r="r" t="t"/>
                <a:pathLst>
                  <a:path extrusionOk="0" h="31" w="31">
                    <a:moveTo>
                      <a:pt x="0" y="0"/>
                    </a:moveTo>
                    <a:cubicBezTo>
                      <a:pt x="0" y="0"/>
                      <a:pt x="0" y="31"/>
                      <a:pt x="0" y="31"/>
                    </a:cubicBezTo>
                    <a:cubicBezTo>
                      <a:pt x="31" y="31"/>
                      <a:pt x="31"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36"/>
              <p:cNvSpPr/>
              <p:nvPr/>
            </p:nvSpPr>
            <p:spPr>
              <a:xfrm>
                <a:off x="9630675" y="6258675"/>
                <a:ext cx="5050" cy="12575"/>
              </a:xfrm>
              <a:custGeom>
                <a:rect b="b" l="l" r="r" t="t"/>
                <a:pathLst>
                  <a:path extrusionOk="0" h="503" w="202">
                    <a:moveTo>
                      <a:pt x="59" y="0"/>
                    </a:moveTo>
                    <a:cubicBezTo>
                      <a:pt x="28" y="0"/>
                      <a:pt x="1" y="26"/>
                      <a:pt x="19" y="64"/>
                    </a:cubicBezTo>
                    <a:cubicBezTo>
                      <a:pt x="19" y="125"/>
                      <a:pt x="50" y="216"/>
                      <a:pt x="50" y="277"/>
                    </a:cubicBezTo>
                    <a:cubicBezTo>
                      <a:pt x="80" y="307"/>
                      <a:pt x="80" y="337"/>
                      <a:pt x="80" y="398"/>
                    </a:cubicBezTo>
                    <a:cubicBezTo>
                      <a:pt x="80" y="398"/>
                      <a:pt x="110" y="429"/>
                      <a:pt x="110" y="429"/>
                    </a:cubicBezTo>
                    <a:cubicBezTo>
                      <a:pt x="110" y="459"/>
                      <a:pt x="110" y="489"/>
                      <a:pt x="141" y="489"/>
                    </a:cubicBezTo>
                    <a:cubicBezTo>
                      <a:pt x="141" y="500"/>
                      <a:pt x="144" y="503"/>
                      <a:pt x="150" y="503"/>
                    </a:cubicBezTo>
                    <a:cubicBezTo>
                      <a:pt x="161" y="503"/>
                      <a:pt x="181" y="489"/>
                      <a:pt x="202" y="489"/>
                    </a:cubicBezTo>
                    <a:cubicBezTo>
                      <a:pt x="202" y="459"/>
                      <a:pt x="202" y="429"/>
                      <a:pt x="202" y="429"/>
                    </a:cubicBezTo>
                    <a:cubicBezTo>
                      <a:pt x="202" y="398"/>
                      <a:pt x="202" y="368"/>
                      <a:pt x="171" y="368"/>
                    </a:cubicBezTo>
                    <a:cubicBezTo>
                      <a:pt x="171" y="337"/>
                      <a:pt x="171" y="277"/>
                      <a:pt x="171" y="246"/>
                    </a:cubicBezTo>
                    <a:cubicBezTo>
                      <a:pt x="141" y="185"/>
                      <a:pt x="110" y="94"/>
                      <a:pt x="110" y="33"/>
                    </a:cubicBezTo>
                    <a:cubicBezTo>
                      <a:pt x="99" y="10"/>
                      <a:pt x="78"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36"/>
              <p:cNvSpPr/>
              <p:nvPr/>
            </p:nvSpPr>
            <p:spPr>
              <a:xfrm>
                <a:off x="9637225" y="6278875"/>
                <a:ext cx="4575" cy="20175"/>
              </a:xfrm>
              <a:custGeom>
                <a:rect b="b" l="l" r="r" t="t"/>
                <a:pathLst>
                  <a:path extrusionOk="0" h="807" w="183">
                    <a:moveTo>
                      <a:pt x="137" y="1"/>
                    </a:moveTo>
                    <a:cubicBezTo>
                      <a:pt x="114" y="1"/>
                      <a:pt x="92" y="16"/>
                      <a:pt x="92" y="46"/>
                    </a:cubicBezTo>
                    <a:cubicBezTo>
                      <a:pt x="92" y="168"/>
                      <a:pt x="92" y="289"/>
                      <a:pt x="61" y="411"/>
                    </a:cubicBezTo>
                    <a:cubicBezTo>
                      <a:pt x="61" y="472"/>
                      <a:pt x="61" y="533"/>
                      <a:pt x="31" y="593"/>
                    </a:cubicBezTo>
                    <a:lnTo>
                      <a:pt x="0" y="684"/>
                    </a:lnTo>
                    <a:cubicBezTo>
                      <a:pt x="0" y="715"/>
                      <a:pt x="0" y="745"/>
                      <a:pt x="0" y="776"/>
                    </a:cubicBezTo>
                    <a:cubicBezTo>
                      <a:pt x="0" y="806"/>
                      <a:pt x="31" y="806"/>
                      <a:pt x="61" y="806"/>
                    </a:cubicBezTo>
                    <a:cubicBezTo>
                      <a:pt x="122" y="776"/>
                      <a:pt x="122" y="684"/>
                      <a:pt x="122" y="624"/>
                    </a:cubicBezTo>
                    <a:cubicBezTo>
                      <a:pt x="152" y="563"/>
                      <a:pt x="152" y="502"/>
                      <a:pt x="183" y="441"/>
                    </a:cubicBezTo>
                    <a:cubicBezTo>
                      <a:pt x="183" y="289"/>
                      <a:pt x="183" y="168"/>
                      <a:pt x="183" y="46"/>
                    </a:cubicBezTo>
                    <a:cubicBezTo>
                      <a:pt x="183" y="16"/>
                      <a:pt x="160"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36"/>
              <p:cNvSpPr/>
              <p:nvPr/>
            </p:nvSpPr>
            <p:spPr>
              <a:xfrm>
                <a:off x="9647875" y="6296350"/>
                <a:ext cx="2300" cy="16750"/>
              </a:xfrm>
              <a:custGeom>
                <a:rect b="b" l="l" r="r" t="t"/>
                <a:pathLst>
                  <a:path extrusionOk="0" h="670" w="92">
                    <a:moveTo>
                      <a:pt x="46" y="1"/>
                    </a:moveTo>
                    <a:cubicBezTo>
                      <a:pt x="23" y="1"/>
                      <a:pt x="0" y="16"/>
                      <a:pt x="0" y="46"/>
                    </a:cubicBezTo>
                    <a:lnTo>
                      <a:pt x="0" y="350"/>
                    </a:lnTo>
                    <a:lnTo>
                      <a:pt x="0" y="502"/>
                    </a:lnTo>
                    <a:cubicBezTo>
                      <a:pt x="0" y="533"/>
                      <a:pt x="0" y="593"/>
                      <a:pt x="0" y="624"/>
                    </a:cubicBezTo>
                    <a:cubicBezTo>
                      <a:pt x="0" y="654"/>
                      <a:pt x="15" y="669"/>
                      <a:pt x="34" y="669"/>
                    </a:cubicBezTo>
                    <a:cubicBezTo>
                      <a:pt x="53" y="669"/>
                      <a:pt x="76" y="654"/>
                      <a:pt x="91" y="624"/>
                    </a:cubicBezTo>
                    <a:cubicBezTo>
                      <a:pt x="91" y="593"/>
                      <a:pt x="91" y="533"/>
                      <a:pt x="91" y="502"/>
                    </a:cubicBezTo>
                    <a:lnTo>
                      <a:pt x="91" y="350"/>
                    </a:lnTo>
                    <a:lnTo>
                      <a:pt x="91" y="46"/>
                    </a:lnTo>
                    <a:cubicBezTo>
                      <a:pt x="91" y="16"/>
                      <a:pt x="68"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36"/>
              <p:cNvSpPr/>
              <p:nvPr/>
            </p:nvSpPr>
            <p:spPr>
              <a:xfrm>
                <a:off x="9656975" y="6324025"/>
                <a:ext cx="4600" cy="20150"/>
              </a:xfrm>
              <a:custGeom>
                <a:rect b="b" l="l" r="r" t="t"/>
                <a:pathLst>
                  <a:path extrusionOk="0" h="806" w="184">
                    <a:moveTo>
                      <a:pt x="62" y="0"/>
                    </a:moveTo>
                    <a:cubicBezTo>
                      <a:pt x="36" y="0"/>
                      <a:pt x="1" y="26"/>
                      <a:pt x="1" y="64"/>
                    </a:cubicBezTo>
                    <a:cubicBezTo>
                      <a:pt x="31" y="155"/>
                      <a:pt x="31" y="307"/>
                      <a:pt x="62" y="429"/>
                    </a:cubicBezTo>
                    <a:cubicBezTo>
                      <a:pt x="62" y="489"/>
                      <a:pt x="62" y="520"/>
                      <a:pt x="62" y="581"/>
                    </a:cubicBezTo>
                    <a:lnTo>
                      <a:pt x="62" y="672"/>
                    </a:lnTo>
                    <a:cubicBezTo>
                      <a:pt x="62" y="733"/>
                      <a:pt x="31" y="763"/>
                      <a:pt x="62" y="763"/>
                    </a:cubicBezTo>
                    <a:cubicBezTo>
                      <a:pt x="83" y="785"/>
                      <a:pt x="105" y="806"/>
                      <a:pt x="115" y="806"/>
                    </a:cubicBezTo>
                    <a:cubicBezTo>
                      <a:pt x="120" y="806"/>
                      <a:pt x="122" y="802"/>
                      <a:pt x="122" y="793"/>
                    </a:cubicBezTo>
                    <a:cubicBezTo>
                      <a:pt x="183" y="733"/>
                      <a:pt x="153" y="672"/>
                      <a:pt x="153" y="611"/>
                    </a:cubicBezTo>
                    <a:cubicBezTo>
                      <a:pt x="183" y="550"/>
                      <a:pt x="153" y="459"/>
                      <a:pt x="153" y="398"/>
                    </a:cubicBezTo>
                    <a:cubicBezTo>
                      <a:pt x="153" y="277"/>
                      <a:pt x="122" y="155"/>
                      <a:pt x="92" y="34"/>
                    </a:cubicBezTo>
                    <a:cubicBezTo>
                      <a:pt x="92" y="10"/>
                      <a:pt x="79"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36"/>
              <p:cNvSpPr/>
              <p:nvPr/>
            </p:nvSpPr>
            <p:spPr>
              <a:xfrm>
                <a:off x="9663050" y="6356000"/>
                <a:ext cx="3075" cy="4600"/>
              </a:xfrm>
              <a:custGeom>
                <a:rect b="b" l="l" r="r" t="t"/>
                <a:pathLst>
                  <a:path extrusionOk="0" h="184" w="123">
                    <a:moveTo>
                      <a:pt x="31" y="1"/>
                    </a:moveTo>
                    <a:cubicBezTo>
                      <a:pt x="1" y="31"/>
                      <a:pt x="1" y="31"/>
                      <a:pt x="1" y="31"/>
                    </a:cubicBezTo>
                    <a:cubicBezTo>
                      <a:pt x="1" y="62"/>
                      <a:pt x="1" y="122"/>
                      <a:pt x="1" y="153"/>
                    </a:cubicBezTo>
                    <a:cubicBezTo>
                      <a:pt x="1" y="153"/>
                      <a:pt x="1" y="153"/>
                      <a:pt x="31" y="183"/>
                    </a:cubicBezTo>
                    <a:lnTo>
                      <a:pt x="92" y="183"/>
                    </a:lnTo>
                    <a:lnTo>
                      <a:pt x="92" y="153"/>
                    </a:lnTo>
                    <a:cubicBezTo>
                      <a:pt x="92" y="122"/>
                      <a:pt x="92" y="62"/>
                      <a:pt x="122" y="31"/>
                    </a:cubicBezTo>
                    <a:cubicBezTo>
                      <a:pt x="122" y="31"/>
                      <a:pt x="92" y="3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36"/>
              <p:cNvSpPr/>
              <p:nvPr/>
            </p:nvSpPr>
            <p:spPr>
              <a:xfrm>
                <a:off x="9672950" y="6383350"/>
                <a:ext cx="3825" cy="2325"/>
              </a:xfrm>
              <a:custGeom>
                <a:rect b="b" l="l" r="r" t="t"/>
                <a:pathLst>
                  <a:path extrusionOk="0" h="93" w="153">
                    <a:moveTo>
                      <a:pt x="91" y="1"/>
                    </a:moveTo>
                    <a:cubicBezTo>
                      <a:pt x="0" y="1"/>
                      <a:pt x="0" y="92"/>
                      <a:pt x="91" y="92"/>
                    </a:cubicBezTo>
                    <a:cubicBezTo>
                      <a:pt x="152" y="92"/>
                      <a:pt x="15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36"/>
              <p:cNvSpPr/>
              <p:nvPr/>
            </p:nvSpPr>
            <p:spPr>
              <a:xfrm>
                <a:off x="9682050" y="6413750"/>
                <a:ext cx="3075" cy="9150"/>
              </a:xfrm>
              <a:custGeom>
                <a:rect b="b" l="l" r="r" t="t"/>
                <a:pathLst>
                  <a:path extrusionOk="0" h="366" w="123">
                    <a:moveTo>
                      <a:pt x="62" y="1"/>
                    </a:moveTo>
                    <a:cubicBezTo>
                      <a:pt x="31" y="1"/>
                      <a:pt x="1" y="31"/>
                      <a:pt x="1" y="62"/>
                    </a:cubicBezTo>
                    <a:cubicBezTo>
                      <a:pt x="1" y="153"/>
                      <a:pt x="1" y="214"/>
                      <a:pt x="1" y="305"/>
                    </a:cubicBezTo>
                    <a:cubicBezTo>
                      <a:pt x="1" y="335"/>
                      <a:pt x="31" y="366"/>
                      <a:pt x="62" y="366"/>
                    </a:cubicBezTo>
                    <a:cubicBezTo>
                      <a:pt x="92" y="366"/>
                      <a:pt x="122" y="335"/>
                      <a:pt x="122" y="305"/>
                    </a:cubicBezTo>
                    <a:cubicBezTo>
                      <a:pt x="122" y="214"/>
                      <a:pt x="122" y="122"/>
                      <a:pt x="122" y="62"/>
                    </a:cubicBezTo>
                    <a:cubicBezTo>
                      <a:pt x="122" y="31"/>
                      <a:pt x="92"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36"/>
              <p:cNvSpPr/>
              <p:nvPr/>
            </p:nvSpPr>
            <p:spPr>
              <a:xfrm>
                <a:off x="9685100" y="6436550"/>
                <a:ext cx="3825" cy="3075"/>
              </a:xfrm>
              <a:custGeom>
                <a:rect b="b" l="l" r="r" t="t"/>
                <a:pathLst>
                  <a:path extrusionOk="0" h="123" w="153">
                    <a:moveTo>
                      <a:pt x="61" y="1"/>
                    </a:moveTo>
                    <a:cubicBezTo>
                      <a:pt x="0" y="1"/>
                      <a:pt x="0" y="122"/>
                      <a:pt x="61" y="122"/>
                    </a:cubicBezTo>
                    <a:cubicBezTo>
                      <a:pt x="152" y="122"/>
                      <a:pt x="152"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36"/>
              <p:cNvSpPr/>
              <p:nvPr/>
            </p:nvSpPr>
            <p:spPr>
              <a:xfrm>
                <a:off x="9688125" y="6467700"/>
                <a:ext cx="25" cy="25"/>
              </a:xfrm>
              <a:custGeom>
                <a:rect b="b" l="l" r="r" t="t"/>
                <a:pathLst>
                  <a:path extrusionOk="0" h="1" w="1">
                    <a:moveTo>
                      <a:pt x="1" y="1"/>
                    </a:moveTo>
                    <a:cubicBezTo>
                      <a:pt x="1" y="1"/>
                      <a:pt x="1" y="1"/>
                      <a:pt x="1" y="1"/>
                    </a:cubicBezTo>
                    <a:cubicBezTo>
                      <a:pt x="1" y="1"/>
                      <a:pt x="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36"/>
              <p:cNvSpPr/>
              <p:nvPr/>
            </p:nvSpPr>
            <p:spPr>
              <a:xfrm>
                <a:off x="9686625" y="6467400"/>
                <a:ext cx="3050" cy="6975"/>
              </a:xfrm>
              <a:custGeom>
                <a:rect b="b" l="l" r="r" t="t"/>
                <a:pathLst>
                  <a:path extrusionOk="0" h="279" w="122">
                    <a:moveTo>
                      <a:pt x="35" y="0"/>
                    </a:moveTo>
                    <a:cubicBezTo>
                      <a:pt x="15" y="0"/>
                      <a:pt x="0" y="22"/>
                      <a:pt x="0" y="43"/>
                    </a:cubicBezTo>
                    <a:lnTo>
                      <a:pt x="0" y="165"/>
                    </a:lnTo>
                    <a:cubicBezTo>
                      <a:pt x="0" y="165"/>
                      <a:pt x="0" y="195"/>
                      <a:pt x="0" y="226"/>
                    </a:cubicBezTo>
                    <a:cubicBezTo>
                      <a:pt x="0" y="226"/>
                      <a:pt x="0" y="256"/>
                      <a:pt x="31" y="256"/>
                    </a:cubicBezTo>
                    <a:cubicBezTo>
                      <a:pt x="31" y="271"/>
                      <a:pt x="46" y="279"/>
                      <a:pt x="61" y="279"/>
                    </a:cubicBezTo>
                    <a:cubicBezTo>
                      <a:pt x="76" y="279"/>
                      <a:pt x="91" y="271"/>
                      <a:pt x="91" y="256"/>
                    </a:cubicBezTo>
                    <a:cubicBezTo>
                      <a:pt x="91" y="256"/>
                      <a:pt x="91" y="226"/>
                      <a:pt x="91" y="226"/>
                    </a:cubicBezTo>
                    <a:cubicBezTo>
                      <a:pt x="122" y="195"/>
                      <a:pt x="122" y="165"/>
                      <a:pt x="122" y="165"/>
                    </a:cubicBezTo>
                    <a:lnTo>
                      <a:pt x="122" y="43"/>
                    </a:lnTo>
                    <a:cubicBezTo>
                      <a:pt x="122" y="22"/>
                      <a:pt x="107" y="0"/>
                      <a:pt x="87" y="0"/>
                    </a:cubicBezTo>
                    <a:cubicBezTo>
                      <a:pt x="79" y="0"/>
                      <a:pt x="70" y="4"/>
                      <a:pt x="61" y="13"/>
                    </a:cubicBezTo>
                    <a:cubicBezTo>
                      <a:pt x="52" y="4"/>
                      <a:pt x="43" y="0"/>
                      <a:pt x="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36"/>
              <p:cNvSpPr/>
              <p:nvPr/>
            </p:nvSpPr>
            <p:spPr>
              <a:xfrm>
                <a:off x="9100750" y="6478350"/>
                <a:ext cx="4575" cy="9900"/>
              </a:xfrm>
              <a:custGeom>
                <a:rect b="b" l="l" r="r" t="t"/>
                <a:pathLst>
                  <a:path extrusionOk="0" h="396" w="183">
                    <a:moveTo>
                      <a:pt x="61" y="0"/>
                    </a:moveTo>
                    <a:cubicBezTo>
                      <a:pt x="61" y="0"/>
                      <a:pt x="30" y="31"/>
                      <a:pt x="30" y="61"/>
                    </a:cubicBezTo>
                    <a:cubicBezTo>
                      <a:pt x="30" y="92"/>
                      <a:pt x="30" y="122"/>
                      <a:pt x="30" y="152"/>
                    </a:cubicBezTo>
                    <a:cubicBezTo>
                      <a:pt x="0" y="183"/>
                      <a:pt x="0" y="213"/>
                      <a:pt x="0" y="213"/>
                    </a:cubicBezTo>
                    <a:cubicBezTo>
                      <a:pt x="0" y="244"/>
                      <a:pt x="0" y="274"/>
                      <a:pt x="0" y="274"/>
                    </a:cubicBezTo>
                    <a:cubicBezTo>
                      <a:pt x="0" y="274"/>
                      <a:pt x="0" y="304"/>
                      <a:pt x="0" y="304"/>
                    </a:cubicBezTo>
                    <a:cubicBezTo>
                      <a:pt x="0" y="365"/>
                      <a:pt x="30" y="365"/>
                      <a:pt x="61" y="396"/>
                    </a:cubicBezTo>
                    <a:cubicBezTo>
                      <a:pt x="122" y="396"/>
                      <a:pt x="152" y="365"/>
                      <a:pt x="152" y="335"/>
                    </a:cubicBezTo>
                    <a:cubicBezTo>
                      <a:pt x="152" y="335"/>
                      <a:pt x="152" y="335"/>
                      <a:pt x="152" y="304"/>
                    </a:cubicBezTo>
                    <a:cubicBezTo>
                      <a:pt x="152" y="274"/>
                      <a:pt x="152" y="274"/>
                      <a:pt x="152" y="274"/>
                    </a:cubicBezTo>
                    <a:cubicBezTo>
                      <a:pt x="182" y="244"/>
                      <a:pt x="182" y="244"/>
                      <a:pt x="182" y="213"/>
                    </a:cubicBezTo>
                    <a:cubicBezTo>
                      <a:pt x="182" y="183"/>
                      <a:pt x="182" y="122"/>
                      <a:pt x="182" y="92"/>
                    </a:cubicBezTo>
                    <a:cubicBezTo>
                      <a:pt x="182" y="61"/>
                      <a:pt x="182" y="61"/>
                      <a:pt x="182" y="31"/>
                    </a:cubicBezTo>
                    <a:cubicBezTo>
                      <a:pt x="182" y="0"/>
                      <a:pt x="152" y="0"/>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36"/>
              <p:cNvSpPr/>
              <p:nvPr/>
            </p:nvSpPr>
            <p:spPr>
              <a:xfrm>
                <a:off x="9105300" y="6486700"/>
                <a:ext cx="3825" cy="9900"/>
              </a:xfrm>
              <a:custGeom>
                <a:rect b="b" l="l" r="r" t="t"/>
                <a:pathLst>
                  <a:path extrusionOk="0" h="396" w="153">
                    <a:moveTo>
                      <a:pt x="92" y="1"/>
                    </a:moveTo>
                    <a:cubicBezTo>
                      <a:pt x="61" y="1"/>
                      <a:pt x="31" y="31"/>
                      <a:pt x="31" y="62"/>
                    </a:cubicBezTo>
                    <a:cubicBezTo>
                      <a:pt x="31" y="92"/>
                      <a:pt x="31" y="153"/>
                      <a:pt x="0" y="183"/>
                    </a:cubicBezTo>
                    <a:cubicBezTo>
                      <a:pt x="0" y="244"/>
                      <a:pt x="0" y="274"/>
                      <a:pt x="0" y="335"/>
                    </a:cubicBezTo>
                    <a:cubicBezTo>
                      <a:pt x="0" y="366"/>
                      <a:pt x="31" y="396"/>
                      <a:pt x="61" y="396"/>
                    </a:cubicBezTo>
                    <a:cubicBezTo>
                      <a:pt x="61" y="396"/>
                      <a:pt x="92" y="366"/>
                      <a:pt x="92" y="335"/>
                    </a:cubicBezTo>
                    <a:cubicBezTo>
                      <a:pt x="122" y="305"/>
                      <a:pt x="122" y="244"/>
                      <a:pt x="122" y="183"/>
                    </a:cubicBezTo>
                    <a:cubicBezTo>
                      <a:pt x="122" y="153"/>
                      <a:pt x="122" y="92"/>
                      <a:pt x="152" y="62"/>
                    </a:cubicBezTo>
                    <a:cubicBezTo>
                      <a:pt x="152" y="31"/>
                      <a:pt x="122"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36"/>
              <p:cNvSpPr/>
              <p:nvPr/>
            </p:nvSpPr>
            <p:spPr>
              <a:xfrm>
                <a:off x="9111375" y="6493550"/>
                <a:ext cx="3825" cy="7625"/>
              </a:xfrm>
              <a:custGeom>
                <a:rect b="b" l="l" r="r" t="t"/>
                <a:pathLst>
                  <a:path extrusionOk="0" h="305" w="153">
                    <a:moveTo>
                      <a:pt x="92" y="0"/>
                    </a:moveTo>
                    <a:cubicBezTo>
                      <a:pt x="61" y="0"/>
                      <a:pt x="31" y="31"/>
                      <a:pt x="1" y="61"/>
                    </a:cubicBezTo>
                    <a:cubicBezTo>
                      <a:pt x="1" y="92"/>
                      <a:pt x="1" y="122"/>
                      <a:pt x="1" y="152"/>
                    </a:cubicBezTo>
                    <a:cubicBezTo>
                      <a:pt x="1" y="213"/>
                      <a:pt x="31" y="243"/>
                      <a:pt x="31" y="274"/>
                    </a:cubicBezTo>
                    <a:cubicBezTo>
                      <a:pt x="61" y="304"/>
                      <a:pt x="61" y="304"/>
                      <a:pt x="92" y="304"/>
                    </a:cubicBezTo>
                    <a:lnTo>
                      <a:pt x="122" y="304"/>
                    </a:lnTo>
                    <a:cubicBezTo>
                      <a:pt x="153" y="304"/>
                      <a:pt x="153" y="274"/>
                      <a:pt x="153" y="243"/>
                    </a:cubicBezTo>
                    <a:cubicBezTo>
                      <a:pt x="153" y="213"/>
                      <a:pt x="153" y="213"/>
                      <a:pt x="123" y="184"/>
                    </a:cubicBezTo>
                    <a:lnTo>
                      <a:pt x="123" y="184"/>
                    </a:lnTo>
                    <a:cubicBezTo>
                      <a:pt x="152" y="213"/>
                      <a:pt x="153" y="213"/>
                      <a:pt x="153" y="213"/>
                    </a:cubicBezTo>
                    <a:cubicBezTo>
                      <a:pt x="122" y="183"/>
                      <a:pt x="122" y="183"/>
                      <a:pt x="122" y="152"/>
                    </a:cubicBezTo>
                    <a:cubicBezTo>
                      <a:pt x="122" y="152"/>
                      <a:pt x="122" y="122"/>
                      <a:pt x="122" y="92"/>
                    </a:cubicBezTo>
                    <a:cubicBezTo>
                      <a:pt x="153" y="61"/>
                      <a:pt x="122" y="0"/>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36"/>
              <p:cNvSpPr/>
              <p:nvPr/>
            </p:nvSpPr>
            <p:spPr>
              <a:xfrm>
                <a:off x="9120500" y="6495825"/>
                <a:ext cx="3825" cy="11000"/>
              </a:xfrm>
              <a:custGeom>
                <a:rect b="b" l="l" r="r" t="t"/>
                <a:pathLst>
                  <a:path extrusionOk="0" h="440" w="153">
                    <a:moveTo>
                      <a:pt x="61" y="1"/>
                    </a:moveTo>
                    <a:cubicBezTo>
                      <a:pt x="31" y="1"/>
                      <a:pt x="0" y="31"/>
                      <a:pt x="0" y="61"/>
                    </a:cubicBezTo>
                    <a:cubicBezTo>
                      <a:pt x="0" y="122"/>
                      <a:pt x="0" y="183"/>
                      <a:pt x="0" y="244"/>
                    </a:cubicBezTo>
                    <a:cubicBezTo>
                      <a:pt x="0" y="274"/>
                      <a:pt x="0" y="274"/>
                      <a:pt x="0" y="304"/>
                    </a:cubicBezTo>
                    <a:cubicBezTo>
                      <a:pt x="0" y="335"/>
                      <a:pt x="0" y="365"/>
                      <a:pt x="0" y="365"/>
                    </a:cubicBezTo>
                    <a:lnTo>
                      <a:pt x="31" y="396"/>
                    </a:lnTo>
                    <a:cubicBezTo>
                      <a:pt x="31" y="396"/>
                      <a:pt x="31" y="426"/>
                      <a:pt x="31" y="426"/>
                    </a:cubicBezTo>
                    <a:cubicBezTo>
                      <a:pt x="41" y="436"/>
                      <a:pt x="54" y="440"/>
                      <a:pt x="68" y="440"/>
                    </a:cubicBezTo>
                    <a:cubicBezTo>
                      <a:pt x="95" y="440"/>
                      <a:pt x="122" y="426"/>
                      <a:pt x="122" y="426"/>
                    </a:cubicBezTo>
                    <a:cubicBezTo>
                      <a:pt x="152" y="396"/>
                      <a:pt x="152" y="396"/>
                      <a:pt x="152" y="365"/>
                    </a:cubicBezTo>
                    <a:cubicBezTo>
                      <a:pt x="152" y="335"/>
                      <a:pt x="152" y="335"/>
                      <a:pt x="152" y="304"/>
                    </a:cubicBezTo>
                    <a:lnTo>
                      <a:pt x="122" y="244"/>
                    </a:lnTo>
                    <a:cubicBezTo>
                      <a:pt x="122" y="183"/>
                      <a:pt x="122" y="122"/>
                      <a:pt x="122" y="61"/>
                    </a:cubicBezTo>
                    <a:cubicBezTo>
                      <a:pt x="122" y="31"/>
                      <a:pt x="92"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36"/>
              <p:cNvSpPr/>
              <p:nvPr/>
            </p:nvSpPr>
            <p:spPr>
              <a:xfrm>
                <a:off x="9128100" y="6502325"/>
                <a:ext cx="3825" cy="9475"/>
              </a:xfrm>
              <a:custGeom>
                <a:rect b="b" l="l" r="r" t="t"/>
                <a:pathLst>
                  <a:path extrusionOk="0" h="379" w="153">
                    <a:moveTo>
                      <a:pt x="69" y="1"/>
                    </a:moveTo>
                    <a:cubicBezTo>
                      <a:pt x="65" y="1"/>
                      <a:pt x="61" y="4"/>
                      <a:pt x="61" y="14"/>
                    </a:cubicBezTo>
                    <a:cubicBezTo>
                      <a:pt x="53" y="6"/>
                      <a:pt x="45" y="2"/>
                      <a:pt x="37" y="2"/>
                    </a:cubicBezTo>
                    <a:cubicBezTo>
                      <a:pt x="17" y="2"/>
                      <a:pt x="0" y="30"/>
                      <a:pt x="0" y="75"/>
                    </a:cubicBezTo>
                    <a:lnTo>
                      <a:pt x="0" y="196"/>
                    </a:lnTo>
                    <a:cubicBezTo>
                      <a:pt x="0" y="196"/>
                      <a:pt x="0" y="227"/>
                      <a:pt x="0" y="257"/>
                    </a:cubicBezTo>
                    <a:cubicBezTo>
                      <a:pt x="0" y="257"/>
                      <a:pt x="0" y="288"/>
                      <a:pt x="0" y="288"/>
                    </a:cubicBezTo>
                    <a:cubicBezTo>
                      <a:pt x="16" y="303"/>
                      <a:pt x="23" y="318"/>
                      <a:pt x="31" y="329"/>
                    </a:cubicBezTo>
                    <a:lnTo>
                      <a:pt x="31" y="329"/>
                    </a:lnTo>
                    <a:cubicBezTo>
                      <a:pt x="31" y="334"/>
                      <a:pt x="31" y="340"/>
                      <a:pt x="31" y="348"/>
                    </a:cubicBezTo>
                    <a:cubicBezTo>
                      <a:pt x="31" y="348"/>
                      <a:pt x="61" y="379"/>
                      <a:pt x="92" y="379"/>
                    </a:cubicBezTo>
                    <a:lnTo>
                      <a:pt x="122" y="379"/>
                    </a:lnTo>
                    <a:cubicBezTo>
                      <a:pt x="122" y="348"/>
                      <a:pt x="152" y="348"/>
                      <a:pt x="152" y="318"/>
                    </a:cubicBezTo>
                    <a:lnTo>
                      <a:pt x="152" y="318"/>
                    </a:lnTo>
                    <a:cubicBezTo>
                      <a:pt x="152" y="318"/>
                      <a:pt x="152" y="319"/>
                      <a:pt x="151" y="320"/>
                    </a:cubicBezTo>
                    <a:lnTo>
                      <a:pt x="151" y="320"/>
                    </a:lnTo>
                    <a:cubicBezTo>
                      <a:pt x="152" y="310"/>
                      <a:pt x="152" y="299"/>
                      <a:pt x="152" y="288"/>
                    </a:cubicBezTo>
                    <a:cubicBezTo>
                      <a:pt x="152" y="257"/>
                      <a:pt x="152" y="257"/>
                      <a:pt x="152" y="227"/>
                    </a:cubicBezTo>
                    <a:cubicBezTo>
                      <a:pt x="152" y="227"/>
                      <a:pt x="152" y="196"/>
                      <a:pt x="152" y="166"/>
                    </a:cubicBezTo>
                    <a:cubicBezTo>
                      <a:pt x="152" y="136"/>
                      <a:pt x="152" y="75"/>
                      <a:pt x="122" y="44"/>
                    </a:cubicBezTo>
                    <a:cubicBezTo>
                      <a:pt x="122" y="44"/>
                      <a:pt x="122" y="14"/>
                      <a:pt x="92" y="14"/>
                    </a:cubicBezTo>
                    <a:cubicBezTo>
                      <a:pt x="92" y="14"/>
                      <a:pt x="78"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36"/>
              <p:cNvSpPr/>
              <p:nvPr/>
            </p:nvSpPr>
            <p:spPr>
              <a:xfrm>
                <a:off x="9134175" y="6509500"/>
                <a:ext cx="3825" cy="5350"/>
              </a:xfrm>
              <a:custGeom>
                <a:rect b="b" l="l" r="r" t="t"/>
                <a:pathLst>
                  <a:path extrusionOk="0" h="214" w="153">
                    <a:moveTo>
                      <a:pt x="61" y="1"/>
                    </a:moveTo>
                    <a:cubicBezTo>
                      <a:pt x="61" y="1"/>
                      <a:pt x="61" y="1"/>
                      <a:pt x="31" y="31"/>
                    </a:cubicBezTo>
                    <a:lnTo>
                      <a:pt x="1" y="31"/>
                    </a:lnTo>
                    <a:cubicBezTo>
                      <a:pt x="1" y="31"/>
                      <a:pt x="1" y="61"/>
                      <a:pt x="1" y="61"/>
                    </a:cubicBezTo>
                    <a:cubicBezTo>
                      <a:pt x="1" y="92"/>
                      <a:pt x="1" y="92"/>
                      <a:pt x="1" y="122"/>
                    </a:cubicBezTo>
                    <a:cubicBezTo>
                      <a:pt x="1" y="122"/>
                      <a:pt x="1" y="153"/>
                      <a:pt x="31" y="153"/>
                    </a:cubicBezTo>
                    <a:cubicBezTo>
                      <a:pt x="31" y="153"/>
                      <a:pt x="61" y="183"/>
                      <a:pt x="61" y="183"/>
                    </a:cubicBezTo>
                    <a:cubicBezTo>
                      <a:pt x="61" y="213"/>
                      <a:pt x="92" y="213"/>
                      <a:pt x="92" y="213"/>
                    </a:cubicBezTo>
                    <a:lnTo>
                      <a:pt x="122" y="213"/>
                    </a:lnTo>
                    <a:cubicBezTo>
                      <a:pt x="152" y="213"/>
                      <a:pt x="152" y="213"/>
                      <a:pt x="152" y="183"/>
                    </a:cubicBezTo>
                    <a:cubicBezTo>
                      <a:pt x="152" y="183"/>
                      <a:pt x="152" y="153"/>
                      <a:pt x="152" y="153"/>
                    </a:cubicBezTo>
                    <a:cubicBezTo>
                      <a:pt x="152" y="122"/>
                      <a:pt x="152" y="122"/>
                      <a:pt x="152" y="92"/>
                    </a:cubicBezTo>
                    <a:cubicBezTo>
                      <a:pt x="152" y="92"/>
                      <a:pt x="152" y="61"/>
                      <a:pt x="152" y="61"/>
                    </a:cubicBezTo>
                    <a:cubicBezTo>
                      <a:pt x="122" y="31"/>
                      <a:pt x="122" y="31"/>
                      <a:pt x="122" y="31"/>
                    </a:cubicBezTo>
                    <a:cubicBezTo>
                      <a:pt x="92" y="1"/>
                      <a:pt x="92"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36"/>
              <p:cNvSpPr/>
              <p:nvPr/>
            </p:nvSpPr>
            <p:spPr>
              <a:xfrm>
                <a:off x="9144050" y="6517100"/>
                <a:ext cx="25" cy="25"/>
              </a:xfrm>
              <a:custGeom>
                <a:rect b="b" l="l" r="r" t="t"/>
                <a:pathLst>
                  <a:path extrusionOk="0" h="1" w="1">
                    <a:moveTo>
                      <a:pt x="1" y="1"/>
                    </a:moveTo>
                    <a:cubicBezTo>
                      <a:pt x="1" y="1"/>
                      <a:pt x="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36"/>
              <p:cNvSpPr/>
              <p:nvPr/>
            </p:nvSpPr>
            <p:spPr>
              <a:xfrm>
                <a:off x="9142525" y="6758000"/>
                <a:ext cx="3075" cy="12175"/>
              </a:xfrm>
              <a:custGeom>
                <a:rect b="b" l="l" r="r" t="t"/>
                <a:pathLst>
                  <a:path extrusionOk="0" h="487" w="123">
                    <a:moveTo>
                      <a:pt x="62" y="0"/>
                    </a:moveTo>
                    <a:cubicBezTo>
                      <a:pt x="31" y="0"/>
                      <a:pt x="1" y="30"/>
                      <a:pt x="1" y="61"/>
                    </a:cubicBezTo>
                    <a:lnTo>
                      <a:pt x="1" y="274"/>
                    </a:lnTo>
                    <a:lnTo>
                      <a:pt x="1" y="365"/>
                    </a:lnTo>
                    <a:cubicBezTo>
                      <a:pt x="1" y="395"/>
                      <a:pt x="1" y="395"/>
                      <a:pt x="1" y="426"/>
                    </a:cubicBezTo>
                    <a:cubicBezTo>
                      <a:pt x="31" y="456"/>
                      <a:pt x="31" y="456"/>
                      <a:pt x="31" y="486"/>
                    </a:cubicBezTo>
                    <a:lnTo>
                      <a:pt x="92" y="486"/>
                    </a:lnTo>
                    <a:cubicBezTo>
                      <a:pt x="122" y="456"/>
                      <a:pt x="122" y="456"/>
                      <a:pt x="122" y="426"/>
                    </a:cubicBezTo>
                    <a:cubicBezTo>
                      <a:pt x="122" y="395"/>
                      <a:pt x="122" y="395"/>
                      <a:pt x="122" y="365"/>
                    </a:cubicBezTo>
                    <a:lnTo>
                      <a:pt x="122" y="274"/>
                    </a:lnTo>
                    <a:lnTo>
                      <a:pt x="122" y="61"/>
                    </a:lnTo>
                    <a:cubicBezTo>
                      <a:pt x="122" y="30"/>
                      <a:pt x="92"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36"/>
              <p:cNvSpPr/>
              <p:nvPr/>
            </p:nvSpPr>
            <p:spPr>
              <a:xfrm>
                <a:off x="9148625" y="6761175"/>
                <a:ext cx="3800" cy="16900"/>
              </a:xfrm>
              <a:custGeom>
                <a:rect b="b" l="l" r="r" t="t"/>
                <a:pathLst>
                  <a:path extrusionOk="0" h="676" w="152">
                    <a:moveTo>
                      <a:pt x="63" y="0"/>
                    </a:moveTo>
                    <a:cubicBezTo>
                      <a:pt x="31" y="0"/>
                      <a:pt x="0" y="33"/>
                      <a:pt x="0" y="86"/>
                    </a:cubicBezTo>
                    <a:cubicBezTo>
                      <a:pt x="30" y="177"/>
                      <a:pt x="30" y="268"/>
                      <a:pt x="30" y="359"/>
                    </a:cubicBezTo>
                    <a:cubicBezTo>
                      <a:pt x="30" y="390"/>
                      <a:pt x="30" y="451"/>
                      <a:pt x="30" y="481"/>
                    </a:cubicBezTo>
                    <a:cubicBezTo>
                      <a:pt x="30" y="511"/>
                      <a:pt x="30" y="542"/>
                      <a:pt x="30" y="572"/>
                    </a:cubicBezTo>
                    <a:cubicBezTo>
                      <a:pt x="30" y="572"/>
                      <a:pt x="30" y="572"/>
                      <a:pt x="30" y="602"/>
                    </a:cubicBezTo>
                    <a:cubicBezTo>
                      <a:pt x="30" y="602"/>
                      <a:pt x="30" y="602"/>
                      <a:pt x="30" y="633"/>
                    </a:cubicBezTo>
                    <a:cubicBezTo>
                      <a:pt x="30" y="654"/>
                      <a:pt x="61" y="676"/>
                      <a:pt x="79" y="676"/>
                    </a:cubicBezTo>
                    <a:cubicBezTo>
                      <a:pt x="86" y="676"/>
                      <a:pt x="91" y="672"/>
                      <a:pt x="91" y="663"/>
                    </a:cubicBezTo>
                    <a:cubicBezTo>
                      <a:pt x="152" y="633"/>
                      <a:pt x="152" y="542"/>
                      <a:pt x="152" y="511"/>
                    </a:cubicBezTo>
                    <a:cubicBezTo>
                      <a:pt x="152" y="451"/>
                      <a:pt x="152" y="390"/>
                      <a:pt x="152" y="359"/>
                    </a:cubicBezTo>
                    <a:cubicBezTo>
                      <a:pt x="152" y="238"/>
                      <a:pt x="152" y="147"/>
                      <a:pt x="122" y="55"/>
                    </a:cubicBezTo>
                    <a:cubicBezTo>
                      <a:pt x="109" y="17"/>
                      <a:pt x="85" y="0"/>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36"/>
              <p:cNvSpPr/>
              <p:nvPr/>
            </p:nvSpPr>
            <p:spPr>
              <a:xfrm>
                <a:off x="9158500" y="6769950"/>
                <a:ext cx="3050" cy="16000"/>
              </a:xfrm>
              <a:custGeom>
                <a:rect b="b" l="l" r="r" t="t"/>
                <a:pathLst>
                  <a:path extrusionOk="0" h="640" w="122">
                    <a:moveTo>
                      <a:pt x="46" y="1"/>
                    </a:moveTo>
                    <a:cubicBezTo>
                      <a:pt x="23" y="1"/>
                      <a:pt x="0" y="24"/>
                      <a:pt x="0" y="69"/>
                    </a:cubicBezTo>
                    <a:cubicBezTo>
                      <a:pt x="0" y="160"/>
                      <a:pt x="0" y="251"/>
                      <a:pt x="0" y="343"/>
                    </a:cubicBezTo>
                    <a:cubicBezTo>
                      <a:pt x="0" y="373"/>
                      <a:pt x="0" y="434"/>
                      <a:pt x="0" y="464"/>
                    </a:cubicBezTo>
                    <a:cubicBezTo>
                      <a:pt x="0" y="525"/>
                      <a:pt x="0" y="555"/>
                      <a:pt x="31" y="616"/>
                    </a:cubicBezTo>
                    <a:cubicBezTo>
                      <a:pt x="31" y="631"/>
                      <a:pt x="38" y="639"/>
                      <a:pt x="50" y="639"/>
                    </a:cubicBezTo>
                    <a:cubicBezTo>
                      <a:pt x="61" y="639"/>
                      <a:pt x="76" y="631"/>
                      <a:pt x="91" y="616"/>
                    </a:cubicBezTo>
                    <a:cubicBezTo>
                      <a:pt x="122" y="555"/>
                      <a:pt x="122" y="525"/>
                      <a:pt x="122" y="464"/>
                    </a:cubicBezTo>
                    <a:cubicBezTo>
                      <a:pt x="122" y="434"/>
                      <a:pt x="122" y="373"/>
                      <a:pt x="122" y="343"/>
                    </a:cubicBezTo>
                    <a:cubicBezTo>
                      <a:pt x="122" y="251"/>
                      <a:pt x="122" y="160"/>
                      <a:pt x="91" y="69"/>
                    </a:cubicBezTo>
                    <a:cubicBezTo>
                      <a:pt x="91" y="24"/>
                      <a:pt x="69"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36"/>
              <p:cNvSpPr/>
              <p:nvPr/>
            </p:nvSpPr>
            <p:spPr>
              <a:xfrm>
                <a:off x="9171400" y="6773175"/>
                <a:ext cx="4600" cy="14975"/>
              </a:xfrm>
              <a:custGeom>
                <a:rect b="b" l="l" r="r" t="t"/>
                <a:pathLst>
                  <a:path extrusionOk="0" h="599" w="184">
                    <a:moveTo>
                      <a:pt x="62" y="1"/>
                    </a:moveTo>
                    <a:cubicBezTo>
                      <a:pt x="31" y="1"/>
                      <a:pt x="1" y="62"/>
                      <a:pt x="1" y="92"/>
                    </a:cubicBezTo>
                    <a:cubicBezTo>
                      <a:pt x="31" y="153"/>
                      <a:pt x="62" y="214"/>
                      <a:pt x="31" y="305"/>
                    </a:cubicBezTo>
                    <a:cubicBezTo>
                      <a:pt x="31" y="335"/>
                      <a:pt x="31" y="366"/>
                      <a:pt x="31" y="396"/>
                    </a:cubicBezTo>
                    <a:lnTo>
                      <a:pt x="31" y="457"/>
                    </a:lnTo>
                    <a:cubicBezTo>
                      <a:pt x="1" y="487"/>
                      <a:pt x="1" y="487"/>
                      <a:pt x="1" y="487"/>
                    </a:cubicBezTo>
                    <a:cubicBezTo>
                      <a:pt x="1" y="518"/>
                      <a:pt x="1" y="518"/>
                      <a:pt x="1" y="518"/>
                    </a:cubicBezTo>
                    <a:cubicBezTo>
                      <a:pt x="1" y="548"/>
                      <a:pt x="1" y="548"/>
                      <a:pt x="1" y="548"/>
                    </a:cubicBezTo>
                    <a:cubicBezTo>
                      <a:pt x="19" y="584"/>
                      <a:pt x="37" y="598"/>
                      <a:pt x="60" y="598"/>
                    </a:cubicBezTo>
                    <a:cubicBezTo>
                      <a:pt x="77" y="598"/>
                      <a:pt x="97" y="591"/>
                      <a:pt x="122" y="578"/>
                    </a:cubicBezTo>
                    <a:cubicBezTo>
                      <a:pt x="122" y="578"/>
                      <a:pt x="153" y="548"/>
                      <a:pt x="153" y="548"/>
                    </a:cubicBezTo>
                    <a:cubicBezTo>
                      <a:pt x="153" y="548"/>
                      <a:pt x="153" y="518"/>
                      <a:pt x="153" y="518"/>
                    </a:cubicBezTo>
                    <a:cubicBezTo>
                      <a:pt x="183" y="487"/>
                      <a:pt x="183" y="457"/>
                      <a:pt x="183" y="457"/>
                    </a:cubicBezTo>
                    <a:cubicBezTo>
                      <a:pt x="183" y="396"/>
                      <a:pt x="183" y="366"/>
                      <a:pt x="183" y="305"/>
                    </a:cubicBezTo>
                    <a:cubicBezTo>
                      <a:pt x="183" y="214"/>
                      <a:pt x="183" y="122"/>
                      <a:pt x="122" y="31"/>
                    </a:cubicBezTo>
                    <a:cubicBezTo>
                      <a:pt x="122" y="1"/>
                      <a:pt x="92"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36"/>
              <p:cNvSpPr/>
              <p:nvPr/>
            </p:nvSpPr>
            <p:spPr>
              <a:xfrm>
                <a:off x="9183575" y="6774700"/>
                <a:ext cx="4575" cy="12200"/>
              </a:xfrm>
              <a:custGeom>
                <a:rect b="b" l="l" r="r" t="t"/>
                <a:pathLst>
                  <a:path extrusionOk="0" h="488" w="183">
                    <a:moveTo>
                      <a:pt x="61" y="1"/>
                    </a:moveTo>
                    <a:cubicBezTo>
                      <a:pt x="31" y="1"/>
                      <a:pt x="0" y="31"/>
                      <a:pt x="0" y="61"/>
                    </a:cubicBezTo>
                    <a:cubicBezTo>
                      <a:pt x="0" y="122"/>
                      <a:pt x="0" y="183"/>
                      <a:pt x="0" y="244"/>
                    </a:cubicBezTo>
                    <a:cubicBezTo>
                      <a:pt x="0" y="274"/>
                      <a:pt x="0" y="305"/>
                      <a:pt x="0" y="335"/>
                    </a:cubicBezTo>
                    <a:cubicBezTo>
                      <a:pt x="31" y="365"/>
                      <a:pt x="31" y="426"/>
                      <a:pt x="31" y="457"/>
                    </a:cubicBezTo>
                    <a:cubicBezTo>
                      <a:pt x="61" y="457"/>
                      <a:pt x="61" y="487"/>
                      <a:pt x="91" y="487"/>
                    </a:cubicBezTo>
                    <a:cubicBezTo>
                      <a:pt x="122" y="487"/>
                      <a:pt x="152" y="457"/>
                      <a:pt x="152" y="457"/>
                    </a:cubicBezTo>
                    <a:cubicBezTo>
                      <a:pt x="183" y="396"/>
                      <a:pt x="183" y="305"/>
                      <a:pt x="152" y="244"/>
                    </a:cubicBezTo>
                    <a:cubicBezTo>
                      <a:pt x="152" y="183"/>
                      <a:pt x="152" y="122"/>
                      <a:pt x="152" y="61"/>
                    </a:cubicBezTo>
                    <a:cubicBezTo>
                      <a:pt x="152" y="31"/>
                      <a:pt x="122"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36"/>
              <p:cNvSpPr/>
              <p:nvPr/>
            </p:nvSpPr>
            <p:spPr>
              <a:xfrm>
                <a:off x="9194200" y="6775475"/>
                <a:ext cx="3825" cy="9125"/>
              </a:xfrm>
              <a:custGeom>
                <a:rect b="b" l="l" r="r" t="t"/>
                <a:pathLst>
                  <a:path extrusionOk="0" h="365" w="153">
                    <a:moveTo>
                      <a:pt x="92" y="0"/>
                    </a:moveTo>
                    <a:cubicBezTo>
                      <a:pt x="62" y="0"/>
                      <a:pt x="31" y="30"/>
                      <a:pt x="31" y="61"/>
                    </a:cubicBezTo>
                    <a:cubicBezTo>
                      <a:pt x="31" y="122"/>
                      <a:pt x="31" y="152"/>
                      <a:pt x="31" y="182"/>
                    </a:cubicBezTo>
                    <a:cubicBezTo>
                      <a:pt x="31" y="213"/>
                      <a:pt x="1" y="243"/>
                      <a:pt x="1" y="274"/>
                    </a:cubicBezTo>
                    <a:cubicBezTo>
                      <a:pt x="1" y="274"/>
                      <a:pt x="1" y="304"/>
                      <a:pt x="31" y="304"/>
                    </a:cubicBezTo>
                    <a:cubicBezTo>
                      <a:pt x="31" y="334"/>
                      <a:pt x="31" y="334"/>
                      <a:pt x="31" y="365"/>
                    </a:cubicBezTo>
                    <a:lnTo>
                      <a:pt x="122" y="365"/>
                    </a:lnTo>
                    <a:cubicBezTo>
                      <a:pt x="122" y="334"/>
                      <a:pt x="153" y="334"/>
                      <a:pt x="153" y="304"/>
                    </a:cubicBezTo>
                    <a:cubicBezTo>
                      <a:pt x="153" y="304"/>
                      <a:pt x="153" y="274"/>
                      <a:pt x="153" y="274"/>
                    </a:cubicBezTo>
                    <a:cubicBezTo>
                      <a:pt x="153" y="243"/>
                      <a:pt x="153" y="213"/>
                      <a:pt x="153" y="182"/>
                    </a:cubicBezTo>
                    <a:cubicBezTo>
                      <a:pt x="153" y="152"/>
                      <a:pt x="153" y="122"/>
                      <a:pt x="153" y="61"/>
                    </a:cubicBezTo>
                    <a:cubicBezTo>
                      <a:pt x="153" y="30"/>
                      <a:pt x="122" y="0"/>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36"/>
              <p:cNvSpPr/>
              <p:nvPr/>
            </p:nvSpPr>
            <p:spPr>
              <a:xfrm>
                <a:off x="9207125" y="6776225"/>
                <a:ext cx="3825" cy="6875"/>
              </a:xfrm>
              <a:custGeom>
                <a:rect b="b" l="l" r="r" t="t"/>
                <a:pathLst>
                  <a:path extrusionOk="0" h="275" w="153">
                    <a:moveTo>
                      <a:pt x="31" y="0"/>
                    </a:moveTo>
                    <a:cubicBezTo>
                      <a:pt x="31" y="31"/>
                      <a:pt x="0" y="31"/>
                      <a:pt x="0" y="61"/>
                    </a:cubicBezTo>
                    <a:cubicBezTo>
                      <a:pt x="31" y="92"/>
                      <a:pt x="31" y="122"/>
                      <a:pt x="31" y="152"/>
                    </a:cubicBezTo>
                    <a:cubicBezTo>
                      <a:pt x="31" y="183"/>
                      <a:pt x="31" y="183"/>
                      <a:pt x="31" y="213"/>
                    </a:cubicBezTo>
                    <a:cubicBezTo>
                      <a:pt x="31" y="244"/>
                      <a:pt x="31" y="274"/>
                      <a:pt x="61" y="274"/>
                    </a:cubicBezTo>
                    <a:lnTo>
                      <a:pt x="122" y="274"/>
                    </a:lnTo>
                    <a:cubicBezTo>
                      <a:pt x="152" y="244"/>
                      <a:pt x="152" y="213"/>
                      <a:pt x="152" y="183"/>
                    </a:cubicBezTo>
                    <a:cubicBezTo>
                      <a:pt x="152" y="183"/>
                      <a:pt x="152" y="152"/>
                      <a:pt x="152" y="122"/>
                    </a:cubicBezTo>
                    <a:cubicBezTo>
                      <a:pt x="152" y="92"/>
                      <a:pt x="152" y="61"/>
                      <a:pt x="152" y="31"/>
                    </a:cubicBezTo>
                    <a:cubicBezTo>
                      <a:pt x="122" y="31"/>
                      <a:pt x="122" y="0"/>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36"/>
              <p:cNvSpPr/>
              <p:nvPr/>
            </p:nvSpPr>
            <p:spPr>
              <a:xfrm>
                <a:off x="9219275" y="6775475"/>
                <a:ext cx="4600" cy="4575"/>
              </a:xfrm>
              <a:custGeom>
                <a:rect b="b" l="l" r="r" t="t"/>
                <a:pathLst>
                  <a:path extrusionOk="0" h="183" w="184">
                    <a:moveTo>
                      <a:pt x="31" y="0"/>
                    </a:moveTo>
                    <a:cubicBezTo>
                      <a:pt x="1" y="30"/>
                      <a:pt x="1" y="30"/>
                      <a:pt x="1" y="30"/>
                    </a:cubicBezTo>
                    <a:cubicBezTo>
                      <a:pt x="1" y="30"/>
                      <a:pt x="1" y="61"/>
                      <a:pt x="1" y="61"/>
                    </a:cubicBezTo>
                    <a:cubicBezTo>
                      <a:pt x="1" y="91"/>
                      <a:pt x="1" y="91"/>
                      <a:pt x="1" y="91"/>
                    </a:cubicBezTo>
                    <a:cubicBezTo>
                      <a:pt x="1" y="122"/>
                      <a:pt x="31" y="122"/>
                      <a:pt x="31" y="122"/>
                    </a:cubicBezTo>
                    <a:cubicBezTo>
                      <a:pt x="31" y="152"/>
                      <a:pt x="62" y="152"/>
                      <a:pt x="62" y="152"/>
                    </a:cubicBezTo>
                    <a:cubicBezTo>
                      <a:pt x="62" y="152"/>
                      <a:pt x="92" y="152"/>
                      <a:pt x="92" y="182"/>
                    </a:cubicBezTo>
                    <a:cubicBezTo>
                      <a:pt x="122" y="182"/>
                      <a:pt x="153" y="182"/>
                      <a:pt x="153" y="152"/>
                    </a:cubicBezTo>
                    <a:cubicBezTo>
                      <a:pt x="183" y="152"/>
                      <a:pt x="183" y="122"/>
                      <a:pt x="183" y="91"/>
                    </a:cubicBezTo>
                    <a:cubicBezTo>
                      <a:pt x="183" y="91"/>
                      <a:pt x="183" y="61"/>
                      <a:pt x="153" y="61"/>
                    </a:cubicBezTo>
                    <a:cubicBezTo>
                      <a:pt x="153" y="61"/>
                      <a:pt x="153" y="30"/>
                      <a:pt x="153" y="30"/>
                    </a:cubicBezTo>
                    <a:cubicBezTo>
                      <a:pt x="122" y="30"/>
                      <a:pt x="122" y="0"/>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36"/>
              <p:cNvSpPr/>
              <p:nvPr/>
            </p:nvSpPr>
            <p:spPr>
              <a:xfrm>
                <a:off x="9228400" y="6772425"/>
                <a:ext cx="5350" cy="3825"/>
              </a:xfrm>
              <a:custGeom>
                <a:rect b="b" l="l" r="r" t="t"/>
                <a:pathLst>
                  <a:path extrusionOk="0" h="153" w="214">
                    <a:moveTo>
                      <a:pt x="92" y="1"/>
                    </a:moveTo>
                    <a:cubicBezTo>
                      <a:pt x="1" y="1"/>
                      <a:pt x="1" y="152"/>
                      <a:pt x="92" y="152"/>
                    </a:cubicBezTo>
                    <a:cubicBezTo>
                      <a:pt x="213" y="152"/>
                      <a:pt x="213"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36"/>
              <p:cNvSpPr/>
              <p:nvPr/>
            </p:nvSpPr>
            <p:spPr>
              <a:xfrm>
                <a:off x="9473850" y="5844225"/>
                <a:ext cx="53000" cy="171250"/>
              </a:xfrm>
              <a:custGeom>
                <a:rect b="b" l="l" r="r" t="t"/>
                <a:pathLst>
                  <a:path extrusionOk="0" h="6850" w="2120">
                    <a:moveTo>
                      <a:pt x="46" y="0"/>
                    </a:moveTo>
                    <a:cubicBezTo>
                      <a:pt x="23" y="0"/>
                      <a:pt x="0" y="16"/>
                      <a:pt x="0" y="46"/>
                    </a:cubicBezTo>
                    <a:cubicBezTo>
                      <a:pt x="244" y="2386"/>
                      <a:pt x="912" y="4727"/>
                      <a:pt x="2007" y="6824"/>
                    </a:cubicBezTo>
                    <a:cubicBezTo>
                      <a:pt x="2015" y="6842"/>
                      <a:pt x="2030" y="6849"/>
                      <a:pt x="2044" y="6849"/>
                    </a:cubicBezTo>
                    <a:cubicBezTo>
                      <a:pt x="2080" y="6849"/>
                      <a:pt x="2119" y="6806"/>
                      <a:pt x="2098" y="6763"/>
                    </a:cubicBezTo>
                    <a:cubicBezTo>
                      <a:pt x="1095" y="4636"/>
                      <a:pt x="396" y="2417"/>
                      <a:pt x="92" y="46"/>
                    </a:cubicBezTo>
                    <a:cubicBezTo>
                      <a:pt x="92" y="16"/>
                      <a:pt x="69"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36"/>
              <p:cNvSpPr/>
              <p:nvPr/>
            </p:nvSpPr>
            <p:spPr>
              <a:xfrm>
                <a:off x="9530850" y="6029250"/>
                <a:ext cx="9125" cy="17125"/>
              </a:xfrm>
              <a:custGeom>
                <a:rect b="b" l="l" r="r" t="t"/>
                <a:pathLst>
                  <a:path extrusionOk="0" h="685" w="365">
                    <a:moveTo>
                      <a:pt x="0" y="1"/>
                    </a:moveTo>
                    <a:cubicBezTo>
                      <a:pt x="0" y="31"/>
                      <a:pt x="0" y="61"/>
                      <a:pt x="0" y="92"/>
                    </a:cubicBezTo>
                    <a:cubicBezTo>
                      <a:pt x="61" y="183"/>
                      <a:pt x="91" y="274"/>
                      <a:pt x="152" y="365"/>
                    </a:cubicBezTo>
                    <a:cubicBezTo>
                      <a:pt x="182" y="457"/>
                      <a:pt x="213" y="548"/>
                      <a:pt x="243" y="639"/>
                    </a:cubicBezTo>
                    <a:cubicBezTo>
                      <a:pt x="258" y="669"/>
                      <a:pt x="289" y="685"/>
                      <a:pt x="315" y="685"/>
                    </a:cubicBezTo>
                    <a:cubicBezTo>
                      <a:pt x="342" y="685"/>
                      <a:pt x="365" y="669"/>
                      <a:pt x="365" y="639"/>
                    </a:cubicBezTo>
                    <a:cubicBezTo>
                      <a:pt x="365" y="578"/>
                      <a:pt x="334" y="517"/>
                      <a:pt x="334" y="457"/>
                    </a:cubicBezTo>
                    <a:cubicBezTo>
                      <a:pt x="334" y="396"/>
                      <a:pt x="304" y="335"/>
                      <a:pt x="274" y="305"/>
                    </a:cubicBezTo>
                    <a:cubicBezTo>
                      <a:pt x="243" y="183"/>
                      <a:pt x="182" y="92"/>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36"/>
              <p:cNvSpPr/>
              <p:nvPr/>
            </p:nvSpPr>
            <p:spPr>
              <a:xfrm>
                <a:off x="9547775" y="6068150"/>
                <a:ext cx="9675" cy="16900"/>
              </a:xfrm>
              <a:custGeom>
                <a:rect b="b" l="l" r="r" t="t"/>
                <a:pathLst>
                  <a:path extrusionOk="0" h="676" w="387">
                    <a:moveTo>
                      <a:pt x="76" y="0"/>
                    </a:moveTo>
                    <a:cubicBezTo>
                      <a:pt x="40" y="0"/>
                      <a:pt x="1" y="43"/>
                      <a:pt x="22" y="86"/>
                    </a:cubicBezTo>
                    <a:cubicBezTo>
                      <a:pt x="53" y="177"/>
                      <a:pt x="113" y="299"/>
                      <a:pt x="174" y="390"/>
                    </a:cubicBezTo>
                    <a:cubicBezTo>
                      <a:pt x="174" y="420"/>
                      <a:pt x="205" y="481"/>
                      <a:pt x="235" y="512"/>
                    </a:cubicBezTo>
                    <a:cubicBezTo>
                      <a:pt x="265" y="572"/>
                      <a:pt x="296" y="603"/>
                      <a:pt x="326" y="664"/>
                    </a:cubicBezTo>
                    <a:cubicBezTo>
                      <a:pt x="334" y="672"/>
                      <a:pt x="342" y="675"/>
                      <a:pt x="350" y="675"/>
                    </a:cubicBezTo>
                    <a:cubicBezTo>
                      <a:pt x="371" y="675"/>
                      <a:pt x="387" y="647"/>
                      <a:pt x="387" y="603"/>
                    </a:cubicBezTo>
                    <a:cubicBezTo>
                      <a:pt x="387" y="572"/>
                      <a:pt x="357" y="512"/>
                      <a:pt x="326" y="451"/>
                    </a:cubicBezTo>
                    <a:cubicBezTo>
                      <a:pt x="296" y="420"/>
                      <a:pt x="265" y="360"/>
                      <a:pt x="265" y="329"/>
                    </a:cubicBezTo>
                    <a:cubicBezTo>
                      <a:pt x="205" y="238"/>
                      <a:pt x="174" y="116"/>
                      <a:pt x="113" y="25"/>
                    </a:cubicBezTo>
                    <a:cubicBezTo>
                      <a:pt x="104" y="7"/>
                      <a:pt x="90" y="0"/>
                      <a:pt x="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36"/>
              <p:cNvSpPr/>
              <p:nvPr/>
            </p:nvSpPr>
            <p:spPr>
              <a:xfrm>
                <a:off x="9026275" y="6245050"/>
                <a:ext cx="3825" cy="3075"/>
              </a:xfrm>
              <a:custGeom>
                <a:rect b="b" l="l" r="r" t="t"/>
                <a:pathLst>
                  <a:path extrusionOk="0" h="123" w="153">
                    <a:moveTo>
                      <a:pt x="92" y="1"/>
                    </a:moveTo>
                    <a:cubicBezTo>
                      <a:pt x="0" y="1"/>
                      <a:pt x="0" y="123"/>
                      <a:pt x="92" y="123"/>
                    </a:cubicBezTo>
                    <a:cubicBezTo>
                      <a:pt x="152" y="123"/>
                      <a:pt x="152"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36"/>
              <p:cNvSpPr/>
              <p:nvPr/>
            </p:nvSpPr>
            <p:spPr>
              <a:xfrm>
                <a:off x="9046775" y="6223025"/>
                <a:ext cx="3825" cy="3075"/>
              </a:xfrm>
              <a:custGeom>
                <a:rect b="b" l="l" r="r" t="t"/>
                <a:pathLst>
                  <a:path extrusionOk="0" h="123" w="153">
                    <a:moveTo>
                      <a:pt x="92" y="1"/>
                    </a:moveTo>
                    <a:cubicBezTo>
                      <a:pt x="1" y="1"/>
                      <a:pt x="1" y="122"/>
                      <a:pt x="92" y="122"/>
                    </a:cubicBezTo>
                    <a:cubicBezTo>
                      <a:pt x="153" y="122"/>
                      <a:pt x="153"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36"/>
              <p:cNvSpPr/>
              <p:nvPr/>
            </p:nvSpPr>
            <p:spPr>
              <a:xfrm>
                <a:off x="9067650" y="6174100"/>
                <a:ext cx="22275" cy="25125"/>
              </a:xfrm>
              <a:custGeom>
                <a:rect b="b" l="l" r="r" t="t"/>
                <a:pathLst>
                  <a:path extrusionOk="0" h="1005" w="891">
                    <a:moveTo>
                      <a:pt x="824" y="0"/>
                    </a:moveTo>
                    <a:cubicBezTo>
                      <a:pt x="810" y="0"/>
                      <a:pt x="793" y="4"/>
                      <a:pt x="777" y="12"/>
                    </a:cubicBezTo>
                    <a:cubicBezTo>
                      <a:pt x="655" y="134"/>
                      <a:pt x="534" y="316"/>
                      <a:pt x="412" y="468"/>
                    </a:cubicBezTo>
                    <a:cubicBezTo>
                      <a:pt x="291" y="620"/>
                      <a:pt x="169" y="742"/>
                      <a:pt x="47" y="894"/>
                    </a:cubicBezTo>
                    <a:cubicBezTo>
                      <a:pt x="1" y="940"/>
                      <a:pt x="44" y="1005"/>
                      <a:pt x="80" y="1005"/>
                    </a:cubicBezTo>
                    <a:cubicBezTo>
                      <a:pt x="91" y="1005"/>
                      <a:pt x="101" y="999"/>
                      <a:pt x="108" y="985"/>
                    </a:cubicBezTo>
                    <a:cubicBezTo>
                      <a:pt x="260" y="833"/>
                      <a:pt x="382" y="681"/>
                      <a:pt x="503" y="529"/>
                    </a:cubicBezTo>
                    <a:cubicBezTo>
                      <a:pt x="625" y="377"/>
                      <a:pt x="777" y="255"/>
                      <a:pt x="868" y="73"/>
                    </a:cubicBezTo>
                    <a:cubicBezTo>
                      <a:pt x="890" y="28"/>
                      <a:pt x="864" y="0"/>
                      <a:pt x="82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36"/>
              <p:cNvSpPr/>
              <p:nvPr/>
            </p:nvSpPr>
            <p:spPr>
              <a:xfrm>
                <a:off x="9099350" y="6144000"/>
                <a:ext cx="14325" cy="16950"/>
              </a:xfrm>
              <a:custGeom>
                <a:rect b="b" l="l" r="r" t="t"/>
                <a:pathLst>
                  <a:path extrusionOk="0" h="678" w="573">
                    <a:moveTo>
                      <a:pt x="512" y="0"/>
                    </a:moveTo>
                    <a:cubicBezTo>
                      <a:pt x="482" y="31"/>
                      <a:pt x="451" y="61"/>
                      <a:pt x="421" y="61"/>
                    </a:cubicBezTo>
                    <a:cubicBezTo>
                      <a:pt x="421" y="92"/>
                      <a:pt x="390" y="122"/>
                      <a:pt x="360" y="122"/>
                    </a:cubicBezTo>
                    <a:cubicBezTo>
                      <a:pt x="330" y="183"/>
                      <a:pt x="299" y="244"/>
                      <a:pt x="238" y="274"/>
                    </a:cubicBezTo>
                    <a:cubicBezTo>
                      <a:pt x="178" y="396"/>
                      <a:pt x="86" y="487"/>
                      <a:pt x="26" y="578"/>
                    </a:cubicBezTo>
                    <a:cubicBezTo>
                      <a:pt x="1" y="628"/>
                      <a:pt x="37" y="677"/>
                      <a:pt x="84" y="677"/>
                    </a:cubicBezTo>
                    <a:cubicBezTo>
                      <a:pt x="95" y="677"/>
                      <a:pt x="106" y="675"/>
                      <a:pt x="117" y="669"/>
                    </a:cubicBezTo>
                    <a:cubicBezTo>
                      <a:pt x="178" y="547"/>
                      <a:pt x="269" y="456"/>
                      <a:pt x="360" y="365"/>
                    </a:cubicBezTo>
                    <a:cubicBezTo>
                      <a:pt x="390" y="335"/>
                      <a:pt x="421" y="274"/>
                      <a:pt x="451" y="244"/>
                    </a:cubicBezTo>
                    <a:cubicBezTo>
                      <a:pt x="482" y="213"/>
                      <a:pt x="512" y="183"/>
                      <a:pt x="512" y="152"/>
                    </a:cubicBezTo>
                    <a:cubicBezTo>
                      <a:pt x="542" y="122"/>
                      <a:pt x="573" y="92"/>
                      <a:pt x="573" y="61"/>
                    </a:cubicBezTo>
                    <a:cubicBezTo>
                      <a:pt x="573" y="31"/>
                      <a:pt x="542"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36"/>
              <p:cNvSpPr/>
              <p:nvPr/>
            </p:nvSpPr>
            <p:spPr>
              <a:xfrm>
                <a:off x="9123525" y="6120450"/>
                <a:ext cx="6875" cy="7200"/>
              </a:xfrm>
              <a:custGeom>
                <a:rect b="b" l="l" r="r" t="t"/>
                <a:pathLst>
                  <a:path extrusionOk="0" h="288" w="275">
                    <a:moveTo>
                      <a:pt x="214" y="0"/>
                    </a:moveTo>
                    <a:cubicBezTo>
                      <a:pt x="183" y="31"/>
                      <a:pt x="153" y="61"/>
                      <a:pt x="123" y="91"/>
                    </a:cubicBezTo>
                    <a:cubicBezTo>
                      <a:pt x="62" y="122"/>
                      <a:pt x="31" y="152"/>
                      <a:pt x="1" y="182"/>
                    </a:cubicBezTo>
                    <a:cubicBezTo>
                      <a:pt x="1" y="213"/>
                      <a:pt x="1" y="243"/>
                      <a:pt x="1" y="274"/>
                    </a:cubicBezTo>
                    <a:cubicBezTo>
                      <a:pt x="21" y="274"/>
                      <a:pt x="41" y="287"/>
                      <a:pt x="62" y="287"/>
                    </a:cubicBezTo>
                    <a:cubicBezTo>
                      <a:pt x="72" y="287"/>
                      <a:pt x="82" y="284"/>
                      <a:pt x="92" y="274"/>
                    </a:cubicBezTo>
                    <a:cubicBezTo>
                      <a:pt x="123" y="243"/>
                      <a:pt x="153" y="213"/>
                      <a:pt x="183" y="182"/>
                    </a:cubicBezTo>
                    <a:cubicBezTo>
                      <a:pt x="214" y="152"/>
                      <a:pt x="244" y="91"/>
                      <a:pt x="275" y="61"/>
                    </a:cubicBezTo>
                    <a:cubicBezTo>
                      <a:pt x="275" y="61"/>
                      <a:pt x="275" y="31"/>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36"/>
              <p:cNvSpPr/>
              <p:nvPr/>
            </p:nvSpPr>
            <p:spPr>
              <a:xfrm>
                <a:off x="9141025" y="6099925"/>
                <a:ext cx="2300" cy="3825"/>
              </a:xfrm>
              <a:custGeom>
                <a:rect b="b" l="l" r="r" t="t"/>
                <a:pathLst>
                  <a:path extrusionOk="0" h="153" w="92">
                    <a:moveTo>
                      <a:pt x="61" y="0"/>
                    </a:moveTo>
                    <a:cubicBezTo>
                      <a:pt x="30" y="0"/>
                      <a:pt x="30" y="31"/>
                      <a:pt x="30" y="31"/>
                    </a:cubicBezTo>
                    <a:cubicBezTo>
                      <a:pt x="0" y="61"/>
                      <a:pt x="0" y="61"/>
                      <a:pt x="0" y="92"/>
                    </a:cubicBezTo>
                    <a:cubicBezTo>
                      <a:pt x="0" y="122"/>
                      <a:pt x="0" y="122"/>
                      <a:pt x="0" y="152"/>
                    </a:cubicBezTo>
                    <a:lnTo>
                      <a:pt x="91" y="152"/>
                    </a:lnTo>
                    <a:cubicBezTo>
                      <a:pt x="91" y="122"/>
                      <a:pt x="91" y="122"/>
                      <a:pt x="91" y="92"/>
                    </a:cubicBezTo>
                    <a:cubicBezTo>
                      <a:pt x="91" y="61"/>
                      <a:pt x="91" y="61"/>
                      <a:pt x="91" y="31"/>
                    </a:cubicBezTo>
                    <a:cubicBezTo>
                      <a:pt x="91" y="31"/>
                      <a:pt x="61"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36"/>
              <p:cNvSpPr/>
              <p:nvPr/>
            </p:nvSpPr>
            <p:spPr>
              <a:xfrm>
                <a:off x="9001950" y="6286100"/>
                <a:ext cx="10675" cy="10650"/>
              </a:xfrm>
              <a:custGeom>
                <a:rect b="b" l="l" r="r" t="t"/>
                <a:pathLst>
                  <a:path extrusionOk="0" h="426" w="427">
                    <a:moveTo>
                      <a:pt x="335" y="0"/>
                    </a:moveTo>
                    <a:cubicBezTo>
                      <a:pt x="274" y="31"/>
                      <a:pt x="183" y="92"/>
                      <a:pt x="122" y="152"/>
                    </a:cubicBezTo>
                    <a:cubicBezTo>
                      <a:pt x="92" y="183"/>
                      <a:pt x="61" y="213"/>
                      <a:pt x="31" y="244"/>
                    </a:cubicBezTo>
                    <a:cubicBezTo>
                      <a:pt x="31" y="274"/>
                      <a:pt x="31" y="304"/>
                      <a:pt x="1" y="304"/>
                    </a:cubicBezTo>
                    <a:cubicBezTo>
                      <a:pt x="1" y="304"/>
                      <a:pt x="1" y="335"/>
                      <a:pt x="1" y="335"/>
                    </a:cubicBezTo>
                    <a:cubicBezTo>
                      <a:pt x="1" y="365"/>
                      <a:pt x="1" y="365"/>
                      <a:pt x="1" y="395"/>
                    </a:cubicBezTo>
                    <a:cubicBezTo>
                      <a:pt x="1" y="395"/>
                      <a:pt x="1" y="426"/>
                      <a:pt x="31" y="426"/>
                    </a:cubicBezTo>
                    <a:cubicBezTo>
                      <a:pt x="31" y="426"/>
                      <a:pt x="61" y="426"/>
                      <a:pt x="61" y="395"/>
                    </a:cubicBezTo>
                    <a:lnTo>
                      <a:pt x="92" y="395"/>
                    </a:lnTo>
                    <a:cubicBezTo>
                      <a:pt x="72" y="395"/>
                      <a:pt x="78" y="382"/>
                      <a:pt x="85" y="382"/>
                    </a:cubicBezTo>
                    <a:lnTo>
                      <a:pt x="85" y="382"/>
                    </a:lnTo>
                    <a:cubicBezTo>
                      <a:pt x="88" y="382"/>
                      <a:pt x="92" y="385"/>
                      <a:pt x="92" y="395"/>
                    </a:cubicBezTo>
                    <a:cubicBezTo>
                      <a:pt x="92" y="365"/>
                      <a:pt x="92" y="365"/>
                      <a:pt x="92" y="365"/>
                    </a:cubicBezTo>
                    <a:cubicBezTo>
                      <a:pt x="122" y="335"/>
                      <a:pt x="122" y="335"/>
                      <a:pt x="122" y="304"/>
                    </a:cubicBezTo>
                    <a:lnTo>
                      <a:pt x="153" y="304"/>
                    </a:lnTo>
                    <a:cubicBezTo>
                      <a:pt x="153" y="274"/>
                      <a:pt x="153" y="274"/>
                      <a:pt x="153" y="274"/>
                    </a:cubicBezTo>
                    <a:cubicBezTo>
                      <a:pt x="183" y="274"/>
                      <a:pt x="183" y="244"/>
                      <a:pt x="183" y="244"/>
                    </a:cubicBezTo>
                    <a:cubicBezTo>
                      <a:pt x="213" y="213"/>
                      <a:pt x="213" y="213"/>
                      <a:pt x="244" y="213"/>
                    </a:cubicBezTo>
                    <a:cubicBezTo>
                      <a:pt x="244" y="213"/>
                      <a:pt x="244" y="183"/>
                      <a:pt x="244" y="183"/>
                    </a:cubicBezTo>
                    <a:lnTo>
                      <a:pt x="274" y="183"/>
                    </a:lnTo>
                    <a:cubicBezTo>
                      <a:pt x="305" y="152"/>
                      <a:pt x="305" y="152"/>
                      <a:pt x="335" y="152"/>
                    </a:cubicBezTo>
                    <a:cubicBezTo>
                      <a:pt x="335" y="122"/>
                      <a:pt x="365" y="122"/>
                      <a:pt x="365" y="122"/>
                    </a:cubicBezTo>
                    <a:cubicBezTo>
                      <a:pt x="396" y="122"/>
                      <a:pt x="426" y="92"/>
                      <a:pt x="396" y="61"/>
                    </a:cubicBezTo>
                    <a:cubicBezTo>
                      <a:pt x="396" y="31"/>
                      <a:pt x="365"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36"/>
              <p:cNvSpPr/>
              <p:nvPr/>
            </p:nvSpPr>
            <p:spPr>
              <a:xfrm>
                <a:off x="9207875" y="6020400"/>
                <a:ext cx="9150" cy="17550"/>
              </a:xfrm>
              <a:custGeom>
                <a:rect b="b" l="l" r="r" t="t"/>
                <a:pathLst>
                  <a:path extrusionOk="0" h="702" w="366">
                    <a:moveTo>
                      <a:pt x="291" y="0"/>
                    </a:moveTo>
                    <a:cubicBezTo>
                      <a:pt x="274" y="0"/>
                      <a:pt x="257" y="8"/>
                      <a:pt x="244" y="20"/>
                    </a:cubicBezTo>
                    <a:cubicBezTo>
                      <a:pt x="183" y="51"/>
                      <a:pt x="183" y="111"/>
                      <a:pt x="153" y="142"/>
                    </a:cubicBezTo>
                    <a:cubicBezTo>
                      <a:pt x="153" y="203"/>
                      <a:pt x="122" y="263"/>
                      <a:pt x="92" y="294"/>
                    </a:cubicBezTo>
                    <a:cubicBezTo>
                      <a:pt x="62" y="385"/>
                      <a:pt x="31" y="507"/>
                      <a:pt x="1" y="598"/>
                    </a:cubicBezTo>
                    <a:cubicBezTo>
                      <a:pt x="1" y="628"/>
                      <a:pt x="31" y="689"/>
                      <a:pt x="62" y="689"/>
                    </a:cubicBezTo>
                    <a:cubicBezTo>
                      <a:pt x="79" y="698"/>
                      <a:pt x="95" y="702"/>
                      <a:pt x="108" y="702"/>
                    </a:cubicBezTo>
                    <a:cubicBezTo>
                      <a:pt x="140" y="702"/>
                      <a:pt x="162" y="680"/>
                      <a:pt x="183" y="659"/>
                    </a:cubicBezTo>
                    <a:cubicBezTo>
                      <a:pt x="214" y="537"/>
                      <a:pt x="244" y="446"/>
                      <a:pt x="274" y="355"/>
                    </a:cubicBezTo>
                    <a:cubicBezTo>
                      <a:pt x="274" y="294"/>
                      <a:pt x="305" y="263"/>
                      <a:pt x="335" y="203"/>
                    </a:cubicBezTo>
                    <a:cubicBezTo>
                      <a:pt x="335" y="172"/>
                      <a:pt x="335" y="172"/>
                      <a:pt x="335" y="142"/>
                    </a:cubicBezTo>
                    <a:cubicBezTo>
                      <a:pt x="335" y="111"/>
                      <a:pt x="366" y="81"/>
                      <a:pt x="335" y="51"/>
                    </a:cubicBezTo>
                    <a:cubicBezTo>
                      <a:pt x="335" y="15"/>
                      <a:pt x="314" y="0"/>
                      <a:pt x="2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36"/>
              <p:cNvSpPr/>
              <p:nvPr/>
            </p:nvSpPr>
            <p:spPr>
              <a:xfrm>
                <a:off x="9480675" y="6895525"/>
                <a:ext cx="3075" cy="6100"/>
              </a:xfrm>
              <a:custGeom>
                <a:rect b="b" l="l" r="r" t="t"/>
                <a:pathLst>
                  <a:path extrusionOk="0" h="244" w="123">
                    <a:moveTo>
                      <a:pt x="62" y="1"/>
                    </a:moveTo>
                    <a:cubicBezTo>
                      <a:pt x="62" y="1"/>
                      <a:pt x="31" y="1"/>
                      <a:pt x="31" y="31"/>
                    </a:cubicBezTo>
                    <a:cubicBezTo>
                      <a:pt x="31" y="31"/>
                      <a:pt x="1" y="61"/>
                      <a:pt x="1" y="61"/>
                    </a:cubicBezTo>
                    <a:lnTo>
                      <a:pt x="1" y="92"/>
                    </a:lnTo>
                    <a:cubicBezTo>
                      <a:pt x="1" y="122"/>
                      <a:pt x="1" y="122"/>
                      <a:pt x="1" y="153"/>
                    </a:cubicBezTo>
                    <a:cubicBezTo>
                      <a:pt x="1" y="153"/>
                      <a:pt x="31" y="153"/>
                      <a:pt x="31" y="183"/>
                    </a:cubicBezTo>
                    <a:cubicBezTo>
                      <a:pt x="31" y="183"/>
                      <a:pt x="31" y="183"/>
                      <a:pt x="31" y="213"/>
                    </a:cubicBezTo>
                    <a:cubicBezTo>
                      <a:pt x="31" y="213"/>
                      <a:pt x="31" y="244"/>
                      <a:pt x="62" y="244"/>
                    </a:cubicBezTo>
                    <a:lnTo>
                      <a:pt x="92" y="244"/>
                    </a:lnTo>
                    <a:cubicBezTo>
                      <a:pt x="92" y="244"/>
                      <a:pt x="123" y="213"/>
                      <a:pt x="123" y="213"/>
                    </a:cubicBezTo>
                    <a:cubicBezTo>
                      <a:pt x="123" y="183"/>
                      <a:pt x="123" y="183"/>
                      <a:pt x="123" y="183"/>
                    </a:cubicBezTo>
                    <a:cubicBezTo>
                      <a:pt x="123" y="183"/>
                      <a:pt x="123" y="153"/>
                      <a:pt x="123" y="153"/>
                    </a:cubicBezTo>
                    <a:cubicBezTo>
                      <a:pt x="123" y="122"/>
                      <a:pt x="123" y="122"/>
                      <a:pt x="123" y="92"/>
                    </a:cubicBezTo>
                    <a:lnTo>
                      <a:pt x="123" y="61"/>
                    </a:lnTo>
                    <a:cubicBezTo>
                      <a:pt x="123" y="61"/>
                      <a:pt x="123" y="31"/>
                      <a:pt x="123" y="31"/>
                    </a:cubicBezTo>
                    <a:cubicBezTo>
                      <a:pt x="123" y="1"/>
                      <a:pt x="92"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36"/>
              <p:cNvSpPr/>
              <p:nvPr/>
            </p:nvSpPr>
            <p:spPr>
              <a:xfrm>
                <a:off x="9503475" y="6880325"/>
                <a:ext cx="3825" cy="5350"/>
              </a:xfrm>
              <a:custGeom>
                <a:rect b="b" l="l" r="r" t="t"/>
                <a:pathLst>
                  <a:path extrusionOk="0" h="214" w="153">
                    <a:moveTo>
                      <a:pt x="31" y="1"/>
                    </a:moveTo>
                    <a:cubicBezTo>
                      <a:pt x="1" y="1"/>
                      <a:pt x="1" y="61"/>
                      <a:pt x="1" y="92"/>
                    </a:cubicBezTo>
                    <a:cubicBezTo>
                      <a:pt x="1" y="92"/>
                      <a:pt x="1" y="92"/>
                      <a:pt x="31" y="122"/>
                    </a:cubicBezTo>
                    <a:cubicBezTo>
                      <a:pt x="31" y="122"/>
                      <a:pt x="31" y="122"/>
                      <a:pt x="31" y="153"/>
                    </a:cubicBezTo>
                    <a:cubicBezTo>
                      <a:pt x="62" y="153"/>
                      <a:pt x="62" y="153"/>
                      <a:pt x="62" y="183"/>
                    </a:cubicBezTo>
                    <a:cubicBezTo>
                      <a:pt x="92" y="183"/>
                      <a:pt x="92" y="213"/>
                      <a:pt x="92" y="213"/>
                    </a:cubicBezTo>
                    <a:lnTo>
                      <a:pt x="153" y="213"/>
                    </a:lnTo>
                    <a:cubicBezTo>
                      <a:pt x="153" y="213"/>
                      <a:pt x="153" y="213"/>
                      <a:pt x="153" y="183"/>
                    </a:cubicBezTo>
                    <a:cubicBezTo>
                      <a:pt x="153" y="183"/>
                      <a:pt x="153" y="153"/>
                      <a:pt x="153" y="153"/>
                    </a:cubicBezTo>
                    <a:cubicBezTo>
                      <a:pt x="153" y="153"/>
                      <a:pt x="153" y="153"/>
                      <a:pt x="153" y="122"/>
                    </a:cubicBezTo>
                    <a:lnTo>
                      <a:pt x="153" y="92"/>
                    </a:lnTo>
                    <a:cubicBezTo>
                      <a:pt x="153" y="92"/>
                      <a:pt x="122" y="61"/>
                      <a:pt x="122" y="61"/>
                    </a:cubicBezTo>
                    <a:cubicBezTo>
                      <a:pt x="122" y="31"/>
                      <a:pt x="122" y="31"/>
                      <a:pt x="122" y="31"/>
                    </a:cubicBezTo>
                    <a:cubicBezTo>
                      <a:pt x="92" y="1"/>
                      <a:pt x="92"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36"/>
              <p:cNvSpPr/>
              <p:nvPr/>
            </p:nvSpPr>
            <p:spPr>
              <a:xfrm>
                <a:off x="9527050" y="6862100"/>
                <a:ext cx="3050" cy="9700"/>
              </a:xfrm>
              <a:custGeom>
                <a:rect b="b" l="l" r="r" t="t"/>
                <a:pathLst>
                  <a:path extrusionOk="0" h="388" w="122">
                    <a:moveTo>
                      <a:pt x="61" y="0"/>
                    </a:moveTo>
                    <a:cubicBezTo>
                      <a:pt x="30" y="0"/>
                      <a:pt x="0" y="31"/>
                      <a:pt x="0" y="91"/>
                    </a:cubicBezTo>
                    <a:cubicBezTo>
                      <a:pt x="0" y="122"/>
                      <a:pt x="0" y="152"/>
                      <a:pt x="0" y="213"/>
                    </a:cubicBezTo>
                    <a:lnTo>
                      <a:pt x="0" y="274"/>
                    </a:lnTo>
                    <a:lnTo>
                      <a:pt x="0" y="304"/>
                    </a:lnTo>
                    <a:cubicBezTo>
                      <a:pt x="0" y="335"/>
                      <a:pt x="0" y="335"/>
                      <a:pt x="0" y="365"/>
                    </a:cubicBezTo>
                    <a:cubicBezTo>
                      <a:pt x="15" y="380"/>
                      <a:pt x="38" y="388"/>
                      <a:pt x="61" y="388"/>
                    </a:cubicBezTo>
                    <a:cubicBezTo>
                      <a:pt x="84" y="388"/>
                      <a:pt x="106" y="380"/>
                      <a:pt x="122" y="365"/>
                    </a:cubicBezTo>
                    <a:cubicBezTo>
                      <a:pt x="122" y="335"/>
                      <a:pt x="122" y="335"/>
                      <a:pt x="122" y="304"/>
                    </a:cubicBezTo>
                    <a:lnTo>
                      <a:pt x="122" y="274"/>
                    </a:lnTo>
                    <a:lnTo>
                      <a:pt x="122" y="213"/>
                    </a:lnTo>
                    <a:cubicBezTo>
                      <a:pt x="122" y="152"/>
                      <a:pt x="122" y="122"/>
                      <a:pt x="122" y="91"/>
                    </a:cubicBezTo>
                    <a:cubicBezTo>
                      <a:pt x="122" y="31"/>
                      <a:pt x="91"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36"/>
              <p:cNvSpPr/>
              <p:nvPr/>
            </p:nvSpPr>
            <p:spPr>
              <a:xfrm>
                <a:off x="9548325" y="6840050"/>
                <a:ext cx="4575" cy="15975"/>
              </a:xfrm>
              <a:custGeom>
                <a:rect b="b" l="l" r="r" t="t"/>
                <a:pathLst>
                  <a:path extrusionOk="0" h="639" w="183">
                    <a:moveTo>
                      <a:pt x="91" y="1"/>
                    </a:moveTo>
                    <a:cubicBezTo>
                      <a:pt x="61" y="1"/>
                      <a:pt x="31" y="31"/>
                      <a:pt x="31" y="62"/>
                    </a:cubicBezTo>
                    <a:cubicBezTo>
                      <a:pt x="31" y="153"/>
                      <a:pt x="31" y="244"/>
                      <a:pt x="31" y="335"/>
                    </a:cubicBezTo>
                    <a:cubicBezTo>
                      <a:pt x="31" y="396"/>
                      <a:pt x="0" y="487"/>
                      <a:pt x="31" y="578"/>
                    </a:cubicBezTo>
                    <a:cubicBezTo>
                      <a:pt x="31" y="609"/>
                      <a:pt x="61" y="639"/>
                      <a:pt x="91" y="639"/>
                    </a:cubicBezTo>
                    <a:cubicBezTo>
                      <a:pt x="122" y="639"/>
                      <a:pt x="152" y="609"/>
                      <a:pt x="183" y="578"/>
                    </a:cubicBezTo>
                    <a:cubicBezTo>
                      <a:pt x="183" y="487"/>
                      <a:pt x="183" y="396"/>
                      <a:pt x="183" y="335"/>
                    </a:cubicBezTo>
                    <a:cubicBezTo>
                      <a:pt x="183" y="244"/>
                      <a:pt x="152" y="153"/>
                      <a:pt x="152" y="62"/>
                    </a:cubicBezTo>
                    <a:cubicBezTo>
                      <a:pt x="152" y="31"/>
                      <a:pt x="12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36"/>
              <p:cNvSpPr/>
              <p:nvPr/>
            </p:nvSpPr>
            <p:spPr>
              <a:xfrm>
                <a:off x="9564275" y="6808825"/>
                <a:ext cx="7625" cy="29725"/>
              </a:xfrm>
              <a:custGeom>
                <a:rect b="b" l="l" r="r" t="t"/>
                <a:pathLst>
                  <a:path extrusionOk="0" h="1189" w="305">
                    <a:moveTo>
                      <a:pt x="160" y="1"/>
                    </a:moveTo>
                    <a:cubicBezTo>
                      <a:pt x="126" y="1"/>
                      <a:pt x="92" y="27"/>
                      <a:pt x="92" y="64"/>
                    </a:cubicBezTo>
                    <a:cubicBezTo>
                      <a:pt x="152" y="277"/>
                      <a:pt x="183" y="490"/>
                      <a:pt x="152" y="672"/>
                    </a:cubicBezTo>
                    <a:cubicBezTo>
                      <a:pt x="152" y="794"/>
                      <a:pt x="122" y="885"/>
                      <a:pt x="92" y="976"/>
                    </a:cubicBezTo>
                    <a:cubicBezTo>
                      <a:pt x="61" y="1037"/>
                      <a:pt x="0" y="1189"/>
                      <a:pt x="122" y="1189"/>
                    </a:cubicBezTo>
                    <a:cubicBezTo>
                      <a:pt x="213" y="1189"/>
                      <a:pt x="244" y="1007"/>
                      <a:pt x="244" y="946"/>
                    </a:cubicBezTo>
                    <a:cubicBezTo>
                      <a:pt x="274" y="855"/>
                      <a:pt x="274" y="733"/>
                      <a:pt x="304" y="642"/>
                    </a:cubicBezTo>
                    <a:cubicBezTo>
                      <a:pt x="304" y="429"/>
                      <a:pt x="274" y="247"/>
                      <a:pt x="213" y="34"/>
                    </a:cubicBezTo>
                    <a:cubicBezTo>
                      <a:pt x="202" y="11"/>
                      <a:pt x="181" y="1"/>
                      <a:pt x="16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36"/>
              <p:cNvSpPr/>
              <p:nvPr/>
            </p:nvSpPr>
            <p:spPr>
              <a:xfrm>
                <a:off x="9582500" y="6792950"/>
                <a:ext cx="6875" cy="23300"/>
              </a:xfrm>
              <a:custGeom>
                <a:rect b="b" l="l" r="r" t="t"/>
                <a:pathLst>
                  <a:path extrusionOk="0" h="932" w="275">
                    <a:moveTo>
                      <a:pt x="62" y="0"/>
                    </a:moveTo>
                    <a:cubicBezTo>
                      <a:pt x="1" y="0"/>
                      <a:pt x="1" y="31"/>
                      <a:pt x="1" y="61"/>
                    </a:cubicBezTo>
                    <a:cubicBezTo>
                      <a:pt x="31" y="213"/>
                      <a:pt x="31" y="365"/>
                      <a:pt x="62" y="487"/>
                    </a:cubicBezTo>
                    <a:cubicBezTo>
                      <a:pt x="62" y="578"/>
                      <a:pt x="92" y="639"/>
                      <a:pt x="92" y="699"/>
                    </a:cubicBezTo>
                    <a:cubicBezTo>
                      <a:pt x="123" y="760"/>
                      <a:pt x="123" y="851"/>
                      <a:pt x="153" y="912"/>
                    </a:cubicBezTo>
                    <a:cubicBezTo>
                      <a:pt x="166" y="925"/>
                      <a:pt x="183" y="932"/>
                      <a:pt x="200" y="932"/>
                    </a:cubicBezTo>
                    <a:cubicBezTo>
                      <a:pt x="223" y="932"/>
                      <a:pt x="244" y="917"/>
                      <a:pt x="244" y="882"/>
                    </a:cubicBezTo>
                    <a:cubicBezTo>
                      <a:pt x="275" y="821"/>
                      <a:pt x="244" y="760"/>
                      <a:pt x="244" y="699"/>
                    </a:cubicBezTo>
                    <a:cubicBezTo>
                      <a:pt x="214" y="608"/>
                      <a:pt x="214" y="547"/>
                      <a:pt x="214" y="456"/>
                    </a:cubicBezTo>
                    <a:cubicBezTo>
                      <a:pt x="183" y="335"/>
                      <a:pt x="153" y="183"/>
                      <a:pt x="123" y="31"/>
                    </a:cubicBezTo>
                    <a:cubicBezTo>
                      <a:pt x="123" y="0"/>
                      <a:pt x="62"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36"/>
              <p:cNvSpPr/>
              <p:nvPr/>
            </p:nvSpPr>
            <p:spPr>
              <a:xfrm>
                <a:off x="9607600" y="6772425"/>
                <a:ext cx="5325" cy="22125"/>
              </a:xfrm>
              <a:custGeom>
                <a:rect b="b" l="l" r="r" t="t"/>
                <a:pathLst>
                  <a:path extrusionOk="0" h="885" w="213">
                    <a:moveTo>
                      <a:pt x="91" y="1"/>
                    </a:moveTo>
                    <a:cubicBezTo>
                      <a:pt x="61" y="1"/>
                      <a:pt x="0" y="31"/>
                      <a:pt x="0" y="61"/>
                    </a:cubicBezTo>
                    <a:cubicBezTo>
                      <a:pt x="30" y="183"/>
                      <a:pt x="30" y="304"/>
                      <a:pt x="30" y="456"/>
                    </a:cubicBezTo>
                    <a:cubicBezTo>
                      <a:pt x="30" y="517"/>
                      <a:pt x="61" y="578"/>
                      <a:pt x="61" y="639"/>
                    </a:cubicBezTo>
                    <a:cubicBezTo>
                      <a:pt x="61" y="700"/>
                      <a:pt x="61" y="791"/>
                      <a:pt x="91" y="852"/>
                    </a:cubicBezTo>
                    <a:cubicBezTo>
                      <a:pt x="103" y="875"/>
                      <a:pt x="119" y="885"/>
                      <a:pt x="136" y="885"/>
                    </a:cubicBezTo>
                    <a:cubicBezTo>
                      <a:pt x="164" y="885"/>
                      <a:pt x="194" y="859"/>
                      <a:pt x="213" y="821"/>
                    </a:cubicBezTo>
                    <a:cubicBezTo>
                      <a:pt x="213" y="791"/>
                      <a:pt x="213" y="700"/>
                      <a:pt x="213" y="639"/>
                    </a:cubicBezTo>
                    <a:cubicBezTo>
                      <a:pt x="213" y="578"/>
                      <a:pt x="182" y="517"/>
                      <a:pt x="182" y="456"/>
                    </a:cubicBezTo>
                    <a:cubicBezTo>
                      <a:pt x="182" y="304"/>
                      <a:pt x="152" y="183"/>
                      <a:pt x="152" y="61"/>
                    </a:cubicBezTo>
                    <a:cubicBezTo>
                      <a:pt x="152" y="31"/>
                      <a:pt x="122"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36"/>
              <p:cNvSpPr/>
              <p:nvPr/>
            </p:nvSpPr>
            <p:spPr>
              <a:xfrm>
                <a:off x="9628875" y="6748550"/>
                <a:ext cx="4575" cy="15275"/>
              </a:xfrm>
              <a:custGeom>
                <a:rect b="b" l="l" r="r" t="t"/>
                <a:pathLst>
                  <a:path extrusionOk="0" h="611" w="183">
                    <a:moveTo>
                      <a:pt x="117" y="1"/>
                    </a:moveTo>
                    <a:cubicBezTo>
                      <a:pt x="109" y="1"/>
                      <a:pt x="100" y="4"/>
                      <a:pt x="91" y="13"/>
                    </a:cubicBezTo>
                    <a:cubicBezTo>
                      <a:pt x="61" y="13"/>
                      <a:pt x="31" y="44"/>
                      <a:pt x="31" y="74"/>
                    </a:cubicBezTo>
                    <a:cubicBezTo>
                      <a:pt x="61" y="165"/>
                      <a:pt x="61" y="256"/>
                      <a:pt x="31" y="317"/>
                    </a:cubicBezTo>
                    <a:cubicBezTo>
                      <a:pt x="31" y="378"/>
                      <a:pt x="31" y="408"/>
                      <a:pt x="31" y="439"/>
                    </a:cubicBezTo>
                    <a:cubicBezTo>
                      <a:pt x="0" y="500"/>
                      <a:pt x="0" y="530"/>
                      <a:pt x="0" y="560"/>
                    </a:cubicBezTo>
                    <a:cubicBezTo>
                      <a:pt x="0" y="596"/>
                      <a:pt x="11" y="611"/>
                      <a:pt x="25" y="611"/>
                    </a:cubicBezTo>
                    <a:cubicBezTo>
                      <a:pt x="36" y="611"/>
                      <a:pt x="48" y="603"/>
                      <a:pt x="61" y="591"/>
                    </a:cubicBezTo>
                    <a:cubicBezTo>
                      <a:pt x="91" y="560"/>
                      <a:pt x="122" y="530"/>
                      <a:pt x="122" y="469"/>
                    </a:cubicBezTo>
                    <a:cubicBezTo>
                      <a:pt x="152" y="439"/>
                      <a:pt x="152" y="378"/>
                      <a:pt x="152" y="348"/>
                    </a:cubicBezTo>
                    <a:cubicBezTo>
                      <a:pt x="182" y="226"/>
                      <a:pt x="182" y="135"/>
                      <a:pt x="152" y="44"/>
                    </a:cubicBezTo>
                    <a:cubicBezTo>
                      <a:pt x="152" y="22"/>
                      <a:pt x="137" y="1"/>
                      <a:pt x="11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36"/>
              <p:cNvSpPr/>
              <p:nvPr/>
            </p:nvSpPr>
            <p:spPr>
              <a:xfrm>
                <a:off x="9646350" y="6720750"/>
                <a:ext cx="2300" cy="3075"/>
              </a:xfrm>
              <a:custGeom>
                <a:rect b="b" l="l" r="r" t="t"/>
                <a:pathLst>
                  <a:path extrusionOk="0" h="123" w="92">
                    <a:moveTo>
                      <a:pt x="0" y="1"/>
                    </a:moveTo>
                    <a:cubicBezTo>
                      <a:pt x="0" y="1"/>
                      <a:pt x="0" y="31"/>
                      <a:pt x="0" y="61"/>
                    </a:cubicBezTo>
                    <a:cubicBezTo>
                      <a:pt x="0" y="61"/>
                      <a:pt x="0" y="92"/>
                      <a:pt x="0" y="122"/>
                    </a:cubicBezTo>
                    <a:lnTo>
                      <a:pt x="61" y="122"/>
                    </a:lnTo>
                    <a:cubicBezTo>
                      <a:pt x="61" y="92"/>
                      <a:pt x="61" y="61"/>
                      <a:pt x="91" y="61"/>
                    </a:cubicBezTo>
                    <a:cubicBezTo>
                      <a:pt x="91" y="31"/>
                      <a:pt x="91" y="3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36"/>
              <p:cNvSpPr/>
              <p:nvPr/>
            </p:nvSpPr>
            <p:spPr>
              <a:xfrm>
                <a:off x="9623550" y="6680475"/>
                <a:ext cx="3050" cy="3075"/>
              </a:xfrm>
              <a:custGeom>
                <a:rect b="b" l="l" r="r" t="t"/>
                <a:pathLst>
                  <a:path extrusionOk="0" h="123" w="122">
                    <a:moveTo>
                      <a:pt x="61" y="1"/>
                    </a:moveTo>
                    <a:cubicBezTo>
                      <a:pt x="0" y="1"/>
                      <a:pt x="0" y="122"/>
                      <a:pt x="61" y="122"/>
                    </a:cubicBezTo>
                    <a:cubicBezTo>
                      <a:pt x="122" y="122"/>
                      <a:pt x="122"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36"/>
              <p:cNvSpPr/>
              <p:nvPr/>
            </p:nvSpPr>
            <p:spPr>
              <a:xfrm>
                <a:off x="9621275" y="6936550"/>
                <a:ext cx="4575" cy="3825"/>
              </a:xfrm>
              <a:custGeom>
                <a:rect b="b" l="l" r="r" t="t"/>
                <a:pathLst>
                  <a:path extrusionOk="0" h="153" w="183">
                    <a:moveTo>
                      <a:pt x="91" y="1"/>
                    </a:moveTo>
                    <a:cubicBezTo>
                      <a:pt x="0" y="1"/>
                      <a:pt x="0" y="153"/>
                      <a:pt x="91" y="153"/>
                    </a:cubicBezTo>
                    <a:cubicBezTo>
                      <a:pt x="183" y="153"/>
                      <a:pt x="183"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p36"/>
              <p:cNvSpPr/>
              <p:nvPr/>
            </p:nvSpPr>
            <p:spPr>
              <a:xfrm>
                <a:off x="9653950" y="6896275"/>
                <a:ext cx="5325" cy="4600"/>
              </a:xfrm>
              <a:custGeom>
                <a:rect b="b" l="l" r="r" t="t"/>
                <a:pathLst>
                  <a:path extrusionOk="0" h="184" w="213">
                    <a:moveTo>
                      <a:pt x="122" y="1"/>
                    </a:moveTo>
                    <a:cubicBezTo>
                      <a:pt x="0" y="31"/>
                      <a:pt x="0" y="183"/>
                      <a:pt x="122" y="183"/>
                    </a:cubicBezTo>
                    <a:cubicBezTo>
                      <a:pt x="213" y="183"/>
                      <a:pt x="213"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p36"/>
              <p:cNvSpPr/>
              <p:nvPr/>
            </p:nvSpPr>
            <p:spPr>
              <a:xfrm>
                <a:off x="9716250" y="6743550"/>
                <a:ext cx="4575" cy="3825"/>
              </a:xfrm>
              <a:custGeom>
                <a:rect b="b" l="l" r="r" t="t"/>
                <a:pathLst>
                  <a:path extrusionOk="0" h="153" w="183">
                    <a:moveTo>
                      <a:pt x="92" y="0"/>
                    </a:moveTo>
                    <a:cubicBezTo>
                      <a:pt x="1" y="0"/>
                      <a:pt x="1" y="152"/>
                      <a:pt x="92" y="152"/>
                    </a:cubicBezTo>
                    <a:cubicBezTo>
                      <a:pt x="183" y="152"/>
                      <a:pt x="183" y="0"/>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p36"/>
              <p:cNvSpPr/>
              <p:nvPr/>
            </p:nvSpPr>
            <p:spPr>
              <a:xfrm>
                <a:off x="9719300" y="6721525"/>
                <a:ext cx="4575" cy="3050"/>
              </a:xfrm>
              <a:custGeom>
                <a:rect b="b" l="l" r="r" t="t"/>
                <a:pathLst>
                  <a:path extrusionOk="0" h="122" w="183">
                    <a:moveTo>
                      <a:pt x="91" y="0"/>
                    </a:moveTo>
                    <a:cubicBezTo>
                      <a:pt x="0" y="0"/>
                      <a:pt x="0" y="122"/>
                      <a:pt x="91" y="122"/>
                    </a:cubicBezTo>
                    <a:cubicBezTo>
                      <a:pt x="183" y="122"/>
                      <a:pt x="183" y="0"/>
                      <a:pt x="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p36"/>
              <p:cNvSpPr/>
              <p:nvPr/>
            </p:nvSpPr>
            <p:spPr>
              <a:xfrm>
                <a:off x="8887975" y="6030025"/>
                <a:ext cx="5350" cy="9900"/>
              </a:xfrm>
              <a:custGeom>
                <a:rect b="b" l="l" r="r" t="t"/>
                <a:pathLst>
                  <a:path extrusionOk="0" h="396" w="214">
                    <a:moveTo>
                      <a:pt x="122" y="0"/>
                    </a:moveTo>
                    <a:cubicBezTo>
                      <a:pt x="91" y="0"/>
                      <a:pt x="61" y="30"/>
                      <a:pt x="61" y="91"/>
                    </a:cubicBezTo>
                    <a:cubicBezTo>
                      <a:pt x="61" y="106"/>
                      <a:pt x="61" y="114"/>
                      <a:pt x="61" y="122"/>
                    </a:cubicBezTo>
                    <a:cubicBezTo>
                      <a:pt x="31" y="182"/>
                      <a:pt x="31" y="213"/>
                      <a:pt x="31" y="243"/>
                    </a:cubicBezTo>
                    <a:cubicBezTo>
                      <a:pt x="0" y="274"/>
                      <a:pt x="0" y="304"/>
                      <a:pt x="0" y="334"/>
                    </a:cubicBezTo>
                    <a:cubicBezTo>
                      <a:pt x="0" y="365"/>
                      <a:pt x="0" y="365"/>
                      <a:pt x="31" y="395"/>
                    </a:cubicBezTo>
                    <a:lnTo>
                      <a:pt x="91" y="395"/>
                    </a:lnTo>
                    <a:cubicBezTo>
                      <a:pt x="91" y="395"/>
                      <a:pt x="122" y="365"/>
                      <a:pt x="122" y="365"/>
                    </a:cubicBezTo>
                    <a:cubicBezTo>
                      <a:pt x="152" y="334"/>
                      <a:pt x="152" y="334"/>
                      <a:pt x="152" y="304"/>
                    </a:cubicBezTo>
                    <a:cubicBezTo>
                      <a:pt x="183" y="274"/>
                      <a:pt x="183" y="274"/>
                      <a:pt x="183" y="243"/>
                    </a:cubicBezTo>
                    <a:cubicBezTo>
                      <a:pt x="213" y="213"/>
                      <a:pt x="213" y="182"/>
                      <a:pt x="213" y="152"/>
                    </a:cubicBezTo>
                    <a:cubicBezTo>
                      <a:pt x="213" y="122"/>
                      <a:pt x="213" y="91"/>
                      <a:pt x="183" y="61"/>
                    </a:cubicBezTo>
                    <a:cubicBezTo>
                      <a:pt x="183" y="30"/>
                      <a:pt x="152" y="0"/>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36"/>
              <p:cNvSpPr/>
              <p:nvPr/>
            </p:nvSpPr>
            <p:spPr>
              <a:xfrm>
                <a:off x="8891775" y="6031525"/>
                <a:ext cx="7625" cy="13700"/>
              </a:xfrm>
              <a:custGeom>
                <a:rect b="b" l="l" r="r" t="t"/>
                <a:pathLst>
                  <a:path extrusionOk="0" h="548" w="305">
                    <a:moveTo>
                      <a:pt x="91" y="1"/>
                    </a:moveTo>
                    <a:cubicBezTo>
                      <a:pt x="61" y="1"/>
                      <a:pt x="0" y="31"/>
                      <a:pt x="0" y="62"/>
                    </a:cubicBezTo>
                    <a:cubicBezTo>
                      <a:pt x="0" y="92"/>
                      <a:pt x="31" y="122"/>
                      <a:pt x="61" y="153"/>
                    </a:cubicBezTo>
                    <a:lnTo>
                      <a:pt x="91" y="153"/>
                    </a:lnTo>
                    <a:cubicBezTo>
                      <a:pt x="91" y="153"/>
                      <a:pt x="91" y="183"/>
                      <a:pt x="91" y="183"/>
                    </a:cubicBezTo>
                    <a:cubicBezTo>
                      <a:pt x="122" y="183"/>
                      <a:pt x="122" y="214"/>
                      <a:pt x="122" y="214"/>
                    </a:cubicBezTo>
                    <a:cubicBezTo>
                      <a:pt x="122" y="214"/>
                      <a:pt x="122" y="244"/>
                      <a:pt x="122" y="244"/>
                    </a:cubicBezTo>
                    <a:lnTo>
                      <a:pt x="152" y="244"/>
                    </a:lnTo>
                    <a:cubicBezTo>
                      <a:pt x="152" y="244"/>
                      <a:pt x="152" y="274"/>
                      <a:pt x="152" y="274"/>
                    </a:cubicBezTo>
                    <a:lnTo>
                      <a:pt x="152" y="305"/>
                    </a:lnTo>
                    <a:lnTo>
                      <a:pt x="152" y="335"/>
                    </a:lnTo>
                    <a:cubicBezTo>
                      <a:pt x="152" y="335"/>
                      <a:pt x="152" y="366"/>
                      <a:pt x="152" y="366"/>
                    </a:cubicBezTo>
                    <a:lnTo>
                      <a:pt x="122" y="366"/>
                    </a:lnTo>
                    <a:lnTo>
                      <a:pt x="122" y="396"/>
                    </a:lnTo>
                    <a:cubicBezTo>
                      <a:pt x="122" y="396"/>
                      <a:pt x="122" y="426"/>
                      <a:pt x="122" y="426"/>
                    </a:cubicBezTo>
                    <a:cubicBezTo>
                      <a:pt x="91" y="426"/>
                      <a:pt x="91" y="457"/>
                      <a:pt x="91" y="457"/>
                    </a:cubicBezTo>
                    <a:cubicBezTo>
                      <a:pt x="91" y="518"/>
                      <a:pt x="122" y="548"/>
                      <a:pt x="183" y="548"/>
                    </a:cubicBezTo>
                    <a:cubicBezTo>
                      <a:pt x="213" y="518"/>
                      <a:pt x="243" y="518"/>
                      <a:pt x="243" y="487"/>
                    </a:cubicBezTo>
                    <a:cubicBezTo>
                      <a:pt x="274" y="457"/>
                      <a:pt x="274" y="426"/>
                      <a:pt x="274" y="396"/>
                    </a:cubicBezTo>
                    <a:cubicBezTo>
                      <a:pt x="304" y="335"/>
                      <a:pt x="304" y="305"/>
                      <a:pt x="274" y="244"/>
                    </a:cubicBezTo>
                    <a:cubicBezTo>
                      <a:pt x="243" y="153"/>
                      <a:pt x="183" y="62"/>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36"/>
              <p:cNvSpPr/>
              <p:nvPr/>
            </p:nvSpPr>
            <p:spPr>
              <a:xfrm>
                <a:off x="8903925" y="6033825"/>
                <a:ext cx="4575" cy="12750"/>
              </a:xfrm>
              <a:custGeom>
                <a:rect b="b" l="l" r="r" t="t"/>
                <a:pathLst>
                  <a:path extrusionOk="0" h="510" w="183">
                    <a:moveTo>
                      <a:pt x="122" y="0"/>
                    </a:moveTo>
                    <a:cubicBezTo>
                      <a:pt x="92" y="0"/>
                      <a:pt x="61" y="30"/>
                      <a:pt x="61" y="61"/>
                    </a:cubicBezTo>
                    <a:cubicBezTo>
                      <a:pt x="61" y="122"/>
                      <a:pt x="61" y="182"/>
                      <a:pt x="31" y="243"/>
                    </a:cubicBezTo>
                    <a:cubicBezTo>
                      <a:pt x="31" y="304"/>
                      <a:pt x="31" y="334"/>
                      <a:pt x="31" y="365"/>
                    </a:cubicBezTo>
                    <a:cubicBezTo>
                      <a:pt x="31" y="395"/>
                      <a:pt x="31" y="395"/>
                      <a:pt x="31" y="426"/>
                    </a:cubicBezTo>
                    <a:cubicBezTo>
                      <a:pt x="1" y="456"/>
                      <a:pt x="31" y="486"/>
                      <a:pt x="61" y="486"/>
                    </a:cubicBezTo>
                    <a:lnTo>
                      <a:pt x="31" y="486"/>
                    </a:lnTo>
                    <a:cubicBezTo>
                      <a:pt x="46" y="502"/>
                      <a:pt x="61" y="509"/>
                      <a:pt x="77" y="509"/>
                    </a:cubicBezTo>
                    <a:cubicBezTo>
                      <a:pt x="92" y="509"/>
                      <a:pt x="107" y="502"/>
                      <a:pt x="122" y="486"/>
                    </a:cubicBezTo>
                    <a:cubicBezTo>
                      <a:pt x="153" y="456"/>
                      <a:pt x="153" y="456"/>
                      <a:pt x="153" y="426"/>
                    </a:cubicBezTo>
                    <a:cubicBezTo>
                      <a:pt x="153" y="395"/>
                      <a:pt x="153" y="395"/>
                      <a:pt x="153" y="365"/>
                    </a:cubicBezTo>
                    <a:cubicBezTo>
                      <a:pt x="153" y="334"/>
                      <a:pt x="153" y="304"/>
                      <a:pt x="153" y="274"/>
                    </a:cubicBezTo>
                    <a:cubicBezTo>
                      <a:pt x="153" y="182"/>
                      <a:pt x="183" y="122"/>
                      <a:pt x="183" y="61"/>
                    </a:cubicBezTo>
                    <a:cubicBezTo>
                      <a:pt x="183" y="30"/>
                      <a:pt x="153" y="0"/>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36"/>
              <p:cNvSpPr/>
              <p:nvPr/>
            </p:nvSpPr>
            <p:spPr>
              <a:xfrm>
                <a:off x="8913050" y="6034575"/>
                <a:ext cx="6100" cy="16300"/>
              </a:xfrm>
              <a:custGeom>
                <a:rect b="b" l="l" r="r" t="t"/>
                <a:pathLst>
                  <a:path extrusionOk="0" h="652" w="244">
                    <a:moveTo>
                      <a:pt x="183" y="0"/>
                    </a:moveTo>
                    <a:cubicBezTo>
                      <a:pt x="152" y="0"/>
                      <a:pt x="122" y="0"/>
                      <a:pt x="92" y="31"/>
                    </a:cubicBezTo>
                    <a:cubicBezTo>
                      <a:pt x="92" y="122"/>
                      <a:pt x="61" y="213"/>
                      <a:pt x="61" y="304"/>
                    </a:cubicBezTo>
                    <a:cubicBezTo>
                      <a:pt x="31" y="365"/>
                      <a:pt x="31" y="396"/>
                      <a:pt x="31" y="456"/>
                    </a:cubicBezTo>
                    <a:cubicBezTo>
                      <a:pt x="31" y="517"/>
                      <a:pt x="0" y="548"/>
                      <a:pt x="31" y="608"/>
                    </a:cubicBezTo>
                    <a:cubicBezTo>
                      <a:pt x="31" y="630"/>
                      <a:pt x="46" y="651"/>
                      <a:pt x="66" y="651"/>
                    </a:cubicBezTo>
                    <a:cubicBezTo>
                      <a:pt x="74" y="651"/>
                      <a:pt x="83" y="648"/>
                      <a:pt x="92" y="639"/>
                    </a:cubicBezTo>
                    <a:cubicBezTo>
                      <a:pt x="122" y="608"/>
                      <a:pt x="122" y="608"/>
                      <a:pt x="122" y="578"/>
                    </a:cubicBezTo>
                    <a:cubicBezTo>
                      <a:pt x="122" y="578"/>
                      <a:pt x="122" y="578"/>
                      <a:pt x="122" y="548"/>
                    </a:cubicBezTo>
                    <a:cubicBezTo>
                      <a:pt x="152" y="548"/>
                      <a:pt x="152" y="517"/>
                      <a:pt x="152" y="487"/>
                    </a:cubicBezTo>
                    <a:cubicBezTo>
                      <a:pt x="152" y="456"/>
                      <a:pt x="152" y="396"/>
                      <a:pt x="183" y="335"/>
                    </a:cubicBezTo>
                    <a:cubicBezTo>
                      <a:pt x="183" y="244"/>
                      <a:pt x="213" y="152"/>
                      <a:pt x="213" y="61"/>
                    </a:cubicBezTo>
                    <a:cubicBezTo>
                      <a:pt x="244" y="31"/>
                      <a:pt x="213"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36"/>
              <p:cNvSpPr/>
              <p:nvPr/>
            </p:nvSpPr>
            <p:spPr>
              <a:xfrm>
                <a:off x="8929000" y="6029175"/>
                <a:ext cx="5350" cy="22150"/>
              </a:xfrm>
              <a:custGeom>
                <a:rect b="b" l="l" r="r" t="t"/>
                <a:pathLst>
                  <a:path extrusionOk="0" h="886" w="214">
                    <a:moveTo>
                      <a:pt x="69" y="1"/>
                    </a:moveTo>
                    <a:cubicBezTo>
                      <a:pt x="35" y="1"/>
                      <a:pt x="1" y="27"/>
                      <a:pt x="1" y="64"/>
                    </a:cubicBezTo>
                    <a:cubicBezTo>
                      <a:pt x="61" y="186"/>
                      <a:pt x="61" y="338"/>
                      <a:pt x="61" y="460"/>
                    </a:cubicBezTo>
                    <a:cubicBezTo>
                      <a:pt x="61" y="520"/>
                      <a:pt x="61" y="612"/>
                      <a:pt x="31" y="672"/>
                    </a:cubicBezTo>
                    <a:cubicBezTo>
                      <a:pt x="31" y="703"/>
                      <a:pt x="31" y="733"/>
                      <a:pt x="31" y="764"/>
                    </a:cubicBezTo>
                    <a:cubicBezTo>
                      <a:pt x="31" y="794"/>
                      <a:pt x="31" y="794"/>
                      <a:pt x="31" y="794"/>
                    </a:cubicBezTo>
                    <a:cubicBezTo>
                      <a:pt x="31" y="824"/>
                      <a:pt x="31" y="855"/>
                      <a:pt x="61" y="855"/>
                    </a:cubicBezTo>
                    <a:cubicBezTo>
                      <a:pt x="61" y="885"/>
                      <a:pt x="92" y="885"/>
                      <a:pt x="122" y="885"/>
                    </a:cubicBezTo>
                    <a:cubicBezTo>
                      <a:pt x="122" y="885"/>
                      <a:pt x="153" y="855"/>
                      <a:pt x="153" y="855"/>
                    </a:cubicBezTo>
                    <a:cubicBezTo>
                      <a:pt x="183" y="824"/>
                      <a:pt x="183" y="794"/>
                      <a:pt x="183" y="794"/>
                    </a:cubicBezTo>
                    <a:cubicBezTo>
                      <a:pt x="213" y="764"/>
                      <a:pt x="213" y="703"/>
                      <a:pt x="213" y="672"/>
                    </a:cubicBezTo>
                    <a:cubicBezTo>
                      <a:pt x="213" y="612"/>
                      <a:pt x="213" y="520"/>
                      <a:pt x="213" y="460"/>
                    </a:cubicBezTo>
                    <a:cubicBezTo>
                      <a:pt x="213" y="308"/>
                      <a:pt x="183" y="156"/>
                      <a:pt x="122" y="34"/>
                    </a:cubicBezTo>
                    <a:cubicBezTo>
                      <a:pt x="111" y="11"/>
                      <a:pt x="90"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36"/>
              <p:cNvSpPr/>
              <p:nvPr/>
            </p:nvSpPr>
            <p:spPr>
              <a:xfrm>
                <a:off x="8943450" y="6026600"/>
                <a:ext cx="3825" cy="22175"/>
              </a:xfrm>
              <a:custGeom>
                <a:rect b="b" l="l" r="r" t="t"/>
                <a:pathLst>
                  <a:path extrusionOk="0" h="887" w="153">
                    <a:moveTo>
                      <a:pt x="91" y="0"/>
                    </a:moveTo>
                    <a:cubicBezTo>
                      <a:pt x="61" y="0"/>
                      <a:pt x="31" y="15"/>
                      <a:pt x="31" y="46"/>
                    </a:cubicBezTo>
                    <a:cubicBezTo>
                      <a:pt x="31" y="198"/>
                      <a:pt x="31" y="319"/>
                      <a:pt x="31" y="441"/>
                    </a:cubicBezTo>
                    <a:cubicBezTo>
                      <a:pt x="0" y="532"/>
                      <a:pt x="0" y="593"/>
                      <a:pt x="0" y="654"/>
                    </a:cubicBezTo>
                    <a:cubicBezTo>
                      <a:pt x="0" y="684"/>
                      <a:pt x="0" y="715"/>
                      <a:pt x="0" y="745"/>
                    </a:cubicBezTo>
                    <a:cubicBezTo>
                      <a:pt x="0" y="745"/>
                      <a:pt x="0" y="775"/>
                      <a:pt x="0" y="775"/>
                    </a:cubicBezTo>
                    <a:cubicBezTo>
                      <a:pt x="0" y="806"/>
                      <a:pt x="0" y="836"/>
                      <a:pt x="0" y="836"/>
                    </a:cubicBezTo>
                    <a:cubicBezTo>
                      <a:pt x="0" y="872"/>
                      <a:pt x="31" y="886"/>
                      <a:pt x="64" y="886"/>
                    </a:cubicBezTo>
                    <a:cubicBezTo>
                      <a:pt x="86" y="886"/>
                      <a:pt x="109" y="879"/>
                      <a:pt x="122" y="867"/>
                    </a:cubicBezTo>
                    <a:cubicBezTo>
                      <a:pt x="122" y="836"/>
                      <a:pt x="122" y="836"/>
                      <a:pt x="122" y="806"/>
                    </a:cubicBezTo>
                    <a:cubicBezTo>
                      <a:pt x="122" y="806"/>
                      <a:pt x="152" y="775"/>
                      <a:pt x="152" y="745"/>
                    </a:cubicBezTo>
                    <a:lnTo>
                      <a:pt x="152" y="654"/>
                    </a:lnTo>
                    <a:cubicBezTo>
                      <a:pt x="152" y="593"/>
                      <a:pt x="152" y="532"/>
                      <a:pt x="152" y="471"/>
                    </a:cubicBezTo>
                    <a:cubicBezTo>
                      <a:pt x="152" y="319"/>
                      <a:pt x="152" y="198"/>
                      <a:pt x="152" y="46"/>
                    </a:cubicBezTo>
                    <a:cubicBezTo>
                      <a:pt x="152" y="15"/>
                      <a:pt x="122" y="0"/>
                      <a:pt x="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36"/>
              <p:cNvSpPr/>
              <p:nvPr/>
            </p:nvSpPr>
            <p:spPr>
              <a:xfrm>
                <a:off x="8955600" y="6023625"/>
                <a:ext cx="3825" cy="10200"/>
              </a:xfrm>
              <a:custGeom>
                <a:rect b="b" l="l" r="r" t="t"/>
                <a:pathLst>
                  <a:path extrusionOk="0" h="408" w="153">
                    <a:moveTo>
                      <a:pt x="66" y="0"/>
                    </a:moveTo>
                    <a:cubicBezTo>
                      <a:pt x="46" y="0"/>
                      <a:pt x="31" y="22"/>
                      <a:pt x="31" y="43"/>
                    </a:cubicBezTo>
                    <a:cubicBezTo>
                      <a:pt x="31" y="104"/>
                      <a:pt x="1" y="165"/>
                      <a:pt x="31" y="226"/>
                    </a:cubicBezTo>
                    <a:lnTo>
                      <a:pt x="31" y="317"/>
                    </a:lnTo>
                    <a:cubicBezTo>
                      <a:pt x="31" y="347"/>
                      <a:pt x="31" y="378"/>
                      <a:pt x="61" y="408"/>
                    </a:cubicBezTo>
                    <a:cubicBezTo>
                      <a:pt x="92" y="408"/>
                      <a:pt x="122" y="408"/>
                      <a:pt x="122" y="378"/>
                    </a:cubicBezTo>
                    <a:cubicBezTo>
                      <a:pt x="152" y="347"/>
                      <a:pt x="152" y="317"/>
                      <a:pt x="122" y="286"/>
                    </a:cubicBezTo>
                    <a:cubicBezTo>
                      <a:pt x="122" y="286"/>
                      <a:pt x="122" y="286"/>
                      <a:pt x="122" y="256"/>
                    </a:cubicBezTo>
                    <a:cubicBezTo>
                      <a:pt x="122" y="256"/>
                      <a:pt x="122" y="226"/>
                      <a:pt x="122" y="226"/>
                    </a:cubicBezTo>
                    <a:lnTo>
                      <a:pt x="122" y="134"/>
                    </a:lnTo>
                    <a:cubicBezTo>
                      <a:pt x="122" y="134"/>
                      <a:pt x="122" y="104"/>
                      <a:pt x="122" y="104"/>
                    </a:cubicBezTo>
                    <a:cubicBezTo>
                      <a:pt x="122" y="74"/>
                      <a:pt x="122" y="74"/>
                      <a:pt x="122" y="74"/>
                    </a:cubicBezTo>
                    <a:cubicBezTo>
                      <a:pt x="152" y="43"/>
                      <a:pt x="122" y="13"/>
                      <a:pt x="92" y="13"/>
                    </a:cubicBezTo>
                    <a:cubicBezTo>
                      <a:pt x="83" y="4"/>
                      <a:pt x="7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36"/>
              <p:cNvSpPr/>
              <p:nvPr/>
            </p:nvSpPr>
            <p:spPr>
              <a:xfrm>
                <a:off x="8968525" y="6015575"/>
                <a:ext cx="3825" cy="3075"/>
              </a:xfrm>
              <a:custGeom>
                <a:rect b="b" l="l" r="r" t="t"/>
                <a:pathLst>
                  <a:path extrusionOk="0" h="123" w="153">
                    <a:moveTo>
                      <a:pt x="61" y="1"/>
                    </a:moveTo>
                    <a:cubicBezTo>
                      <a:pt x="0" y="1"/>
                      <a:pt x="0" y="122"/>
                      <a:pt x="61" y="122"/>
                    </a:cubicBezTo>
                    <a:cubicBezTo>
                      <a:pt x="152" y="122"/>
                      <a:pt x="152"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36"/>
              <p:cNvSpPr/>
              <p:nvPr/>
            </p:nvSpPr>
            <p:spPr>
              <a:xfrm>
                <a:off x="8889500" y="5984425"/>
                <a:ext cx="25" cy="25"/>
              </a:xfrm>
              <a:custGeom>
                <a:rect b="b" l="l" r="r" t="t"/>
                <a:pathLst>
                  <a:path extrusionOk="0" h="1" w="1">
                    <a:moveTo>
                      <a:pt x="0" y="0"/>
                    </a:moveTo>
                    <a:cubicBezTo>
                      <a:pt x="0" y="0"/>
                      <a:pt x="0" y="0"/>
                      <a:pt x="0" y="0"/>
                    </a:cubicBezTo>
                    <a:cubicBezTo>
                      <a:pt x="0"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36"/>
              <p:cNvSpPr/>
              <p:nvPr/>
            </p:nvSpPr>
            <p:spPr>
              <a:xfrm>
                <a:off x="8887200" y="5983850"/>
                <a:ext cx="3825" cy="5150"/>
              </a:xfrm>
              <a:custGeom>
                <a:rect b="b" l="l" r="r" t="t"/>
                <a:pathLst>
                  <a:path extrusionOk="0" h="206" w="153">
                    <a:moveTo>
                      <a:pt x="92" y="1"/>
                    </a:moveTo>
                    <a:cubicBezTo>
                      <a:pt x="84" y="1"/>
                      <a:pt x="77" y="8"/>
                      <a:pt x="62" y="23"/>
                    </a:cubicBezTo>
                    <a:lnTo>
                      <a:pt x="31" y="23"/>
                    </a:lnTo>
                    <a:cubicBezTo>
                      <a:pt x="31" y="54"/>
                      <a:pt x="31" y="54"/>
                      <a:pt x="1" y="84"/>
                    </a:cubicBezTo>
                    <a:cubicBezTo>
                      <a:pt x="1" y="84"/>
                      <a:pt x="1" y="114"/>
                      <a:pt x="1" y="114"/>
                    </a:cubicBezTo>
                    <a:cubicBezTo>
                      <a:pt x="1" y="114"/>
                      <a:pt x="1" y="114"/>
                      <a:pt x="1" y="145"/>
                    </a:cubicBezTo>
                    <a:cubicBezTo>
                      <a:pt x="1" y="175"/>
                      <a:pt x="1" y="175"/>
                      <a:pt x="1" y="175"/>
                    </a:cubicBezTo>
                    <a:cubicBezTo>
                      <a:pt x="1" y="206"/>
                      <a:pt x="31" y="206"/>
                      <a:pt x="31" y="206"/>
                    </a:cubicBezTo>
                    <a:cubicBezTo>
                      <a:pt x="62" y="175"/>
                      <a:pt x="62" y="175"/>
                      <a:pt x="62" y="175"/>
                    </a:cubicBezTo>
                    <a:cubicBezTo>
                      <a:pt x="92" y="175"/>
                      <a:pt x="92" y="175"/>
                      <a:pt x="92" y="145"/>
                    </a:cubicBezTo>
                    <a:cubicBezTo>
                      <a:pt x="122" y="114"/>
                      <a:pt x="122" y="114"/>
                      <a:pt x="122" y="84"/>
                    </a:cubicBezTo>
                    <a:cubicBezTo>
                      <a:pt x="153" y="84"/>
                      <a:pt x="153" y="54"/>
                      <a:pt x="153" y="54"/>
                    </a:cubicBezTo>
                    <a:cubicBezTo>
                      <a:pt x="122" y="54"/>
                      <a:pt x="122" y="23"/>
                      <a:pt x="122" y="23"/>
                    </a:cubicBezTo>
                    <a:cubicBezTo>
                      <a:pt x="107" y="8"/>
                      <a:pt x="10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36"/>
              <p:cNvSpPr/>
              <p:nvPr/>
            </p:nvSpPr>
            <p:spPr>
              <a:xfrm>
                <a:off x="8896325" y="5967700"/>
                <a:ext cx="6875" cy="5350"/>
              </a:xfrm>
              <a:custGeom>
                <a:rect b="b" l="l" r="r" t="t"/>
                <a:pathLst>
                  <a:path extrusionOk="0" h="214" w="275">
                    <a:moveTo>
                      <a:pt x="153" y="1"/>
                    </a:moveTo>
                    <a:cubicBezTo>
                      <a:pt x="1" y="1"/>
                      <a:pt x="1" y="213"/>
                      <a:pt x="153" y="213"/>
                    </a:cubicBezTo>
                    <a:cubicBezTo>
                      <a:pt x="274" y="213"/>
                      <a:pt x="274" y="1"/>
                      <a:pt x="1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36"/>
              <p:cNvSpPr/>
              <p:nvPr/>
            </p:nvSpPr>
            <p:spPr>
              <a:xfrm>
                <a:off x="9706375" y="5787600"/>
                <a:ext cx="3825" cy="6100"/>
              </a:xfrm>
              <a:custGeom>
                <a:rect b="b" l="l" r="r" t="t"/>
                <a:pathLst>
                  <a:path extrusionOk="0" h="244" w="153">
                    <a:moveTo>
                      <a:pt x="92" y="1"/>
                    </a:moveTo>
                    <a:cubicBezTo>
                      <a:pt x="61" y="1"/>
                      <a:pt x="61" y="31"/>
                      <a:pt x="61" y="31"/>
                    </a:cubicBezTo>
                    <a:cubicBezTo>
                      <a:pt x="61" y="31"/>
                      <a:pt x="61" y="31"/>
                      <a:pt x="61" y="62"/>
                    </a:cubicBezTo>
                    <a:cubicBezTo>
                      <a:pt x="61" y="62"/>
                      <a:pt x="31" y="92"/>
                      <a:pt x="31" y="122"/>
                    </a:cubicBezTo>
                    <a:lnTo>
                      <a:pt x="31" y="153"/>
                    </a:lnTo>
                    <a:lnTo>
                      <a:pt x="0" y="153"/>
                    </a:lnTo>
                    <a:cubicBezTo>
                      <a:pt x="0" y="183"/>
                      <a:pt x="0" y="183"/>
                      <a:pt x="0" y="183"/>
                    </a:cubicBezTo>
                    <a:cubicBezTo>
                      <a:pt x="0" y="214"/>
                      <a:pt x="31" y="214"/>
                      <a:pt x="31" y="214"/>
                    </a:cubicBezTo>
                    <a:cubicBezTo>
                      <a:pt x="31" y="244"/>
                      <a:pt x="61" y="244"/>
                      <a:pt x="92" y="244"/>
                    </a:cubicBezTo>
                    <a:cubicBezTo>
                      <a:pt x="92" y="244"/>
                      <a:pt x="122" y="214"/>
                      <a:pt x="122" y="214"/>
                    </a:cubicBezTo>
                    <a:cubicBezTo>
                      <a:pt x="122" y="214"/>
                      <a:pt x="122" y="183"/>
                      <a:pt x="122" y="183"/>
                    </a:cubicBezTo>
                    <a:cubicBezTo>
                      <a:pt x="122" y="183"/>
                      <a:pt x="122" y="153"/>
                      <a:pt x="152" y="153"/>
                    </a:cubicBezTo>
                    <a:lnTo>
                      <a:pt x="152" y="62"/>
                    </a:lnTo>
                    <a:cubicBezTo>
                      <a:pt x="152" y="62"/>
                      <a:pt x="152"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36"/>
              <p:cNvSpPr/>
              <p:nvPr/>
            </p:nvSpPr>
            <p:spPr>
              <a:xfrm>
                <a:off x="9710175" y="5789575"/>
                <a:ext cx="9150" cy="14775"/>
              </a:xfrm>
              <a:custGeom>
                <a:rect b="b" l="l" r="r" t="t"/>
                <a:pathLst>
                  <a:path extrusionOk="0" h="591" w="366">
                    <a:moveTo>
                      <a:pt x="90" y="0"/>
                    </a:moveTo>
                    <a:cubicBezTo>
                      <a:pt x="61" y="0"/>
                      <a:pt x="31" y="22"/>
                      <a:pt x="31" y="43"/>
                    </a:cubicBezTo>
                    <a:cubicBezTo>
                      <a:pt x="0" y="74"/>
                      <a:pt x="31" y="135"/>
                      <a:pt x="61" y="135"/>
                    </a:cubicBezTo>
                    <a:cubicBezTo>
                      <a:pt x="61" y="165"/>
                      <a:pt x="61" y="165"/>
                      <a:pt x="61" y="165"/>
                    </a:cubicBezTo>
                    <a:lnTo>
                      <a:pt x="92" y="165"/>
                    </a:lnTo>
                    <a:lnTo>
                      <a:pt x="92" y="195"/>
                    </a:lnTo>
                    <a:lnTo>
                      <a:pt x="122" y="195"/>
                    </a:lnTo>
                    <a:cubicBezTo>
                      <a:pt x="122" y="195"/>
                      <a:pt x="122" y="226"/>
                      <a:pt x="122" y="226"/>
                    </a:cubicBezTo>
                    <a:cubicBezTo>
                      <a:pt x="152" y="226"/>
                      <a:pt x="152" y="256"/>
                      <a:pt x="152" y="256"/>
                    </a:cubicBezTo>
                    <a:cubicBezTo>
                      <a:pt x="152" y="256"/>
                      <a:pt x="152" y="287"/>
                      <a:pt x="152" y="287"/>
                    </a:cubicBezTo>
                    <a:lnTo>
                      <a:pt x="183" y="287"/>
                    </a:lnTo>
                    <a:cubicBezTo>
                      <a:pt x="183" y="287"/>
                      <a:pt x="183" y="317"/>
                      <a:pt x="183" y="317"/>
                    </a:cubicBezTo>
                    <a:cubicBezTo>
                      <a:pt x="183" y="347"/>
                      <a:pt x="183" y="347"/>
                      <a:pt x="183" y="347"/>
                    </a:cubicBezTo>
                    <a:cubicBezTo>
                      <a:pt x="183" y="378"/>
                      <a:pt x="213" y="408"/>
                      <a:pt x="213" y="408"/>
                    </a:cubicBezTo>
                    <a:lnTo>
                      <a:pt x="213" y="439"/>
                    </a:lnTo>
                    <a:lnTo>
                      <a:pt x="213" y="469"/>
                    </a:lnTo>
                    <a:cubicBezTo>
                      <a:pt x="213" y="469"/>
                      <a:pt x="213" y="499"/>
                      <a:pt x="213" y="530"/>
                    </a:cubicBezTo>
                    <a:cubicBezTo>
                      <a:pt x="213" y="560"/>
                      <a:pt x="244" y="591"/>
                      <a:pt x="274" y="591"/>
                    </a:cubicBezTo>
                    <a:cubicBezTo>
                      <a:pt x="304" y="591"/>
                      <a:pt x="335" y="560"/>
                      <a:pt x="335" y="560"/>
                    </a:cubicBezTo>
                    <a:cubicBezTo>
                      <a:pt x="335" y="530"/>
                      <a:pt x="365" y="530"/>
                      <a:pt x="365" y="499"/>
                    </a:cubicBezTo>
                    <a:lnTo>
                      <a:pt x="365" y="469"/>
                    </a:lnTo>
                    <a:cubicBezTo>
                      <a:pt x="365" y="439"/>
                      <a:pt x="335" y="408"/>
                      <a:pt x="335" y="378"/>
                    </a:cubicBezTo>
                    <a:cubicBezTo>
                      <a:pt x="335" y="347"/>
                      <a:pt x="335" y="287"/>
                      <a:pt x="304" y="256"/>
                    </a:cubicBezTo>
                    <a:cubicBezTo>
                      <a:pt x="274" y="165"/>
                      <a:pt x="213" y="74"/>
                      <a:pt x="122" y="13"/>
                    </a:cubicBezTo>
                    <a:cubicBezTo>
                      <a:pt x="113" y="4"/>
                      <a:pt x="102" y="0"/>
                      <a:pt x="9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36"/>
              <p:cNvSpPr/>
              <p:nvPr/>
            </p:nvSpPr>
            <p:spPr>
              <a:xfrm>
                <a:off x="9726900" y="5796725"/>
                <a:ext cx="3050" cy="9150"/>
              </a:xfrm>
              <a:custGeom>
                <a:rect b="b" l="l" r="r" t="t"/>
                <a:pathLst>
                  <a:path extrusionOk="0" h="366" w="122">
                    <a:moveTo>
                      <a:pt x="61" y="1"/>
                    </a:moveTo>
                    <a:cubicBezTo>
                      <a:pt x="31" y="1"/>
                      <a:pt x="0" y="31"/>
                      <a:pt x="0" y="61"/>
                    </a:cubicBezTo>
                    <a:lnTo>
                      <a:pt x="0" y="183"/>
                    </a:lnTo>
                    <a:lnTo>
                      <a:pt x="0" y="274"/>
                    </a:lnTo>
                    <a:cubicBezTo>
                      <a:pt x="0" y="305"/>
                      <a:pt x="0" y="335"/>
                      <a:pt x="31" y="365"/>
                    </a:cubicBezTo>
                    <a:lnTo>
                      <a:pt x="91" y="365"/>
                    </a:lnTo>
                    <a:cubicBezTo>
                      <a:pt x="122" y="335"/>
                      <a:pt x="122" y="305"/>
                      <a:pt x="122" y="274"/>
                    </a:cubicBezTo>
                    <a:lnTo>
                      <a:pt x="122" y="183"/>
                    </a:lnTo>
                    <a:lnTo>
                      <a:pt x="122" y="61"/>
                    </a:lnTo>
                    <a:cubicBezTo>
                      <a:pt x="122" y="31"/>
                      <a:pt x="91"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36"/>
              <p:cNvSpPr/>
              <p:nvPr/>
            </p:nvSpPr>
            <p:spPr>
              <a:xfrm>
                <a:off x="9738300" y="5794450"/>
                <a:ext cx="4575" cy="14450"/>
              </a:xfrm>
              <a:custGeom>
                <a:rect b="b" l="l" r="r" t="t"/>
                <a:pathLst>
                  <a:path extrusionOk="0" h="578" w="183">
                    <a:moveTo>
                      <a:pt x="91" y="0"/>
                    </a:moveTo>
                    <a:cubicBezTo>
                      <a:pt x="61" y="0"/>
                      <a:pt x="30" y="31"/>
                      <a:pt x="30" y="61"/>
                    </a:cubicBezTo>
                    <a:cubicBezTo>
                      <a:pt x="30" y="152"/>
                      <a:pt x="30" y="213"/>
                      <a:pt x="30" y="274"/>
                    </a:cubicBezTo>
                    <a:cubicBezTo>
                      <a:pt x="30" y="365"/>
                      <a:pt x="0" y="426"/>
                      <a:pt x="0" y="487"/>
                    </a:cubicBezTo>
                    <a:cubicBezTo>
                      <a:pt x="0" y="517"/>
                      <a:pt x="0" y="548"/>
                      <a:pt x="30" y="578"/>
                    </a:cubicBezTo>
                    <a:cubicBezTo>
                      <a:pt x="61" y="578"/>
                      <a:pt x="91" y="578"/>
                      <a:pt x="122" y="548"/>
                    </a:cubicBezTo>
                    <a:cubicBezTo>
                      <a:pt x="122" y="517"/>
                      <a:pt x="152" y="456"/>
                      <a:pt x="152" y="426"/>
                    </a:cubicBezTo>
                    <a:cubicBezTo>
                      <a:pt x="152" y="396"/>
                      <a:pt x="152" y="335"/>
                      <a:pt x="182" y="304"/>
                    </a:cubicBezTo>
                    <a:cubicBezTo>
                      <a:pt x="182" y="213"/>
                      <a:pt x="182" y="152"/>
                      <a:pt x="152" y="61"/>
                    </a:cubicBezTo>
                    <a:cubicBezTo>
                      <a:pt x="152" y="31"/>
                      <a:pt x="122" y="0"/>
                      <a:pt x="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36"/>
              <p:cNvSpPr/>
              <p:nvPr/>
            </p:nvSpPr>
            <p:spPr>
              <a:xfrm>
                <a:off x="9747400" y="5793500"/>
                <a:ext cx="4600" cy="17300"/>
              </a:xfrm>
              <a:custGeom>
                <a:rect b="b" l="l" r="r" t="t"/>
                <a:pathLst>
                  <a:path extrusionOk="0" h="692" w="184">
                    <a:moveTo>
                      <a:pt x="92" y="0"/>
                    </a:moveTo>
                    <a:cubicBezTo>
                      <a:pt x="62" y="0"/>
                      <a:pt x="31" y="23"/>
                      <a:pt x="31" y="69"/>
                    </a:cubicBezTo>
                    <a:cubicBezTo>
                      <a:pt x="31" y="160"/>
                      <a:pt x="31" y="251"/>
                      <a:pt x="1" y="342"/>
                    </a:cubicBezTo>
                    <a:cubicBezTo>
                      <a:pt x="1" y="434"/>
                      <a:pt x="1" y="555"/>
                      <a:pt x="31" y="646"/>
                    </a:cubicBezTo>
                    <a:cubicBezTo>
                      <a:pt x="31" y="677"/>
                      <a:pt x="54" y="692"/>
                      <a:pt x="81" y="692"/>
                    </a:cubicBezTo>
                    <a:cubicBezTo>
                      <a:pt x="107" y="692"/>
                      <a:pt x="138" y="677"/>
                      <a:pt x="153" y="646"/>
                    </a:cubicBezTo>
                    <a:cubicBezTo>
                      <a:pt x="183" y="555"/>
                      <a:pt x="153" y="434"/>
                      <a:pt x="153" y="342"/>
                    </a:cubicBezTo>
                    <a:cubicBezTo>
                      <a:pt x="153" y="251"/>
                      <a:pt x="153" y="160"/>
                      <a:pt x="153" y="69"/>
                    </a:cubicBezTo>
                    <a:cubicBezTo>
                      <a:pt x="153" y="23"/>
                      <a:pt x="122" y="0"/>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36"/>
              <p:cNvSpPr/>
              <p:nvPr/>
            </p:nvSpPr>
            <p:spPr>
              <a:xfrm>
                <a:off x="9764125" y="5782300"/>
                <a:ext cx="5350" cy="25150"/>
              </a:xfrm>
              <a:custGeom>
                <a:rect b="b" l="l" r="r" t="t"/>
                <a:pathLst>
                  <a:path extrusionOk="0" h="1006" w="214">
                    <a:moveTo>
                      <a:pt x="122" y="0"/>
                    </a:moveTo>
                    <a:cubicBezTo>
                      <a:pt x="92" y="0"/>
                      <a:pt x="92" y="30"/>
                      <a:pt x="92" y="61"/>
                    </a:cubicBezTo>
                    <a:cubicBezTo>
                      <a:pt x="92" y="213"/>
                      <a:pt x="92" y="365"/>
                      <a:pt x="92" y="517"/>
                    </a:cubicBezTo>
                    <a:cubicBezTo>
                      <a:pt x="61" y="669"/>
                      <a:pt x="31" y="790"/>
                      <a:pt x="1" y="942"/>
                    </a:cubicBezTo>
                    <a:cubicBezTo>
                      <a:pt x="1" y="980"/>
                      <a:pt x="35" y="1006"/>
                      <a:pt x="69" y="1006"/>
                    </a:cubicBezTo>
                    <a:cubicBezTo>
                      <a:pt x="90" y="1006"/>
                      <a:pt x="111" y="996"/>
                      <a:pt x="122" y="973"/>
                    </a:cubicBezTo>
                    <a:cubicBezTo>
                      <a:pt x="183" y="851"/>
                      <a:pt x="213" y="669"/>
                      <a:pt x="213" y="517"/>
                    </a:cubicBezTo>
                    <a:cubicBezTo>
                      <a:pt x="213" y="365"/>
                      <a:pt x="213" y="182"/>
                      <a:pt x="183" y="30"/>
                    </a:cubicBezTo>
                    <a:cubicBezTo>
                      <a:pt x="183" y="0"/>
                      <a:pt x="153" y="0"/>
                      <a:pt x="1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36"/>
              <p:cNvSpPr/>
              <p:nvPr/>
            </p:nvSpPr>
            <p:spPr>
              <a:xfrm>
                <a:off x="9780075" y="5772025"/>
                <a:ext cx="4600" cy="25600"/>
              </a:xfrm>
              <a:custGeom>
                <a:rect b="b" l="l" r="r" t="t"/>
                <a:pathLst>
                  <a:path extrusionOk="0" h="1024" w="184">
                    <a:moveTo>
                      <a:pt x="138" y="1"/>
                    </a:moveTo>
                    <a:cubicBezTo>
                      <a:pt x="115" y="1"/>
                      <a:pt x="92" y="16"/>
                      <a:pt x="92" y="46"/>
                    </a:cubicBezTo>
                    <a:cubicBezTo>
                      <a:pt x="92" y="198"/>
                      <a:pt x="62" y="350"/>
                      <a:pt x="62" y="533"/>
                    </a:cubicBezTo>
                    <a:cubicBezTo>
                      <a:pt x="62" y="593"/>
                      <a:pt x="31" y="685"/>
                      <a:pt x="31" y="745"/>
                    </a:cubicBezTo>
                    <a:cubicBezTo>
                      <a:pt x="31" y="806"/>
                      <a:pt x="1" y="897"/>
                      <a:pt x="31" y="989"/>
                    </a:cubicBezTo>
                    <a:cubicBezTo>
                      <a:pt x="44" y="1014"/>
                      <a:pt x="62" y="1024"/>
                      <a:pt x="81" y="1024"/>
                    </a:cubicBezTo>
                    <a:cubicBezTo>
                      <a:pt x="108" y="1024"/>
                      <a:pt x="135" y="1006"/>
                      <a:pt x="153" y="989"/>
                    </a:cubicBezTo>
                    <a:cubicBezTo>
                      <a:pt x="183" y="897"/>
                      <a:pt x="153" y="806"/>
                      <a:pt x="153" y="745"/>
                    </a:cubicBezTo>
                    <a:cubicBezTo>
                      <a:pt x="153" y="685"/>
                      <a:pt x="183" y="593"/>
                      <a:pt x="183" y="533"/>
                    </a:cubicBezTo>
                    <a:cubicBezTo>
                      <a:pt x="183" y="381"/>
                      <a:pt x="183" y="229"/>
                      <a:pt x="183" y="46"/>
                    </a:cubicBezTo>
                    <a:cubicBezTo>
                      <a:pt x="183" y="16"/>
                      <a:pt x="160"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p36"/>
              <p:cNvSpPr/>
              <p:nvPr/>
            </p:nvSpPr>
            <p:spPr>
              <a:xfrm>
                <a:off x="9792250" y="5762225"/>
                <a:ext cx="3825" cy="17050"/>
              </a:xfrm>
              <a:custGeom>
                <a:rect b="b" l="l" r="r" t="t"/>
                <a:pathLst>
                  <a:path extrusionOk="0" h="682" w="153">
                    <a:moveTo>
                      <a:pt x="72" y="0"/>
                    </a:moveTo>
                    <a:cubicBezTo>
                      <a:pt x="61" y="0"/>
                      <a:pt x="61" y="22"/>
                      <a:pt x="61" y="43"/>
                    </a:cubicBezTo>
                    <a:cubicBezTo>
                      <a:pt x="31" y="165"/>
                      <a:pt x="31" y="256"/>
                      <a:pt x="0" y="378"/>
                    </a:cubicBezTo>
                    <a:cubicBezTo>
                      <a:pt x="0" y="438"/>
                      <a:pt x="0" y="499"/>
                      <a:pt x="0" y="530"/>
                    </a:cubicBezTo>
                    <a:cubicBezTo>
                      <a:pt x="0" y="590"/>
                      <a:pt x="0" y="681"/>
                      <a:pt x="61" y="681"/>
                    </a:cubicBezTo>
                    <a:cubicBezTo>
                      <a:pt x="122" y="681"/>
                      <a:pt x="122" y="590"/>
                      <a:pt x="122" y="530"/>
                    </a:cubicBezTo>
                    <a:lnTo>
                      <a:pt x="122" y="378"/>
                    </a:lnTo>
                    <a:lnTo>
                      <a:pt x="152" y="43"/>
                    </a:lnTo>
                    <a:cubicBezTo>
                      <a:pt x="152" y="13"/>
                      <a:pt x="122" y="13"/>
                      <a:pt x="91" y="13"/>
                    </a:cubicBezTo>
                    <a:cubicBezTo>
                      <a:pt x="82" y="4"/>
                      <a:pt x="76" y="0"/>
                      <a:pt x="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36"/>
              <p:cNvSpPr/>
              <p:nvPr/>
            </p:nvSpPr>
            <p:spPr>
              <a:xfrm>
                <a:off x="9806675" y="5746575"/>
                <a:ext cx="3075" cy="2300"/>
              </a:xfrm>
              <a:custGeom>
                <a:rect b="b" l="l" r="r" t="t"/>
                <a:pathLst>
                  <a:path extrusionOk="0" h="92" w="123">
                    <a:moveTo>
                      <a:pt x="61" y="0"/>
                    </a:moveTo>
                    <a:cubicBezTo>
                      <a:pt x="1" y="0"/>
                      <a:pt x="1" y="92"/>
                      <a:pt x="61" y="92"/>
                    </a:cubicBezTo>
                    <a:cubicBezTo>
                      <a:pt x="122" y="92"/>
                      <a:pt x="122"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36"/>
              <p:cNvSpPr/>
              <p:nvPr/>
            </p:nvSpPr>
            <p:spPr>
              <a:xfrm>
                <a:off x="9785400" y="5809650"/>
                <a:ext cx="4575" cy="3825"/>
              </a:xfrm>
              <a:custGeom>
                <a:rect b="b" l="l" r="r" t="t"/>
                <a:pathLst>
                  <a:path extrusionOk="0" h="153" w="183">
                    <a:moveTo>
                      <a:pt x="92" y="0"/>
                    </a:moveTo>
                    <a:cubicBezTo>
                      <a:pt x="1" y="31"/>
                      <a:pt x="1" y="152"/>
                      <a:pt x="92" y="152"/>
                    </a:cubicBezTo>
                    <a:cubicBezTo>
                      <a:pt x="183" y="152"/>
                      <a:pt x="183" y="0"/>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36"/>
              <p:cNvSpPr/>
              <p:nvPr/>
            </p:nvSpPr>
            <p:spPr>
              <a:xfrm>
                <a:off x="9790725" y="5712375"/>
                <a:ext cx="3050" cy="3825"/>
              </a:xfrm>
              <a:custGeom>
                <a:rect b="b" l="l" r="r" t="t"/>
                <a:pathLst>
                  <a:path extrusionOk="0" h="153" w="122">
                    <a:moveTo>
                      <a:pt x="61" y="1"/>
                    </a:moveTo>
                    <a:cubicBezTo>
                      <a:pt x="61" y="1"/>
                      <a:pt x="31" y="31"/>
                      <a:pt x="31" y="31"/>
                    </a:cubicBezTo>
                    <a:cubicBezTo>
                      <a:pt x="0" y="31"/>
                      <a:pt x="0" y="61"/>
                      <a:pt x="0" y="92"/>
                    </a:cubicBezTo>
                    <a:cubicBezTo>
                      <a:pt x="31" y="92"/>
                      <a:pt x="31" y="92"/>
                      <a:pt x="31" y="122"/>
                    </a:cubicBezTo>
                    <a:cubicBezTo>
                      <a:pt x="31" y="122"/>
                      <a:pt x="31" y="122"/>
                      <a:pt x="31" y="153"/>
                    </a:cubicBezTo>
                    <a:lnTo>
                      <a:pt x="61" y="153"/>
                    </a:lnTo>
                    <a:cubicBezTo>
                      <a:pt x="92" y="153"/>
                      <a:pt x="92" y="122"/>
                      <a:pt x="92" y="122"/>
                    </a:cubicBezTo>
                    <a:cubicBezTo>
                      <a:pt x="122" y="92"/>
                      <a:pt x="122" y="92"/>
                      <a:pt x="122" y="61"/>
                    </a:cubicBezTo>
                    <a:cubicBezTo>
                      <a:pt x="122" y="61"/>
                      <a:pt x="122" y="31"/>
                      <a:pt x="92" y="31"/>
                    </a:cubicBezTo>
                    <a:cubicBezTo>
                      <a:pt x="92" y="31"/>
                      <a:pt x="92"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36"/>
              <p:cNvSpPr/>
              <p:nvPr/>
            </p:nvSpPr>
            <p:spPr>
              <a:xfrm>
                <a:off x="9780850" y="5662225"/>
                <a:ext cx="25" cy="25"/>
              </a:xfrm>
              <a:custGeom>
                <a:rect b="b" l="l" r="r" t="t"/>
                <a:pathLst>
                  <a:path extrusionOk="0" h="1" w="1">
                    <a:moveTo>
                      <a:pt x="0" y="1"/>
                    </a:moveTo>
                    <a:cubicBezTo>
                      <a:pt x="0" y="1"/>
                      <a:pt x="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46" name="Google Shape;2346;p36"/>
            <p:cNvSpPr/>
            <p:nvPr/>
          </p:nvSpPr>
          <p:spPr>
            <a:xfrm>
              <a:off x="6533505" y="3247654"/>
              <a:ext cx="299460" cy="117707"/>
            </a:xfrm>
            <a:custGeom>
              <a:rect b="b" l="l" r="r" t="t"/>
              <a:pathLst>
                <a:path extrusionOk="0" h="2554" w="6498">
                  <a:moveTo>
                    <a:pt x="6497" y="0"/>
                  </a:moveTo>
                  <a:cubicBezTo>
                    <a:pt x="5646" y="578"/>
                    <a:pt x="4613" y="790"/>
                    <a:pt x="3579" y="882"/>
                  </a:cubicBezTo>
                  <a:cubicBezTo>
                    <a:pt x="3386" y="890"/>
                    <a:pt x="3192" y="897"/>
                    <a:pt x="2999" y="897"/>
                  </a:cubicBezTo>
                  <a:cubicBezTo>
                    <a:pt x="2526" y="897"/>
                    <a:pt x="2057" y="859"/>
                    <a:pt x="1604" y="730"/>
                  </a:cubicBezTo>
                  <a:cubicBezTo>
                    <a:pt x="1178" y="608"/>
                    <a:pt x="844" y="274"/>
                    <a:pt x="449" y="122"/>
                  </a:cubicBezTo>
                  <a:cubicBezTo>
                    <a:pt x="394" y="102"/>
                    <a:pt x="345" y="93"/>
                    <a:pt x="303" y="93"/>
                  </a:cubicBezTo>
                  <a:cubicBezTo>
                    <a:pt x="17" y="93"/>
                    <a:pt x="1" y="499"/>
                    <a:pt x="54" y="790"/>
                  </a:cubicBezTo>
                  <a:cubicBezTo>
                    <a:pt x="145" y="1520"/>
                    <a:pt x="692" y="2158"/>
                    <a:pt x="1391" y="2401"/>
                  </a:cubicBezTo>
                  <a:cubicBezTo>
                    <a:pt x="1725" y="2523"/>
                    <a:pt x="2090" y="2553"/>
                    <a:pt x="2455" y="2553"/>
                  </a:cubicBezTo>
                  <a:cubicBezTo>
                    <a:pt x="2880" y="2553"/>
                    <a:pt x="3336" y="2523"/>
                    <a:pt x="3762" y="2371"/>
                  </a:cubicBezTo>
                  <a:cubicBezTo>
                    <a:pt x="4339" y="2189"/>
                    <a:pt x="4826" y="1824"/>
                    <a:pt x="5282" y="1398"/>
                  </a:cubicBezTo>
                  <a:cubicBezTo>
                    <a:pt x="5738" y="973"/>
                    <a:pt x="6163" y="517"/>
                    <a:pt x="6497" y="0"/>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47" name="Google Shape;2347;p36"/>
          <p:cNvGrpSpPr/>
          <p:nvPr/>
        </p:nvGrpSpPr>
        <p:grpSpPr>
          <a:xfrm>
            <a:off x="276207" y="2100932"/>
            <a:ext cx="2591636" cy="2521351"/>
            <a:chOff x="610719" y="2352230"/>
            <a:chExt cx="2591636" cy="2521351"/>
          </a:xfrm>
        </p:grpSpPr>
        <p:grpSp>
          <p:nvGrpSpPr>
            <p:cNvPr id="2348" name="Google Shape;2348;p36"/>
            <p:cNvGrpSpPr/>
            <p:nvPr/>
          </p:nvGrpSpPr>
          <p:grpSpPr>
            <a:xfrm>
              <a:off x="664078" y="2352230"/>
              <a:ext cx="2538277" cy="2521351"/>
              <a:chOff x="13341313" y="2426900"/>
              <a:chExt cx="1088175" cy="1085900"/>
            </a:xfrm>
          </p:grpSpPr>
          <p:sp>
            <p:nvSpPr>
              <p:cNvPr id="2349" name="Google Shape;2349;p36"/>
              <p:cNvSpPr/>
              <p:nvPr/>
            </p:nvSpPr>
            <p:spPr>
              <a:xfrm>
                <a:off x="13344338" y="2426900"/>
                <a:ext cx="1085150" cy="1085900"/>
              </a:xfrm>
              <a:custGeom>
                <a:rect b="b" l="l" r="r" t="t"/>
                <a:pathLst>
                  <a:path extrusionOk="0" h="43436" w="43406">
                    <a:moveTo>
                      <a:pt x="30381" y="2562"/>
                    </a:moveTo>
                    <a:cubicBezTo>
                      <a:pt x="30475" y="2562"/>
                      <a:pt x="30592" y="2640"/>
                      <a:pt x="30670" y="2797"/>
                    </a:cubicBezTo>
                    <a:cubicBezTo>
                      <a:pt x="30944" y="3344"/>
                      <a:pt x="31278" y="3861"/>
                      <a:pt x="31703" y="4317"/>
                    </a:cubicBezTo>
                    <a:cubicBezTo>
                      <a:pt x="31947" y="4560"/>
                      <a:pt x="31764" y="4590"/>
                      <a:pt x="31764" y="4590"/>
                    </a:cubicBezTo>
                    <a:cubicBezTo>
                      <a:pt x="31748" y="4593"/>
                      <a:pt x="31731" y="4595"/>
                      <a:pt x="31715" y="4595"/>
                    </a:cubicBezTo>
                    <a:cubicBezTo>
                      <a:pt x="31586" y="4595"/>
                      <a:pt x="31477" y="4496"/>
                      <a:pt x="31369" y="4469"/>
                    </a:cubicBezTo>
                    <a:cubicBezTo>
                      <a:pt x="31126" y="4438"/>
                      <a:pt x="31096" y="4438"/>
                      <a:pt x="30913" y="4256"/>
                    </a:cubicBezTo>
                    <a:cubicBezTo>
                      <a:pt x="30761" y="4104"/>
                      <a:pt x="30670" y="4043"/>
                      <a:pt x="30609" y="3800"/>
                    </a:cubicBezTo>
                    <a:cubicBezTo>
                      <a:pt x="30579" y="3678"/>
                      <a:pt x="30548" y="3557"/>
                      <a:pt x="30488" y="3405"/>
                    </a:cubicBezTo>
                    <a:cubicBezTo>
                      <a:pt x="30427" y="3253"/>
                      <a:pt x="30305" y="3131"/>
                      <a:pt x="30275" y="2979"/>
                    </a:cubicBezTo>
                    <a:cubicBezTo>
                      <a:pt x="30171" y="2701"/>
                      <a:pt x="30255" y="2562"/>
                      <a:pt x="30381" y="2562"/>
                    </a:cubicBezTo>
                    <a:close/>
                    <a:moveTo>
                      <a:pt x="19225" y="5978"/>
                    </a:moveTo>
                    <a:cubicBezTo>
                      <a:pt x="19275" y="5978"/>
                      <a:pt x="19332" y="5988"/>
                      <a:pt x="19393" y="6019"/>
                    </a:cubicBezTo>
                    <a:cubicBezTo>
                      <a:pt x="19667" y="6110"/>
                      <a:pt x="20184" y="6444"/>
                      <a:pt x="19606" y="6657"/>
                    </a:cubicBezTo>
                    <a:cubicBezTo>
                      <a:pt x="19564" y="6674"/>
                      <a:pt x="19517" y="6679"/>
                      <a:pt x="19469" y="6679"/>
                    </a:cubicBezTo>
                    <a:cubicBezTo>
                      <a:pt x="19390" y="6679"/>
                      <a:pt x="19306" y="6665"/>
                      <a:pt x="19227" y="6665"/>
                    </a:cubicBezTo>
                    <a:cubicBezTo>
                      <a:pt x="19178" y="6665"/>
                      <a:pt x="19131" y="6671"/>
                      <a:pt x="19089" y="6687"/>
                    </a:cubicBezTo>
                    <a:cubicBezTo>
                      <a:pt x="18877" y="6748"/>
                      <a:pt x="18785" y="6991"/>
                      <a:pt x="18603" y="7083"/>
                    </a:cubicBezTo>
                    <a:cubicBezTo>
                      <a:pt x="18514" y="7127"/>
                      <a:pt x="18295" y="7155"/>
                      <a:pt x="18124" y="7155"/>
                    </a:cubicBezTo>
                    <a:cubicBezTo>
                      <a:pt x="18061" y="7155"/>
                      <a:pt x="18005" y="7151"/>
                      <a:pt x="17965" y="7143"/>
                    </a:cubicBezTo>
                    <a:cubicBezTo>
                      <a:pt x="17661" y="7052"/>
                      <a:pt x="17904" y="6748"/>
                      <a:pt x="17752" y="6535"/>
                    </a:cubicBezTo>
                    <a:cubicBezTo>
                      <a:pt x="17600" y="6353"/>
                      <a:pt x="17235" y="6414"/>
                      <a:pt x="17509" y="6140"/>
                    </a:cubicBezTo>
                    <a:cubicBezTo>
                      <a:pt x="17574" y="6064"/>
                      <a:pt x="17631" y="6039"/>
                      <a:pt x="17688" y="6039"/>
                    </a:cubicBezTo>
                    <a:cubicBezTo>
                      <a:pt x="17790" y="6039"/>
                      <a:pt x="17889" y="6121"/>
                      <a:pt x="18025" y="6140"/>
                    </a:cubicBezTo>
                    <a:cubicBezTo>
                      <a:pt x="18117" y="6155"/>
                      <a:pt x="18215" y="6163"/>
                      <a:pt x="18310" y="6163"/>
                    </a:cubicBezTo>
                    <a:cubicBezTo>
                      <a:pt x="18405" y="6163"/>
                      <a:pt x="18497" y="6155"/>
                      <a:pt x="18573" y="6140"/>
                    </a:cubicBezTo>
                    <a:cubicBezTo>
                      <a:pt x="18725" y="6110"/>
                      <a:pt x="18937" y="6110"/>
                      <a:pt x="19059" y="6019"/>
                    </a:cubicBezTo>
                    <a:cubicBezTo>
                      <a:pt x="19059" y="6019"/>
                      <a:pt x="19126" y="5978"/>
                      <a:pt x="19225" y="5978"/>
                    </a:cubicBezTo>
                    <a:close/>
                    <a:moveTo>
                      <a:pt x="20806" y="10087"/>
                    </a:moveTo>
                    <a:cubicBezTo>
                      <a:pt x="20821" y="10087"/>
                      <a:pt x="20846" y="10098"/>
                      <a:pt x="20883" y="10152"/>
                    </a:cubicBezTo>
                    <a:cubicBezTo>
                      <a:pt x="20883" y="10183"/>
                      <a:pt x="20883" y="10244"/>
                      <a:pt x="20913" y="10304"/>
                    </a:cubicBezTo>
                    <a:cubicBezTo>
                      <a:pt x="21156" y="10304"/>
                      <a:pt x="21308" y="10669"/>
                      <a:pt x="21187" y="10882"/>
                    </a:cubicBezTo>
                    <a:cubicBezTo>
                      <a:pt x="21095" y="11064"/>
                      <a:pt x="20639" y="11368"/>
                      <a:pt x="20457" y="11399"/>
                    </a:cubicBezTo>
                    <a:cubicBezTo>
                      <a:pt x="20423" y="11404"/>
                      <a:pt x="20394" y="11406"/>
                      <a:pt x="20367" y="11406"/>
                    </a:cubicBezTo>
                    <a:cubicBezTo>
                      <a:pt x="20227" y="11406"/>
                      <a:pt x="20188" y="11335"/>
                      <a:pt x="20214" y="11156"/>
                    </a:cubicBezTo>
                    <a:cubicBezTo>
                      <a:pt x="20244" y="11064"/>
                      <a:pt x="20336" y="11034"/>
                      <a:pt x="20336" y="10943"/>
                    </a:cubicBezTo>
                    <a:cubicBezTo>
                      <a:pt x="20366" y="10821"/>
                      <a:pt x="20305" y="10791"/>
                      <a:pt x="20275" y="10730"/>
                    </a:cubicBezTo>
                    <a:cubicBezTo>
                      <a:pt x="20246" y="10410"/>
                      <a:pt x="20412" y="10090"/>
                      <a:pt x="20746" y="10090"/>
                    </a:cubicBezTo>
                    <a:cubicBezTo>
                      <a:pt x="20761" y="10090"/>
                      <a:pt x="20776" y="10090"/>
                      <a:pt x="20791" y="10092"/>
                    </a:cubicBezTo>
                    <a:cubicBezTo>
                      <a:pt x="20791" y="10092"/>
                      <a:pt x="20796" y="10087"/>
                      <a:pt x="20806" y="10087"/>
                    </a:cubicBezTo>
                    <a:close/>
                    <a:moveTo>
                      <a:pt x="21680" y="8849"/>
                    </a:moveTo>
                    <a:cubicBezTo>
                      <a:pt x="21887" y="8849"/>
                      <a:pt x="22129" y="8998"/>
                      <a:pt x="22220" y="9180"/>
                    </a:cubicBezTo>
                    <a:cubicBezTo>
                      <a:pt x="22311" y="9362"/>
                      <a:pt x="22190" y="9453"/>
                      <a:pt x="22281" y="9636"/>
                    </a:cubicBezTo>
                    <a:cubicBezTo>
                      <a:pt x="22342" y="9757"/>
                      <a:pt x="22463" y="9909"/>
                      <a:pt x="22554" y="10001"/>
                    </a:cubicBezTo>
                    <a:cubicBezTo>
                      <a:pt x="22706" y="10213"/>
                      <a:pt x="22798" y="10365"/>
                      <a:pt x="23010" y="10456"/>
                    </a:cubicBezTo>
                    <a:cubicBezTo>
                      <a:pt x="23223" y="10578"/>
                      <a:pt x="23405" y="10639"/>
                      <a:pt x="23405" y="10882"/>
                    </a:cubicBezTo>
                    <a:cubicBezTo>
                      <a:pt x="23405" y="11125"/>
                      <a:pt x="23253" y="11095"/>
                      <a:pt x="23162" y="11247"/>
                    </a:cubicBezTo>
                    <a:cubicBezTo>
                      <a:pt x="23071" y="11399"/>
                      <a:pt x="23193" y="11611"/>
                      <a:pt x="23071" y="11733"/>
                    </a:cubicBezTo>
                    <a:cubicBezTo>
                      <a:pt x="23032" y="11766"/>
                      <a:pt x="22990" y="11779"/>
                      <a:pt x="22946" y="11779"/>
                    </a:cubicBezTo>
                    <a:cubicBezTo>
                      <a:pt x="22786" y="11779"/>
                      <a:pt x="22600" y="11605"/>
                      <a:pt x="22433" y="11581"/>
                    </a:cubicBezTo>
                    <a:cubicBezTo>
                      <a:pt x="22372" y="11551"/>
                      <a:pt x="22190" y="11581"/>
                      <a:pt x="22098" y="11520"/>
                    </a:cubicBezTo>
                    <a:cubicBezTo>
                      <a:pt x="22068" y="11490"/>
                      <a:pt x="22068" y="11368"/>
                      <a:pt x="22038" y="11308"/>
                    </a:cubicBezTo>
                    <a:cubicBezTo>
                      <a:pt x="21946" y="11156"/>
                      <a:pt x="21703" y="11064"/>
                      <a:pt x="21673" y="10882"/>
                    </a:cubicBezTo>
                    <a:cubicBezTo>
                      <a:pt x="21651" y="10707"/>
                      <a:pt x="21755" y="10642"/>
                      <a:pt x="21883" y="10642"/>
                    </a:cubicBezTo>
                    <a:cubicBezTo>
                      <a:pt x="21933" y="10642"/>
                      <a:pt x="21986" y="10652"/>
                      <a:pt x="22038" y="10669"/>
                    </a:cubicBezTo>
                    <a:cubicBezTo>
                      <a:pt x="22038" y="10651"/>
                      <a:pt x="22038" y="10566"/>
                      <a:pt x="22038" y="10548"/>
                    </a:cubicBezTo>
                    <a:lnTo>
                      <a:pt x="22038" y="10456"/>
                    </a:lnTo>
                    <a:cubicBezTo>
                      <a:pt x="22068" y="10274"/>
                      <a:pt x="21946" y="10274"/>
                      <a:pt x="21886" y="10183"/>
                    </a:cubicBezTo>
                    <a:cubicBezTo>
                      <a:pt x="21764" y="10031"/>
                      <a:pt x="21825" y="9940"/>
                      <a:pt x="21764" y="9788"/>
                    </a:cubicBezTo>
                    <a:cubicBezTo>
                      <a:pt x="21643" y="9514"/>
                      <a:pt x="21278" y="9484"/>
                      <a:pt x="21369" y="9089"/>
                    </a:cubicBezTo>
                    <a:cubicBezTo>
                      <a:pt x="21418" y="8917"/>
                      <a:pt x="21541" y="8849"/>
                      <a:pt x="21680" y="8849"/>
                    </a:cubicBezTo>
                    <a:close/>
                    <a:moveTo>
                      <a:pt x="8485" y="11749"/>
                    </a:moveTo>
                    <a:cubicBezTo>
                      <a:pt x="8534" y="11749"/>
                      <a:pt x="8576" y="11787"/>
                      <a:pt x="8603" y="11885"/>
                    </a:cubicBezTo>
                    <a:cubicBezTo>
                      <a:pt x="8603" y="11946"/>
                      <a:pt x="8603" y="12037"/>
                      <a:pt x="8664" y="12067"/>
                    </a:cubicBezTo>
                    <a:cubicBezTo>
                      <a:pt x="8670" y="12074"/>
                      <a:pt x="8679" y="12076"/>
                      <a:pt x="8690" y="12076"/>
                    </a:cubicBezTo>
                    <a:cubicBezTo>
                      <a:pt x="8720" y="12076"/>
                      <a:pt x="8764" y="12059"/>
                      <a:pt x="8804" y="12059"/>
                    </a:cubicBezTo>
                    <a:cubicBezTo>
                      <a:pt x="8819" y="12059"/>
                      <a:pt x="8833" y="12061"/>
                      <a:pt x="8846" y="12067"/>
                    </a:cubicBezTo>
                    <a:cubicBezTo>
                      <a:pt x="8907" y="12128"/>
                      <a:pt x="8968" y="12311"/>
                      <a:pt x="8998" y="12371"/>
                    </a:cubicBezTo>
                    <a:cubicBezTo>
                      <a:pt x="9059" y="12523"/>
                      <a:pt x="9028" y="12736"/>
                      <a:pt x="9028" y="12736"/>
                    </a:cubicBezTo>
                    <a:cubicBezTo>
                      <a:pt x="9059" y="12827"/>
                      <a:pt x="8968" y="12949"/>
                      <a:pt x="8876" y="13010"/>
                    </a:cubicBezTo>
                    <a:cubicBezTo>
                      <a:pt x="8755" y="13101"/>
                      <a:pt x="8724" y="13070"/>
                      <a:pt x="8664" y="13222"/>
                    </a:cubicBezTo>
                    <a:cubicBezTo>
                      <a:pt x="8640" y="13317"/>
                      <a:pt x="8544" y="13484"/>
                      <a:pt x="8431" y="13484"/>
                    </a:cubicBezTo>
                    <a:cubicBezTo>
                      <a:pt x="8398" y="13484"/>
                      <a:pt x="8363" y="13470"/>
                      <a:pt x="8329" y="13435"/>
                    </a:cubicBezTo>
                    <a:cubicBezTo>
                      <a:pt x="8268" y="13374"/>
                      <a:pt x="8268" y="13253"/>
                      <a:pt x="8238" y="13162"/>
                    </a:cubicBezTo>
                    <a:cubicBezTo>
                      <a:pt x="8177" y="13070"/>
                      <a:pt x="8208" y="13131"/>
                      <a:pt x="8086" y="13070"/>
                    </a:cubicBezTo>
                    <a:cubicBezTo>
                      <a:pt x="7995" y="13040"/>
                      <a:pt x="8025" y="13070"/>
                      <a:pt x="7964" y="12979"/>
                    </a:cubicBezTo>
                    <a:cubicBezTo>
                      <a:pt x="7934" y="12918"/>
                      <a:pt x="7934" y="12858"/>
                      <a:pt x="7873" y="12797"/>
                    </a:cubicBezTo>
                    <a:cubicBezTo>
                      <a:pt x="7782" y="12675"/>
                      <a:pt x="7478" y="12675"/>
                      <a:pt x="7539" y="12432"/>
                    </a:cubicBezTo>
                    <a:cubicBezTo>
                      <a:pt x="7630" y="12280"/>
                      <a:pt x="7812" y="12341"/>
                      <a:pt x="7934" y="12311"/>
                    </a:cubicBezTo>
                    <a:cubicBezTo>
                      <a:pt x="8056" y="12250"/>
                      <a:pt x="8086" y="12189"/>
                      <a:pt x="8147" y="12098"/>
                    </a:cubicBezTo>
                    <a:cubicBezTo>
                      <a:pt x="8211" y="11969"/>
                      <a:pt x="8367" y="11749"/>
                      <a:pt x="8485" y="11749"/>
                    </a:cubicBezTo>
                    <a:close/>
                    <a:moveTo>
                      <a:pt x="21643" y="0"/>
                    </a:moveTo>
                    <a:cubicBezTo>
                      <a:pt x="19728" y="0"/>
                      <a:pt x="17904" y="244"/>
                      <a:pt x="16141" y="699"/>
                    </a:cubicBezTo>
                    <a:cubicBezTo>
                      <a:pt x="16171" y="730"/>
                      <a:pt x="16171" y="791"/>
                      <a:pt x="16202" y="821"/>
                    </a:cubicBezTo>
                    <a:cubicBezTo>
                      <a:pt x="16262" y="851"/>
                      <a:pt x="16536" y="882"/>
                      <a:pt x="16597" y="882"/>
                    </a:cubicBezTo>
                    <a:cubicBezTo>
                      <a:pt x="16579" y="991"/>
                      <a:pt x="16670" y="1013"/>
                      <a:pt x="16772" y="1013"/>
                    </a:cubicBezTo>
                    <a:cubicBezTo>
                      <a:pt x="16840" y="1013"/>
                      <a:pt x="16913" y="1003"/>
                      <a:pt x="16962" y="1003"/>
                    </a:cubicBezTo>
                    <a:cubicBezTo>
                      <a:pt x="16984" y="1001"/>
                      <a:pt x="17006" y="999"/>
                      <a:pt x="17027" y="999"/>
                    </a:cubicBezTo>
                    <a:cubicBezTo>
                      <a:pt x="17217" y="999"/>
                      <a:pt x="17375" y="1099"/>
                      <a:pt x="17565" y="1099"/>
                    </a:cubicBezTo>
                    <a:cubicBezTo>
                      <a:pt x="17586" y="1099"/>
                      <a:pt x="17608" y="1097"/>
                      <a:pt x="17630" y="1095"/>
                    </a:cubicBezTo>
                    <a:cubicBezTo>
                      <a:pt x="17782" y="1095"/>
                      <a:pt x="17934" y="1064"/>
                      <a:pt x="18086" y="1064"/>
                    </a:cubicBezTo>
                    <a:cubicBezTo>
                      <a:pt x="18269" y="1064"/>
                      <a:pt x="18360" y="1003"/>
                      <a:pt x="18542" y="943"/>
                    </a:cubicBezTo>
                    <a:cubicBezTo>
                      <a:pt x="18603" y="922"/>
                      <a:pt x="18643" y="916"/>
                      <a:pt x="18677" y="916"/>
                    </a:cubicBezTo>
                    <a:cubicBezTo>
                      <a:pt x="18745" y="916"/>
                      <a:pt x="18785" y="943"/>
                      <a:pt x="18907" y="943"/>
                    </a:cubicBezTo>
                    <a:cubicBezTo>
                      <a:pt x="18968" y="943"/>
                      <a:pt x="19089" y="882"/>
                      <a:pt x="19211" y="882"/>
                    </a:cubicBezTo>
                    <a:cubicBezTo>
                      <a:pt x="19272" y="897"/>
                      <a:pt x="19325" y="905"/>
                      <a:pt x="19382" y="905"/>
                    </a:cubicBezTo>
                    <a:cubicBezTo>
                      <a:pt x="19439" y="905"/>
                      <a:pt x="19500" y="897"/>
                      <a:pt x="19576" y="882"/>
                    </a:cubicBezTo>
                    <a:cubicBezTo>
                      <a:pt x="19667" y="882"/>
                      <a:pt x="19819" y="882"/>
                      <a:pt x="19849" y="1034"/>
                    </a:cubicBezTo>
                    <a:cubicBezTo>
                      <a:pt x="19849" y="1216"/>
                      <a:pt x="19728" y="1186"/>
                      <a:pt x="19636" y="1277"/>
                    </a:cubicBezTo>
                    <a:cubicBezTo>
                      <a:pt x="19652" y="1279"/>
                      <a:pt x="19671" y="1280"/>
                      <a:pt x="19694" y="1280"/>
                    </a:cubicBezTo>
                    <a:cubicBezTo>
                      <a:pt x="19846" y="1280"/>
                      <a:pt x="20148" y="1243"/>
                      <a:pt x="20390" y="1243"/>
                    </a:cubicBezTo>
                    <a:cubicBezTo>
                      <a:pt x="20687" y="1243"/>
                      <a:pt x="20892" y="1299"/>
                      <a:pt x="20609" y="1551"/>
                    </a:cubicBezTo>
                    <a:cubicBezTo>
                      <a:pt x="20457" y="1703"/>
                      <a:pt x="20244" y="1733"/>
                      <a:pt x="20032" y="1824"/>
                    </a:cubicBezTo>
                    <a:cubicBezTo>
                      <a:pt x="19940" y="1855"/>
                      <a:pt x="19788" y="1915"/>
                      <a:pt x="19728" y="2006"/>
                    </a:cubicBezTo>
                    <a:cubicBezTo>
                      <a:pt x="19636" y="2128"/>
                      <a:pt x="19697" y="2128"/>
                      <a:pt x="19697" y="2250"/>
                    </a:cubicBezTo>
                    <a:cubicBezTo>
                      <a:pt x="19697" y="2341"/>
                      <a:pt x="19758" y="2432"/>
                      <a:pt x="19667" y="2493"/>
                    </a:cubicBezTo>
                    <a:cubicBezTo>
                      <a:pt x="19636" y="2523"/>
                      <a:pt x="19583" y="2523"/>
                      <a:pt x="19530" y="2523"/>
                    </a:cubicBezTo>
                    <a:cubicBezTo>
                      <a:pt x="19477" y="2523"/>
                      <a:pt x="19424" y="2523"/>
                      <a:pt x="19393" y="2554"/>
                    </a:cubicBezTo>
                    <a:cubicBezTo>
                      <a:pt x="19363" y="2645"/>
                      <a:pt x="19454" y="2706"/>
                      <a:pt x="19454" y="2797"/>
                    </a:cubicBezTo>
                    <a:cubicBezTo>
                      <a:pt x="19454" y="2858"/>
                      <a:pt x="19393" y="3010"/>
                      <a:pt x="19393" y="3070"/>
                    </a:cubicBezTo>
                    <a:cubicBezTo>
                      <a:pt x="19332" y="3283"/>
                      <a:pt x="19332" y="3435"/>
                      <a:pt x="19089" y="3496"/>
                    </a:cubicBezTo>
                    <a:cubicBezTo>
                      <a:pt x="19008" y="3496"/>
                      <a:pt x="18900" y="3469"/>
                      <a:pt x="18810" y="3469"/>
                    </a:cubicBezTo>
                    <a:cubicBezTo>
                      <a:pt x="18765" y="3469"/>
                      <a:pt x="18725" y="3476"/>
                      <a:pt x="18694" y="3496"/>
                    </a:cubicBezTo>
                    <a:cubicBezTo>
                      <a:pt x="18603" y="3557"/>
                      <a:pt x="18664" y="3617"/>
                      <a:pt x="18633" y="3709"/>
                    </a:cubicBezTo>
                    <a:cubicBezTo>
                      <a:pt x="18512" y="3861"/>
                      <a:pt x="18390" y="3830"/>
                      <a:pt x="18421" y="4104"/>
                    </a:cubicBezTo>
                    <a:cubicBezTo>
                      <a:pt x="18421" y="4286"/>
                      <a:pt x="18512" y="4438"/>
                      <a:pt x="18451" y="4590"/>
                    </a:cubicBezTo>
                    <a:cubicBezTo>
                      <a:pt x="18360" y="4590"/>
                      <a:pt x="18261" y="4583"/>
                      <a:pt x="18166" y="4583"/>
                    </a:cubicBezTo>
                    <a:cubicBezTo>
                      <a:pt x="18071" y="4583"/>
                      <a:pt x="17980" y="4590"/>
                      <a:pt x="17904" y="4621"/>
                    </a:cubicBezTo>
                    <a:cubicBezTo>
                      <a:pt x="17873" y="4772"/>
                      <a:pt x="18451" y="5107"/>
                      <a:pt x="18086" y="5137"/>
                    </a:cubicBezTo>
                    <a:cubicBezTo>
                      <a:pt x="17965" y="5137"/>
                      <a:pt x="17873" y="5016"/>
                      <a:pt x="17782" y="5016"/>
                    </a:cubicBezTo>
                    <a:cubicBezTo>
                      <a:pt x="17691" y="5016"/>
                      <a:pt x="17600" y="5076"/>
                      <a:pt x="17539" y="5107"/>
                    </a:cubicBezTo>
                    <a:cubicBezTo>
                      <a:pt x="17235" y="5198"/>
                      <a:pt x="16931" y="5289"/>
                      <a:pt x="16627" y="5380"/>
                    </a:cubicBezTo>
                    <a:cubicBezTo>
                      <a:pt x="16262" y="5502"/>
                      <a:pt x="16080" y="5563"/>
                      <a:pt x="15867" y="5867"/>
                    </a:cubicBezTo>
                    <a:cubicBezTo>
                      <a:pt x="15729" y="6089"/>
                      <a:pt x="15615" y="6361"/>
                      <a:pt x="15343" y="6361"/>
                    </a:cubicBezTo>
                    <a:cubicBezTo>
                      <a:pt x="15317" y="6361"/>
                      <a:pt x="15289" y="6358"/>
                      <a:pt x="15259" y="6353"/>
                    </a:cubicBezTo>
                    <a:cubicBezTo>
                      <a:pt x="15074" y="6332"/>
                      <a:pt x="14973" y="6256"/>
                      <a:pt x="14851" y="6256"/>
                    </a:cubicBezTo>
                    <a:cubicBezTo>
                      <a:pt x="14793" y="6256"/>
                      <a:pt x="14730" y="6274"/>
                      <a:pt x="14652" y="6323"/>
                    </a:cubicBezTo>
                    <a:cubicBezTo>
                      <a:pt x="14408" y="6444"/>
                      <a:pt x="14165" y="6566"/>
                      <a:pt x="13922" y="6687"/>
                    </a:cubicBezTo>
                    <a:cubicBezTo>
                      <a:pt x="13405" y="6991"/>
                      <a:pt x="13344" y="7842"/>
                      <a:pt x="12797" y="8025"/>
                    </a:cubicBezTo>
                    <a:cubicBezTo>
                      <a:pt x="12758" y="8036"/>
                      <a:pt x="12723" y="8041"/>
                      <a:pt x="12692" y="8041"/>
                    </a:cubicBezTo>
                    <a:cubicBezTo>
                      <a:pt x="12558" y="8041"/>
                      <a:pt x="12490" y="7947"/>
                      <a:pt x="12341" y="7873"/>
                    </a:cubicBezTo>
                    <a:cubicBezTo>
                      <a:pt x="12159" y="7782"/>
                      <a:pt x="11916" y="7873"/>
                      <a:pt x="11825" y="7660"/>
                    </a:cubicBezTo>
                    <a:cubicBezTo>
                      <a:pt x="11734" y="7478"/>
                      <a:pt x="11825" y="6991"/>
                      <a:pt x="11825" y="6779"/>
                    </a:cubicBezTo>
                    <a:cubicBezTo>
                      <a:pt x="11855" y="6505"/>
                      <a:pt x="11916" y="6231"/>
                      <a:pt x="11916" y="5988"/>
                    </a:cubicBezTo>
                    <a:cubicBezTo>
                      <a:pt x="11977" y="5411"/>
                      <a:pt x="12615" y="5380"/>
                      <a:pt x="12980" y="5107"/>
                    </a:cubicBezTo>
                    <a:cubicBezTo>
                      <a:pt x="13101" y="4985"/>
                      <a:pt x="13436" y="4742"/>
                      <a:pt x="13436" y="4590"/>
                    </a:cubicBezTo>
                    <a:cubicBezTo>
                      <a:pt x="13453" y="4451"/>
                      <a:pt x="13371" y="4441"/>
                      <a:pt x="13264" y="4441"/>
                    </a:cubicBezTo>
                    <a:cubicBezTo>
                      <a:pt x="13246" y="4441"/>
                      <a:pt x="13227" y="4442"/>
                      <a:pt x="13208" y="4442"/>
                    </a:cubicBezTo>
                    <a:cubicBezTo>
                      <a:pt x="13142" y="4442"/>
                      <a:pt x="13071" y="4438"/>
                      <a:pt x="13010" y="4408"/>
                    </a:cubicBezTo>
                    <a:cubicBezTo>
                      <a:pt x="13071" y="4286"/>
                      <a:pt x="13223" y="4256"/>
                      <a:pt x="13344" y="4195"/>
                    </a:cubicBezTo>
                    <a:cubicBezTo>
                      <a:pt x="13466" y="4104"/>
                      <a:pt x="13557" y="3952"/>
                      <a:pt x="13648" y="3830"/>
                    </a:cubicBezTo>
                    <a:cubicBezTo>
                      <a:pt x="13800" y="3678"/>
                      <a:pt x="14165" y="3222"/>
                      <a:pt x="13983" y="2979"/>
                    </a:cubicBezTo>
                    <a:cubicBezTo>
                      <a:pt x="13944" y="2932"/>
                      <a:pt x="13899" y="2915"/>
                      <a:pt x="13850" y="2915"/>
                    </a:cubicBezTo>
                    <a:cubicBezTo>
                      <a:pt x="13729" y="2915"/>
                      <a:pt x="13587" y="3019"/>
                      <a:pt x="13464" y="3019"/>
                    </a:cubicBezTo>
                    <a:cubicBezTo>
                      <a:pt x="13444" y="3019"/>
                      <a:pt x="13424" y="3016"/>
                      <a:pt x="13405" y="3010"/>
                    </a:cubicBezTo>
                    <a:cubicBezTo>
                      <a:pt x="13071" y="2888"/>
                      <a:pt x="13740" y="2614"/>
                      <a:pt x="13709" y="2402"/>
                    </a:cubicBezTo>
                    <a:cubicBezTo>
                      <a:pt x="13693" y="2273"/>
                      <a:pt x="13609" y="2238"/>
                      <a:pt x="13511" y="2238"/>
                    </a:cubicBezTo>
                    <a:cubicBezTo>
                      <a:pt x="13423" y="2238"/>
                      <a:pt x="13325" y="2266"/>
                      <a:pt x="13253" y="2280"/>
                    </a:cubicBezTo>
                    <a:cubicBezTo>
                      <a:pt x="12919" y="2371"/>
                      <a:pt x="12737" y="2493"/>
                      <a:pt x="12524" y="2706"/>
                    </a:cubicBezTo>
                    <a:cubicBezTo>
                      <a:pt x="12281" y="2949"/>
                      <a:pt x="12098" y="2949"/>
                      <a:pt x="11855" y="3070"/>
                    </a:cubicBezTo>
                    <a:cubicBezTo>
                      <a:pt x="11713" y="3127"/>
                      <a:pt x="11651" y="3316"/>
                      <a:pt x="11495" y="3316"/>
                    </a:cubicBezTo>
                    <a:cubicBezTo>
                      <a:pt x="11484" y="3316"/>
                      <a:pt x="11472" y="3316"/>
                      <a:pt x="11460" y="3313"/>
                    </a:cubicBezTo>
                    <a:cubicBezTo>
                      <a:pt x="11369" y="3283"/>
                      <a:pt x="11126" y="3070"/>
                      <a:pt x="11034" y="3010"/>
                    </a:cubicBezTo>
                    <a:cubicBezTo>
                      <a:pt x="10974" y="2949"/>
                      <a:pt x="10913" y="2888"/>
                      <a:pt x="10882" y="2827"/>
                    </a:cubicBezTo>
                    <a:cubicBezTo>
                      <a:pt x="10670" y="2949"/>
                      <a:pt x="10487" y="3070"/>
                      <a:pt x="10275" y="3192"/>
                    </a:cubicBezTo>
                    <a:cubicBezTo>
                      <a:pt x="10305" y="3222"/>
                      <a:pt x="10335" y="3253"/>
                      <a:pt x="10366" y="3283"/>
                    </a:cubicBezTo>
                    <a:cubicBezTo>
                      <a:pt x="10427" y="3374"/>
                      <a:pt x="10457" y="3526"/>
                      <a:pt x="10548" y="3587"/>
                    </a:cubicBezTo>
                    <a:cubicBezTo>
                      <a:pt x="10670" y="3648"/>
                      <a:pt x="10761" y="3617"/>
                      <a:pt x="10852" y="3678"/>
                    </a:cubicBezTo>
                    <a:cubicBezTo>
                      <a:pt x="11004" y="3739"/>
                      <a:pt x="11095" y="4165"/>
                      <a:pt x="11065" y="4317"/>
                    </a:cubicBezTo>
                    <a:cubicBezTo>
                      <a:pt x="11004" y="4590"/>
                      <a:pt x="10578" y="4803"/>
                      <a:pt x="10609" y="5107"/>
                    </a:cubicBezTo>
                    <a:cubicBezTo>
                      <a:pt x="10639" y="5350"/>
                      <a:pt x="11156" y="5624"/>
                      <a:pt x="10913" y="5867"/>
                    </a:cubicBezTo>
                    <a:cubicBezTo>
                      <a:pt x="10822" y="5988"/>
                      <a:pt x="10700" y="5958"/>
                      <a:pt x="10639" y="6079"/>
                    </a:cubicBezTo>
                    <a:cubicBezTo>
                      <a:pt x="10548" y="6201"/>
                      <a:pt x="10609" y="6475"/>
                      <a:pt x="10427" y="6566"/>
                    </a:cubicBezTo>
                    <a:cubicBezTo>
                      <a:pt x="10400" y="6582"/>
                      <a:pt x="10373" y="6589"/>
                      <a:pt x="10346" y="6589"/>
                    </a:cubicBezTo>
                    <a:cubicBezTo>
                      <a:pt x="10222" y="6589"/>
                      <a:pt x="10101" y="6444"/>
                      <a:pt x="10001" y="6444"/>
                    </a:cubicBezTo>
                    <a:cubicBezTo>
                      <a:pt x="9545" y="6535"/>
                      <a:pt x="9636" y="7052"/>
                      <a:pt x="9271" y="7235"/>
                    </a:cubicBezTo>
                    <a:cubicBezTo>
                      <a:pt x="9146" y="7308"/>
                      <a:pt x="9045" y="7342"/>
                      <a:pt x="8960" y="7342"/>
                    </a:cubicBezTo>
                    <a:cubicBezTo>
                      <a:pt x="8798" y="7342"/>
                      <a:pt x="8692" y="7221"/>
                      <a:pt x="8572" y="7022"/>
                    </a:cubicBezTo>
                    <a:cubicBezTo>
                      <a:pt x="8451" y="6809"/>
                      <a:pt x="8420" y="6505"/>
                      <a:pt x="8603" y="6323"/>
                    </a:cubicBezTo>
                    <a:cubicBezTo>
                      <a:pt x="8664" y="6262"/>
                      <a:pt x="8816" y="6231"/>
                      <a:pt x="8876" y="6171"/>
                    </a:cubicBezTo>
                    <a:cubicBezTo>
                      <a:pt x="8937" y="6079"/>
                      <a:pt x="8968" y="5988"/>
                      <a:pt x="9028" y="5928"/>
                    </a:cubicBezTo>
                    <a:cubicBezTo>
                      <a:pt x="9180" y="5715"/>
                      <a:pt x="9423" y="5593"/>
                      <a:pt x="9606" y="5380"/>
                    </a:cubicBezTo>
                    <a:cubicBezTo>
                      <a:pt x="9788" y="5137"/>
                      <a:pt x="9727" y="4985"/>
                      <a:pt x="9667" y="4742"/>
                    </a:cubicBezTo>
                    <a:cubicBezTo>
                      <a:pt x="9606" y="4438"/>
                      <a:pt x="9545" y="4469"/>
                      <a:pt x="9211" y="4438"/>
                    </a:cubicBezTo>
                    <a:cubicBezTo>
                      <a:pt x="8937" y="4408"/>
                      <a:pt x="8846" y="4317"/>
                      <a:pt x="8785" y="4195"/>
                    </a:cubicBezTo>
                    <a:cubicBezTo>
                      <a:pt x="8664" y="4286"/>
                      <a:pt x="8542" y="4377"/>
                      <a:pt x="8420" y="4499"/>
                    </a:cubicBezTo>
                    <a:cubicBezTo>
                      <a:pt x="8481" y="4590"/>
                      <a:pt x="8572" y="4742"/>
                      <a:pt x="8664" y="4772"/>
                    </a:cubicBezTo>
                    <a:cubicBezTo>
                      <a:pt x="8683" y="4779"/>
                      <a:pt x="8703" y="4781"/>
                      <a:pt x="8725" y="4781"/>
                    </a:cubicBezTo>
                    <a:cubicBezTo>
                      <a:pt x="8783" y="4781"/>
                      <a:pt x="8848" y="4764"/>
                      <a:pt x="8906" y="4764"/>
                    </a:cubicBezTo>
                    <a:cubicBezTo>
                      <a:pt x="8928" y="4764"/>
                      <a:pt x="8948" y="4766"/>
                      <a:pt x="8968" y="4772"/>
                    </a:cubicBezTo>
                    <a:cubicBezTo>
                      <a:pt x="8998" y="4985"/>
                      <a:pt x="8694" y="5411"/>
                      <a:pt x="9059" y="5411"/>
                    </a:cubicBezTo>
                    <a:cubicBezTo>
                      <a:pt x="8998" y="5654"/>
                      <a:pt x="8694" y="5654"/>
                      <a:pt x="8512" y="5776"/>
                    </a:cubicBezTo>
                    <a:cubicBezTo>
                      <a:pt x="8329" y="5867"/>
                      <a:pt x="8390" y="5988"/>
                      <a:pt x="8268" y="6140"/>
                    </a:cubicBezTo>
                    <a:cubicBezTo>
                      <a:pt x="8147" y="6262"/>
                      <a:pt x="8086" y="6201"/>
                      <a:pt x="7964" y="6262"/>
                    </a:cubicBezTo>
                    <a:cubicBezTo>
                      <a:pt x="7691" y="6383"/>
                      <a:pt x="7812" y="6718"/>
                      <a:pt x="7569" y="6870"/>
                    </a:cubicBezTo>
                    <a:cubicBezTo>
                      <a:pt x="7499" y="6913"/>
                      <a:pt x="7448" y="6931"/>
                      <a:pt x="7410" y="6931"/>
                    </a:cubicBezTo>
                    <a:cubicBezTo>
                      <a:pt x="7238" y="6931"/>
                      <a:pt x="7360" y="6544"/>
                      <a:pt x="7235" y="6444"/>
                    </a:cubicBezTo>
                    <a:cubicBezTo>
                      <a:pt x="6809" y="7204"/>
                      <a:pt x="5898" y="7569"/>
                      <a:pt x="5442" y="8329"/>
                    </a:cubicBezTo>
                    <a:lnTo>
                      <a:pt x="5290" y="8542"/>
                    </a:lnTo>
                    <a:cubicBezTo>
                      <a:pt x="5229" y="8602"/>
                      <a:pt x="5168" y="8694"/>
                      <a:pt x="5107" y="8754"/>
                    </a:cubicBezTo>
                    <a:cubicBezTo>
                      <a:pt x="5016" y="8937"/>
                      <a:pt x="4925" y="9149"/>
                      <a:pt x="4864" y="9332"/>
                    </a:cubicBezTo>
                    <a:cubicBezTo>
                      <a:pt x="4773" y="9636"/>
                      <a:pt x="4955" y="9757"/>
                      <a:pt x="4986" y="10031"/>
                    </a:cubicBezTo>
                    <a:cubicBezTo>
                      <a:pt x="4986" y="10183"/>
                      <a:pt x="4925" y="10396"/>
                      <a:pt x="4864" y="10517"/>
                    </a:cubicBezTo>
                    <a:cubicBezTo>
                      <a:pt x="4834" y="10608"/>
                      <a:pt x="4499" y="11004"/>
                      <a:pt x="4803" y="11004"/>
                    </a:cubicBezTo>
                    <a:cubicBezTo>
                      <a:pt x="4955" y="11004"/>
                      <a:pt x="4986" y="10700"/>
                      <a:pt x="5077" y="10608"/>
                    </a:cubicBezTo>
                    <a:cubicBezTo>
                      <a:pt x="5198" y="10426"/>
                      <a:pt x="5350" y="10335"/>
                      <a:pt x="5472" y="10152"/>
                    </a:cubicBezTo>
                    <a:cubicBezTo>
                      <a:pt x="5654" y="9849"/>
                      <a:pt x="5746" y="9545"/>
                      <a:pt x="6019" y="9271"/>
                    </a:cubicBezTo>
                    <a:cubicBezTo>
                      <a:pt x="6171" y="9119"/>
                      <a:pt x="6353" y="9028"/>
                      <a:pt x="6475" y="8845"/>
                    </a:cubicBezTo>
                    <a:cubicBezTo>
                      <a:pt x="6657" y="8633"/>
                      <a:pt x="6718" y="8359"/>
                      <a:pt x="6840" y="8116"/>
                    </a:cubicBezTo>
                    <a:cubicBezTo>
                      <a:pt x="6931" y="7934"/>
                      <a:pt x="6992" y="7690"/>
                      <a:pt x="7174" y="7599"/>
                    </a:cubicBezTo>
                    <a:cubicBezTo>
                      <a:pt x="7267" y="7553"/>
                      <a:pt x="7504" y="7488"/>
                      <a:pt x="7664" y="7488"/>
                    </a:cubicBezTo>
                    <a:cubicBezTo>
                      <a:pt x="7712" y="7488"/>
                      <a:pt x="7754" y="7494"/>
                      <a:pt x="7782" y="7508"/>
                    </a:cubicBezTo>
                    <a:cubicBezTo>
                      <a:pt x="7934" y="7569"/>
                      <a:pt x="7964" y="7812"/>
                      <a:pt x="7995" y="7964"/>
                    </a:cubicBezTo>
                    <a:cubicBezTo>
                      <a:pt x="8025" y="8207"/>
                      <a:pt x="7934" y="8481"/>
                      <a:pt x="7995" y="8663"/>
                    </a:cubicBezTo>
                    <a:cubicBezTo>
                      <a:pt x="8030" y="8781"/>
                      <a:pt x="8079" y="8826"/>
                      <a:pt x="8135" y="8826"/>
                    </a:cubicBezTo>
                    <a:cubicBezTo>
                      <a:pt x="8223" y="8826"/>
                      <a:pt x="8327" y="8714"/>
                      <a:pt x="8420" y="8602"/>
                    </a:cubicBezTo>
                    <a:cubicBezTo>
                      <a:pt x="8502" y="8494"/>
                      <a:pt x="8559" y="8385"/>
                      <a:pt x="8679" y="8385"/>
                    </a:cubicBezTo>
                    <a:cubicBezTo>
                      <a:pt x="8693" y="8385"/>
                      <a:pt x="8708" y="8386"/>
                      <a:pt x="8724" y="8390"/>
                    </a:cubicBezTo>
                    <a:cubicBezTo>
                      <a:pt x="8846" y="8420"/>
                      <a:pt x="8846" y="8511"/>
                      <a:pt x="8876" y="8602"/>
                    </a:cubicBezTo>
                    <a:cubicBezTo>
                      <a:pt x="8968" y="8937"/>
                      <a:pt x="8633" y="9180"/>
                      <a:pt x="8633" y="9514"/>
                    </a:cubicBezTo>
                    <a:cubicBezTo>
                      <a:pt x="8633" y="9818"/>
                      <a:pt x="8755" y="10001"/>
                      <a:pt x="8907" y="10244"/>
                    </a:cubicBezTo>
                    <a:cubicBezTo>
                      <a:pt x="9028" y="10365"/>
                      <a:pt x="9363" y="10639"/>
                      <a:pt x="9302" y="10852"/>
                    </a:cubicBezTo>
                    <a:cubicBezTo>
                      <a:pt x="9059" y="10912"/>
                      <a:pt x="8785" y="10852"/>
                      <a:pt x="8572" y="10943"/>
                    </a:cubicBezTo>
                    <a:cubicBezTo>
                      <a:pt x="8268" y="11095"/>
                      <a:pt x="8177" y="11368"/>
                      <a:pt x="7964" y="11581"/>
                    </a:cubicBezTo>
                    <a:cubicBezTo>
                      <a:pt x="7721" y="11824"/>
                      <a:pt x="7296" y="11611"/>
                      <a:pt x="7022" y="11824"/>
                    </a:cubicBezTo>
                    <a:cubicBezTo>
                      <a:pt x="6931" y="11915"/>
                      <a:pt x="6931" y="11976"/>
                      <a:pt x="6809" y="12037"/>
                    </a:cubicBezTo>
                    <a:cubicBezTo>
                      <a:pt x="6718" y="12098"/>
                      <a:pt x="6597" y="12098"/>
                      <a:pt x="6505" y="12128"/>
                    </a:cubicBezTo>
                    <a:cubicBezTo>
                      <a:pt x="6141" y="12280"/>
                      <a:pt x="6414" y="12371"/>
                      <a:pt x="6353" y="12615"/>
                    </a:cubicBezTo>
                    <a:cubicBezTo>
                      <a:pt x="6201" y="12645"/>
                      <a:pt x="5989" y="12918"/>
                      <a:pt x="6080" y="13070"/>
                    </a:cubicBezTo>
                    <a:cubicBezTo>
                      <a:pt x="6171" y="13253"/>
                      <a:pt x="6718" y="13283"/>
                      <a:pt x="6870" y="13314"/>
                    </a:cubicBezTo>
                    <a:cubicBezTo>
                      <a:pt x="7113" y="13374"/>
                      <a:pt x="7509" y="13496"/>
                      <a:pt x="7174" y="13709"/>
                    </a:cubicBezTo>
                    <a:cubicBezTo>
                      <a:pt x="7053" y="13770"/>
                      <a:pt x="6961" y="13739"/>
                      <a:pt x="6870" y="13770"/>
                    </a:cubicBezTo>
                    <a:cubicBezTo>
                      <a:pt x="6749" y="13830"/>
                      <a:pt x="6718" y="13982"/>
                      <a:pt x="6627" y="14013"/>
                    </a:cubicBezTo>
                    <a:cubicBezTo>
                      <a:pt x="6627" y="13780"/>
                      <a:pt x="6488" y="13700"/>
                      <a:pt x="6309" y="13700"/>
                    </a:cubicBezTo>
                    <a:cubicBezTo>
                      <a:pt x="6044" y="13700"/>
                      <a:pt x="5690" y="13874"/>
                      <a:pt x="5563" y="13982"/>
                    </a:cubicBezTo>
                    <a:cubicBezTo>
                      <a:pt x="5381" y="14134"/>
                      <a:pt x="5320" y="14377"/>
                      <a:pt x="5138" y="14529"/>
                    </a:cubicBezTo>
                    <a:cubicBezTo>
                      <a:pt x="4955" y="14742"/>
                      <a:pt x="4803" y="14955"/>
                      <a:pt x="4591" y="15137"/>
                    </a:cubicBezTo>
                    <a:cubicBezTo>
                      <a:pt x="4378" y="15381"/>
                      <a:pt x="4074" y="15472"/>
                      <a:pt x="3891" y="15745"/>
                    </a:cubicBezTo>
                    <a:cubicBezTo>
                      <a:pt x="3770" y="15928"/>
                      <a:pt x="3709" y="16110"/>
                      <a:pt x="3648" y="16323"/>
                    </a:cubicBezTo>
                    <a:cubicBezTo>
                      <a:pt x="3496" y="16779"/>
                      <a:pt x="3101" y="17143"/>
                      <a:pt x="2949" y="17599"/>
                    </a:cubicBezTo>
                    <a:cubicBezTo>
                      <a:pt x="2828" y="17873"/>
                      <a:pt x="2797" y="17995"/>
                      <a:pt x="2797" y="17995"/>
                    </a:cubicBezTo>
                    <a:cubicBezTo>
                      <a:pt x="2524" y="18329"/>
                      <a:pt x="2615" y="18633"/>
                      <a:pt x="2615" y="19028"/>
                    </a:cubicBezTo>
                    <a:cubicBezTo>
                      <a:pt x="2584" y="19484"/>
                      <a:pt x="2463" y="19940"/>
                      <a:pt x="2463" y="20396"/>
                    </a:cubicBezTo>
                    <a:cubicBezTo>
                      <a:pt x="2434" y="20539"/>
                      <a:pt x="2487" y="20763"/>
                      <a:pt x="2340" y="20763"/>
                    </a:cubicBezTo>
                    <a:cubicBezTo>
                      <a:pt x="2331" y="20763"/>
                      <a:pt x="2321" y="20762"/>
                      <a:pt x="2311" y="20761"/>
                    </a:cubicBezTo>
                    <a:cubicBezTo>
                      <a:pt x="2037" y="20730"/>
                      <a:pt x="2128" y="20305"/>
                      <a:pt x="2128" y="20122"/>
                    </a:cubicBezTo>
                    <a:cubicBezTo>
                      <a:pt x="2128" y="19697"/>
                      <a:pt x="2189" y="19058"/>
                      <a:pt x="1642" y="18906"/>
                    </a:cubicBezTo>
                    <a:cubicBezTo>
                      <a:pt x="1597" y="18896"/>
                      <a:pt x="1554" y="18890"/>
                      <a:pt x="1512" y="18890"/>
                    </a:cubicBezTo>
                    <a:cubicBezTo>
                      <a:pt x="851" y="18890"/>
                      <a:pt x="607" y="20183"/>
                      <a:pt x="578" y="20669"/>
                    </a:cubicBezTo>
                    <a:cubicBezTo>
                      <a:pt x="548" y="21247"/>
                      <a:pt x="578" y="21824"/>
                      <a:pt x="548" y="22402"/>
                    </a:cubicBezTo>
                    <a:cubicBezTo>
                      <a:pt x="548" y="22554"/>
                      <a:pt x="426" y="22949"/>
                      <a:pt x="639" y="23040"/>
                    </a:cubicBezTo>
                    <a:cubicBezTo>
                      <a:pt x="671" y="23066"/>
                      <a:pt x="703" y="23077"/>
                      <a:pt x="734" y="23077"/>
                    </a:cubicBezTo>
                    <a:cubicBezTo>
                      <a:pt x="851" y="23077"/>
                      <a:pt x="956" y="22924"/>
                      <a:pt x="1004" y="22827"/>
                    </a:cubicBezTo>
                    <a:cubicBezTo>
                      <a:pt x="1095" y="22584"/>
                      <a:pt x="882" y="22220"/>
                      <a:pt x="1034" y="22007"/>
                    </a:cubicBezTo>
                    <a:cubicBezTo>
                      <a:pt x="1099" y="21903"/>
                      <a:pt x="1164" y="21854"/>
                      <a:pt x="1220" y="21854"/>
                    </a:cubicBezTo>
                    <a:cubicBezTo>
                      <a:pt x="1294" y="21854"/>
                      <a:pt x="1351" y="21941"/>
                      <a:pt x="1369" y="22098"/>
                    </a:cubicBezTo>
                    <a:cubicBezTo>
                      <a:pt x="1399" y="22280"/>
                      <a:pt x="1338" y="22463"/>
                      <a:pt x="1369" y="22645"/>
                    </a:cubicBezTo>
                    <a:cubicBezTo>
                      <a:pt x="1399" y="22767"/>
                      <a:pt x="1429" y="22888"/>
                      <a:pt x="1460" y="23010"/>
                    </a:cubicBezTo>
                    <a:cubicBezTo>
                      <a:pt x="1490" y="23192"/>
                      <a:pt x="1460" y="23527"/>
                      <a:pt x="1551" y="23648"/>
                    </a:cubicBezTo>
                    <a:cubicBezTo>
                      <a:pt x="1612" y="23739"/>
                      <a:pt x="1825" y="23800"/>
                      <a:pt x="1916" y="23891"/>
                    </a:cubicBezTo>
                    <a:cubicBezTo>
                      <a:pt x="2007" y="24043"/>
                      <a:pt x="2007" y="24256"/>
                      <a:pt x="2007" y="24438"/>
                    </a:cubicBezTo>
                    <a:cubicBezTo>
                      <a:pt x="2037" y="24651"/>
                      <a:pt x="2037" y="24894"/>
                      <a:pt x="2098" y="25107"/>
                    </a:cubicBezTo>
                    <a:cubicBezTo>
                      <a:pt x="2189" y="25350"/>
                      <a:pt x="2372" y="25533"/>
                      <a:pt x="2554" y="25654"/>
                    </a:cubicBezTo>
                    <a:cubicBezTo>
                      <a:pt x="2736" y="25776"/>
                      <a:pt x="2919" y="25928"/>
                      <a:pt x="3101" y="26019"/>
                    </a:cubicBezTo>
                    <a:cubicBezTo>
                      <a:pt x="3165" y="26045"/>
                      <a:pt x="3216" y="26057"/>
                      <a:pt x="3259" y="26057"/>
                    </a:cubicBezTo>
                    <a:cubicBezTo>
                      <a:pt x="3460" y="26057"/>
                      <a:pt x="3457" y="25794"/>
                      <a:pt x="3557" y="25593"/>
                    </a:cubicBezTo>
                    <a:cubicBezTo>
                      <a:pt x="3630" y="25399"/>
                      <a:pt x="3781" y="25379"/>
                      <a:pt x="3838" y="25379"/>
                    </a:cubicBezTo>
                    <a:cubicBezTo>
                      <a:pt x="3853" y="25379"/>
                      <a:pt x="3861" y="25381"/>
                      <a:pt x="3861" y="25381"/>
                    </a:cubicBezTo>
                    <a:cubicBezTo>
                      <a:pt x="3992" y="25293"/>
                      <a:pt x="4138" y="25259"/>
                      <a:pt x="4289" y="25259"/>
                    </a:cubicBezTo>
                    <a:cubicBezTo>
                      <a:pt x="4664" y="25259"/>
                      <a:pt x="5069" y="25472"/>
                      <a:pt x="5350" y="25624"/>
                    </a:cubicBezTo>
                    <a:cubicBezTo>
                      <a:pt x="5624" y="25776"/>
                      <a:pt x="5898" y="25958"/>
                      <a:pt x="6141" y="26141"/>
                    </a:cubicBezTo>
                    <a:cubicBezTo>
                      <a:pt x="6353" y="26293"/>
                      <a:pt x="6566" y="26293"/>
                      <a:pt x="6809" y="26384"/>
                    </a:cubicBezTo>
                    <a:cubicBezTo>
                      <a:pt x="7083" y="26475"/>
                      <a:pt x="7296" y="26657"/>
                      <a:pt x="7539" y="26840"/>
                    </a:cubicBezTo>
                    <a:cubicBezTo>
                      <a:pt x="7721" y="26961"/>
                      <a:pt x="7904" y="27022"/>
                      <a:pt x="8116" y="27113"/>
                    </a:cubicBezTo>
                    <a:cubicBezTo>
                      <a:pt x="8360" y="27235"/>
                      <a:pt x="8572" y="27387"/>
                      <a:pt x="8816" y="27539"/>
                    </a:cubicBezTo>
                    <a:cubicBezTo>
                      <a:pt x="9089" y="27660"/>
                      <a:pt x="9332" y="27721"/>
                      <a:pt x="9363" y="28055"/>
                    </a:cubicBezTo>
                    <a:cubicBezTo>
                      <a:pt x="9363" y="28390"/>
                      <a:pt x="9119" y="28603"/>
                      <a:pt x="9515" y="28815"/>
                    </a:cubicBezTo>
                    <a:cubicBezTo>
                      <a:pt x="9819" y="28998"/>
                      <a:pt x="10153" y="29150"/>
                      <a:pt x="10487" y="29302"/>
                    </a:cubicBezTo>
                    <a:cubicBezTo>
                      <a:pt x="10852" y="29484"/>
                      <a:pt x="11217" y="29606"/>
                      <a:pt x="11612" y="29758"/>
                    </a:cubicBezTo>
                    <a:cubicBezTo>
                      <a:pt x="11885" y="29879"/>
                      <a:pt x="12098" y="29758"/>
                      <a:pt x="12341" y="29970"/>
                    </a:cubicBezTo>
                    <a:cubicBezTo>
                      <a:pt x="12949" y="30548"/>
                      <a:pt x="12524" y="31247"/>
                      <a:pt x="12797" y="31885"/>
                    </a:cubicBezTo>
                    <a:cubicBezTo>
                      <a:pt x="13041" y="32554"/>
                      <a:pt x="13071" y="33162"/>
                      <a:pt x="13071" y="33891"/>
                    </a:cubicBezTo>
                    <a:cubicBezTo>
                      <a:pt x="13071" y="34165"/>
                      <a:pt x="13041" y="34317"/>
                      <a:pt x="12858" y="34530"/>
                    </a:cubicBezTo>
                    <a:cubicBezTo>
                      <a:pt x="12645" y="34803"/>
                      <a:pt x="12524" y="35046"/>
                      <a:pt x="12372" y="35350"/>
                    </a:cubicBezTo>
                    <a:cubicBezTo>
                      <a:pt x="12129" y="35806"/>
                      <a:pt x="12068" y="36414"/>
                      <a:pt x="12068" y="36931"/>
                    </a:cubicBezTo>
                    <a:cubicBezTo>
                      <a:pt x="12068" y="36931"/>
                      <a:pt x="12098" y="37478"/>
                      <a:pt x="12068" y="37660"/>
                    </a:cubicBezTo>
                    <a:cubicBezTo>
                      <a:pt x="12068" y="37812"/>
                      <a:pt x="12037" y="37812"/>
                      <a:pt x="12037" y="37904"/>
                    </a:cubicBezTo>
                    <a:cubicBezTo>
                      <a:pt x="12037" y="38025"/>
                      <a:pt x="12068" y="38116"/>
                      <a:pt x="12068" y="38238"/>
                    </a:cubicBezTo>
                    <a:cubicBezTo>
                      <a:pt x="12098" y="38481"/>
                      <a:pt x="12220" y="38664"/>
                      <a:pt x="12250" y="38876"/>
                    </a:cubicBezTo>
                    <a:cubicBezTo>
                      <a:pt x="12281" y="39150"/>
                      <a:pt x="12159" y="39332"/>
                      <a:pt x="12281" y="39575"/>
                    </a:cubicBezTo>
                    <a:cubicBezTo>
                      <a:pt x="12402" y="39879"/>
                      <a:pt x="12645" y="40092"/>
                      <a:pt x="12889" y="40305"/>
                    </a:cubicBezTo>
                    <a:cubicBezTo>
                      <a:pt x="13132" y="40518"/>
                      <a:pt x="13375" y="40822"/>
                      <a:pt x="13648" y="41004"/>
                    </a:cubicBezTo>
                    <a:cubicBezTo>
                      <a:pt x="13861" y="41126"/>
                      <a:pt x="14074" y="41186"/>
                      <a:pt x="14287" y="41308"/>
                    </a:cubicBezTo>
                    <a:cubicBezTo>
                      <a:pt x="14469" y="41430"/>
                      <a:pt x="14682" y="41582"/>
                      <a:pt x="14864" y="41703"/>
                    </a:cubicBezTo>
                    <a:cubicBezTo>
                      <a:pt x="14925" y="41733"/>
                      <a:pt x="15381" y="41946"/>
                      <a:pt x="15351" y="42037"/>
                    </a:cubicBezTo>
                    <a:cubicBezTo>
                      <a:pt x="15351" y="42037"/>
                      <a:pt x="15381" y="42068"/>
                      <a:pt x="15351" y="42068"/>
                    </a:cubicBezTo>
                    <a:cubicBezTo>
                      <a:pt x="15016" y="42037"/>
                      <a:pt x="14591" y="41794"/>
                      <a:pt x="14256" y="41642"/>
                    </a:cubicBezTo>
                    <a:cubicBezTo>
                      <a:pt x="13740" y="41399"/>
                      <a:pt x="13314" y="40974"/>
                      <a:pt x="12828" y="40639"/>
                    </a:cubicBezTo>
                    <a:cubicBezTo>
                      <a:pt x="12007" y="40031"/>
                      <a:pt x="11156" y="39423"/>
                      <a:pt x="10366" y="38724"/>
                    </a:cubicBezTo>
                    <a:cubicBezTo>
                      <a:pt x="10214" y="38572"/>
                      <a:pt x="10092" y="38420"/>
                      <a:pt x="9940" y="38268"/>
                    </a:cubicBezTo>
                    <a:cubicBezTo>
                      <a:pt x="9788" y="38086"/>
                      <a:pt x="9636" y="37721"/>
                      <a:pt x="9423" y="37630"/>
                    </a:cubicBezTo>
                    <a:lnTo>
                      <a:pt x="9211" y="37235"/>
                    </a:lnTo>
                    <a:cubicBezTo>
                      <a:pt x="8998" y="37083"/>
                      <a:pt x="8724" y="36657"/>
                      <a:pt x="8512" y="36445"/>
                    </a:cubicBezTo>
                    <a:cubicBezTo>
                      <a:pt x="8329" y="36171"/>
                      <a:pt x="8086" y="35928"/>
                      <a:pt x="7904" y="35654"/>
                    </a:cubicBezTo>
                    <a:cubicBezTo>
                      <a:pt x="7721" y="35442"/>
                      <a:pt x="7569" y="35229"/>
                      <a:pt x="7357" y="35046"/>
                    </a:cubicBezTo>
                    <a:cubicBezTo>
                      <a:pt x="7113" y="34803"/>
                      <a:pt x="6931" y="34560"/>
                      <a:pt x="6718" y="34287"/>
                    </a:cubicBezTo>
                    <a:cubicBezTo>
                      <a:pt x="6293" y="33739"/>
                      <a:pt x="5867" y="33132"/>
                      <a:pt x="5411" y="32584"/>
                    </a:cubicBezTo>
                    <a:cubicBezTo>
                      <a:pt x="4894" y="31946"/>
                      <a:pt x="4317" y="31399"/>
                      <a:pt x="3922" y="30670"/>
                    </a:cubicBezTo>
                    <a:cubicBezTo>
                      <a:pt x="3679" y="30183"/>
                      <a:pt x="3375" y="29606"/>
                      <a:pt x="3344" y="29059"/>
                    </a:cubicBezTo>
                    <a:cubicBezTo>
                      <a:pt x="3314" y="28633"/>
                      <a:pt x="3344" y="28207"/>
                      <a:pt x="3314" y="27782"/>
                    </a:cubicBezTo>
                    <a:cubicBezTo>
                      <a:pt x="3284" y="27448"/>
                      <a:pt x="3375" y="27083"/>
                      <a:pt x="3132" y="26840"/>
                    </a:cubicBezTo>
                    <a:cubicBezTo>
                      <a:pt x="3071" y="26779"/>
                      <a:pt x="3040" y="26718"/>
                      <a:pt x="2980" y="26688"/>
                    </a:cubicBezTo>
                    <a:lnTo>
                      <a:pt x="2736" y="26505"/>
                    </a:lnTo>
                    <a:cubicBezTo>
                      <a:pt x="2524" y="26232"/>
                      <a:pt x="2220" y="26049"/>
                      <a:pt x="2037" y="25745"/>
                    </a:cubicBezTo>
                    <a:cubicBezTo>
                      <a:pt x="1855" y="25472"/>
                      <a:pt x="1764" y="25046"/>
                      <a:pt x="1521" y="24803"/>
                    </a:cubicBezTo>
                    <a:cubicBezTo>
                      <a:pt x="1369" y="24651"/>
                      <a:pt x="1217" y="24651"/>
                      <a:pt x="1034" y="24621"/>
                    </a:cubicBezTo>
                    <a:cubicBezTo>
                      <a:pt x="730" y="24621"/>
                      <a:pt x="761" y="24408"/>
                      <a:pt x="730" y="24104"/>
                    </a:cubicBezTo>
                    <a:cubicBezTo>
                      <a:pt x="730" y="23861"/>
                      <a:pt x="791" y="23739"/>
                      <a:pt x="578" y="23557"/>
                    </a:cubicBezTo>
                    <a:cubicBezTo>
                      <a:pt x="426" y="23466"/>
                      <a:pt x="305" y="23375"/>
                      <a:pt x="153" y="23253"/>
                    </a:cubicBezTo>
                    <a:cubicBezTo>
                      <a:pt x="92" y="23192"/>
                      <a:pt x="31" y="23101"/>
                      <a:pt x="1" y="23040"/>
                    </a:cubicBezTo>
                    <a:lnTo>
                      <a:pt x="1" y="23040"/>
                    </a:lnTo>
                    <a:cubicBezTo>
                      <a:pt x="669" y="34439"/>
                      <a:pt x="10123" y="43436"/>
                      <a:pt x="21673" y="43436"/>
                    </a:cubicBezTo>
                    <a:cubicBezTo>
                      <a:pt x="33679" y="43436"/>
                      <a:pt x="43406" y="33709"/>
                      <a:pt x="43406" y="21703"/>
                    </a:cubicBezTo>
                    <a:cubicBezTo>
                      <a:pt x="43375" y="20821"/>
                      <a:pt x="43315" y="19970"/>
                      <a:pt x="43193" y="19089"/>
                    </a:cubicBezTo>
                    <a:cubicBezTo>
                      <a:pt x="43132" y="19788"/>
                      <a:pt x="43041" y="20457"/>
                      <a:pt x="42950" y="21095"/>
                    </a:cubicBezTo>
                    <a:cubicBezTo>
                      <a:pt x="42860" y="21726"/>
                      <a:pt x="42829" y="25595"/>
                      <a:pt x="42123" y="25595"/>
                    </a:cubicBezTo>
                    <a:cubicBezTo>
                      <a:pt x="42115" y="25595"/>
                      <a:pt x="42107" y="25594"/>
                      <a:pt x="42099" y="25593"/>
                    </a:cubicBezTo>
                    <a:cubicBezTo>
                      <a:pt x="42160" y="24712"/>
                      <a:pt x="41916" y="23709"/>
                      <a:pt x="41764" y="22827"/>
                    </a:cubicBezTo>
                    <a:cubicBezTo>
                      <a:pt x="41643" y="22250"/>
                      <a:pt x="41521" y="21247"/>
                      <a:pt x="40944" y="20943"/>
                    </a:cubicBezTo>
                    <a:cubicBezTo>
                      <a:pt x="40823" y="20882"/>
                      <a:pt x="40697" y="20861"/>
                      <a:pt x="40568" y="20861"/>
                    </a:cubicBezTo>
                    <a:cubicBezTo>
                      <a:pt x="40268" y="20861"/>
                      <a:pt x="39953" y="20976"/>
                      <a:pt x="39650" y="20976"/>
                    </a:cubicBezTo>
                    <a:cubicBezTo>
                      <a:pt x="39625" y="20976"/>
                      <a:pt x="39600" y="20975"/>
                      <a:pt x="39576" y="20973"/>
                    </a:cubicBezTo>
                    <a:cubicBezTo>
                      <a:pt x="39606" y="20669"/>
                      <a:pt x="39485" y="20274"/>
                      <a:pt x="39242" y="20092"/>
                    </a:cubicBezTo>
                    <a:cubicBezTo>
                      <a:pt x="39029" y="19940"/>
                      <a:pt x="38877" y="20031"/>
                      <a:pt x="38695" y="19970"/>
                    </a:cubicBezTo>
                    <a:cubicBezTo>
                      <a:pt x="38178" y="19757"/>
                      <a:pt x="37995" y="18876"/>
                      <a:pt x="37448" y="18724"/>
                    </a:cubicBezTo>
                    <a:cubicBezTo>
                      <a:pt x="37391" y="18707"/>
                      <a:pt x="37342" y="18699"/>
                      <a:pt x="37300" y="18699"/>
                    </a:cubicBezTo>
                    <a:cubicBezTo>
                      <a:pt x="36596" y="18699"/>
                      <a:pt x="37818" y="20952"/>
                      <a:pt x="37904" y="21095"/>
                    </a:cubicBezTo>
                    <a:cubicBezTo>
                      <a:pt x="38087" y="20943"/>
                      <a:pt x="38178" y="20730"/>
                      <a:pt x="38421" y="20669"/>
                    </a:cubicBezTo>
                    <a:cubicBezTo>
                      <a:pt x="38448" y="20666"/>
                      <a:pt x="38475" y="20664"/>
                      <a:pt x="38501" y="20664"/>
                    </a:cubicBezTo>
                    <a:cubicBezTo>
                      <a:pt x="39162" y="20664"/>
                      <a:pt x="39300" y="21752"/>
                      <a:pt x="39242" y="22220"/>
                    </a:cubicBezTo>
                    <a:cubicBezTo>
                      <a:pt x="39150" y="22858"/>
                      <a:pt x="38725" y="23375"/>
                      <a:pt x="38208" y="23770"/>
                    </a:cubicBezTo>
                    <a:cubicBezTo>
                      <a:pt x="37823" y="24094"/>
                      <a:pt x="37519" y="24351"/>
                      <a:pt x="37152" y="24351"/>
                    </a:cubicBezTo>
                    <a:cubicBezTo>
                      <a:pt x="36969" y="24351"/>
                      <a:pt x="36769" y="24286"/>
                      <a:pt x="36536" y="24134"/>
                    </a:cubicBezTo>
                    <a:cubicBezTo>
                      <a:pt x="35807" y="23679"/>
                      <a:pt x="35533" y="22493"/>
                      <a:pt x="35169" y="21703"/>
                    </a:cubicBezTo>
                    <a:cubicBezTo>
                      <a:pt x="34925" y="21216"/>
                      <a:pt x="34804" y="20700"/>
                      <a:pt x="34591" y="20213"/>
                    </a:cubicBezTo>
                    <a:cubicBezTo>
                      <a:pt x="34500" y="20061"/>
                      <a:pt x="34287" y="19484"/>
                      <a:pt x="34135" y="19423"/>
                    </a:cubicBezTo>
                    <a:cubicBezTo>
                      <a:pt x="34069" y="19392"/>
                      <a:pt x="34012" y="19379"/>
                      <a:pt x="33962" y="19379"/>
                    </a:cubicBezTo>
                    <a:cubicBezTo>
                      <a:pt x="33664" y="19379"/>
                      <a:pt x="33627" y="19858"/>
                      <a:pt x="33679" y="20092"/>
                    </a:cubicBezTo>
                    <a:cubicBezTo>
                      <a:pt x="33831" y="20852"/>
                      <a:pt x="34196" y="21733"/>
                      <a:pt x="34591" y="22402"/>
                    </a:cubicBezTo>
                    <a:cubicBezTo>
                      <a:pt x="34986" y="23101"/>
                      <a:pt x="35412" y="23800"/>
                      <a:pt x="35837" y="24469"/>
                    </a:cubicBezTo>
                    <a:cubicBezTo>
                      <a:pt x="35989" y="24742"/>
                      <a:pt x="36202" y="25289"/>
                      <a:pt x="36476" y="25381"/>
                    </a:cubicBezTo>
                    <a:cubicBezTo>
                      <a:pt x="36522" y="25398"/>
                      <a:pt x="36567" y="25406"/>
                      <a:pt x="36612" y="25406"/>
                    </a:cubicBezTo>
                    <a:cubicBezTo>
                      <a:pt x="36929" y="25406"/>
                      <a:pt x="37204" y="25011"/>
                      <a:pt x="37437" y="25011"/>
                    </a:cubicBezTo>
                    <a:cubicBezTo>
                      <a:pt x="37451" y="25011"/>
                      <a:pt x="37465" y="25013"/>
                      <a:pt x="37479" y="25016"/>
                    </a:cubicBezTo>
                    <a:cubicBezTo>
                      <a:pt x="38178" y="25259"/>
                      <a:pt x="37084" y="26627"/>
                      <a:pt x="36901" y="26870"/>
                    </a:cubicBezTo>
                    <a:cubicBezTo>
                      <a:pt x="36567" y="27265"/>
                      <a:pt x="36202" y="27630"/>
                      <a:pt x="35837" y="27964"/>
                    </a:cubicBezTo>
                    <a:cubicBezTo>
                      <a:pt x="35473" y="28268"/>
                      <a:pt x="35047" y="28390"/>
                      <a:pt x="34682" y="28633"/>
                    </a:cubicBezTo>
                    <a:cubicBezTo>
                      <a:pt x="33345" y="29484"/>
                      <a:pt x="34105" y="30973"/>
                      <a:pt x="33770" y="32220"/>
                    </a:cubicBezTo>
                    <a:cubicBezTo>
                      <a:pt x="33588" y="32980"/>
                      <a:pt x="32950" y="33496"/>
                      <a:pt x="32403" y="34013"/>
                    </a:cubicBezTo>
                    <a:cubicBezTo>
                      <a:pt x="31947" y="34469"/>
                      <a:pt x="31430" y="34803"/>
                      <a:pt x="30944" y="35198"/>
                    </a:cubicBezTo>
                    <a:cubicBezTo>
                      <a:pt x="30488" y="35533"/>
                      <a:pt x="30093" y="35928"/>
                      <a:pt x="29697" y="36293"/>
                    </a:cubicBezTo>
                    <a:cubicBezTo>
                      <a:pt x="29424" y="36505"/>
                      <a:pt x="29181" y="36718"/>
                      <a:pt x="28877" y="36931"/>
                    </a:cubicBezTo>
                    <a:cubicBezTo>
                      <a:pt x="28573" y="37144"/>
                      <a:pt x="28421" y="37539"/>
                      <a:pt x="28117" y="37721"/>
                    </a:cubicBezTo>
                    <a:cubicBezTo>
                      <a:pt x="27971" y="37809"/>
                      <a:pt x="27775" y="37854"/>
                      <a:pt x="27582" y="37854"/>
                    </a:cubicBezTo>
                    <a:cubicBezTo>
                      <a:pt x="27372" y="37854"/>
                      <a:pt x="27165" y="37801"/>
                      <a:pt x="27023" y="37691"/>
                    </a:cubicBezTo>
                    <a:cubicBezTo>
                      <a:pt x="26627" y="37387"/>
                      <a:pt x="26810" y="36657"/>
                      <a:pt x="26719" y="36232"/>
                    </a:cubicBezTo>
                    <a:cubicBezTo>
                      <a:pt x="26536" y="35229"/>
                      <a:pt x="25716" y="34165"/>
                      <a:pt x="26202" y="33132"/>
                    </a:cubicBezTo>
                    <a:cubicBezTo>
                      <a:pt x="26506" y="32432"/>
                      <a:pt x="26779" y="31642"/>
                      <a:pt x="26779" y="30852"/>
                    </a:cubicBezTo>
                    <a:cubicBezTo>
                      <a:pt x="26810" y="30396"/>
                      <a:pt x="26779" y="30183"/>
                      <a:pt x="26445" y="29910"/>
                    </a:cubicBezTo>
                    <a:cubicBezTo>
                      <a:pt x="26263" y="29727"/>
                      <a:pt x="25837" y="29545"/>
                      <a:pt x="25776" y="29302"/>
                    </a:cubicBezTo>
                    <a:cubicBezTo>
                      <a:pt x="25655" y="28876"/>
                      <a:pt x="26263" y="28451"/>
                      <a:pt x="26141" y="28055"/>
                    </a:cubicBezTo>
                    <a:cubicBezTo>
                      <a:pt x="26050" y="27691"/>
                      <a:pt x="25442" y="27600"/>
                      <a:pt x="25168" y="27417"/>
                    </a:cubicBezTo>
                    <a:cubicBezTo>
                      <a:pt x="24551" y="27028"/>
                      <a:pt x="24053" y="26639"/>
                      <a:pt x="23404" y="26639"/>
                    </a:cubicBezTo>
                    <a:cubicBezTo>
                      <a:pt x="23191" y="26639"/>
                      <a:pt x="22962" y="26681"/>
                      <a:pt x="22706" y="26779"/>
                    </a:cubicBezTo>
                    <a:cubicBezTo>
                      <a:pt x="22155" y="26991"/>
                      <a:pt x="21574" y="27262"/>
                      <a:pt x="20973" y="27262"/>
                    </a:cubicBezTo>
                    <a:cubicBezTo>
                      <a:pt x="20713" y="27262"/>
                      <a:pt x="20450" y="27211"/>
                      <a:pt x="20184" y="27083"/>
                    </a:cubicBezTo>
                    <a:cubicBezTo>
                      <a:pt x="19363" y="26688"/>
                      <a:pt x="18846" y="25685"/>
                      <a:pt x="18390" y="24955"/>
                    </a:cubicBezTo>
                    <a:cubicBezTo>
                      <a:pt x="17630" y="23618"/>
                      <a:pt x="17873" y="21125"/>
                      <a:pt x="19150" y="20092"/>
                    </a:cubicBezTo>
                    <a:cubicBezTo>
                      <a:pt x="19697" y="19636"/>
                      <a:pt x="19728" y="19089"/>
                      <a:pt x="20123" y="18481"/>
                    </a:cubicBezTo>
                    <a:cubicBezTo>
                      <a:pt x="20500" y="17871"/>
                      <a:pt x="21211" y="16955"/>
                      <a:pt x="21964" y="16955"/>
                    </a:cubicBezTo>
                    <a:cubicBezTo>
                      <a:pt x="21998" y="16955"/>
                      <a:pt x="22033" y="16957"/>
                      <a:pt x="22068" y="16961"/>
                    </a:cubicBezTo>
                    <a:cubicBezTo>
                      <a:pt x="22192" y="16978"/>
                      <a:pt x="22313" y="16986"/>
                      <a:pt x="22431" y="16986"/>
                    </a:cubicBezTo>
                    <a:cubicBezTo>
                      <a:pt x="23158" y="16986"/>
                      <a:pt x="23807" y="16705"/>
                      <a:pt x="24591" y="16627"/>
                    </a:cubicBezTo>
                    <a:cubicBezTo>
                      <a:pt x="24891" y="16614"/>
                      <a:pt x="25303" y="16545"/>
                      <a:pt x="25695" y="16545"/>
                    </a:cubicBezTo>
                    <a:cubicBezTo>
                      <a:pt x="26216" y="16545"/>
                      <a:pt x="26701" y="16667"/>
                      <a:pt x="26840" y="17204"/>
                    </a:cubicBezTo>
                    <a:cubicBezTo>
                      <a:pt x="26962" y="17660"/>
                      <a:pt x="26840" y="17903"/>
                      <a:pt x="27478" y="18086"/>
                    </a:cubicBezTo>
                    <a:cubicBezTo>
                      <a:pt x="27843" y="18177"/>
                      <a:pt x="28208" y="18086"/>
                      <a:pt x="28542" y="18207"/>
                    </a:cubicBezTo>
                    <a:cubicBezTo>
                      <a:pt x="28771" y="18293"/>
                      <a:pt x="29081" y="18729"/>
                      <a:pt x="29345" y="18729"/>
                    </a:cubicBezTo>
                    <a:cubicBezTo>
                      <a:pt x="29361" y="18729"/>
                      <a:pt x="29377" y="18728"/>
                      <a:pt x="29393" y="18724"/>
                    </a:cubicBezTo>
                    <a:cubicBezTo>
                      <a:pt x="29819" y="18663"/>
                      <a:pt x="29393" y="18177"/>
                      <a:pt x="29606" y="17934"/>
                    </a:cubicBezTo>
                    <a:cubicBezTo>
                      <a:pt x="29723" y="17800"/>
                      <a:pt x="29897" y="17749"/>
                      <a:pt x="30097" y="17749"/>
                    </a:cubicBezTo>
                    <a:cubicBezTo>
                      <a:pt x="30625" y="17749"/>
                      <a:pt x="31334" y="18105"/>
                      <a:pt x="31643" y="18238"/>
                    </a:cubicBezTo>
                    <a:cubicBezTo>
                      <a:pt x="31977" y="18390"/>
                      <a:pt x="32251" y="18511"/>
                      <a:pt x="32646" y="18511"/>
                    </a:cubicBezTo>
                    <a:cubicBezTo>
                      <a:pt x="32919" y="18511"/>
                      <a:pt x="33406" y="18450"/>
                      <a:pt x="33558" y="18359"/>
                    </a:cubicBezTo>
                    <a:cubicBezTo>
                      <a:pt x="33862" y="18147"/>
                      <a:pt x="33770" y="17964"/>
                      <a:pt x="33770" y="17964"/>
                    </a:cubicBezTo>
                    <a:cubicBezTo>
                      <a:pt x="33740" y="17599"/>
                      <a:pt x="34074" y="17052"/>
                      <a:pt x="33770" y="16840"/>
                    </a:cubicBezTo>
                    <a:cubicBezTo>
                      <a:pt x="33436" y="16596"/>
                      <a:pt x="32707" y="16688"/>
                      <a:pt x="32281" y="16627"/>
                    </a:cubicBezTo>
                    <a:cubicBezTo>
                      <a:pt x="31825" y="16536"/>
                      <a:pt x="31430" y="16444"/>
                      <a:pt x="31248" y="15988"/>
                    </a:cubicBezTo>
                    <a:cubicBezTo>
                      <a:pt x="31142" y="15672"/>
                      <a:pt x="30945" y="15424"/>
                      <a:pt x="30596" y="15424"/>
                    </a:cubicBezTo>
                    <a:cubicBezTo>
                      <a:pt x="30543" y="15424"/>
                      <a:pt x="30487" y="15429"/>
                      <a:pt x="30427" y="15441"/>
                    </a:cubicBezTo>
                    <a:cubicBezTo>
                      <a:pt x="30336" y="15715"/>
                      <a:pt x="30488" y="15715"/>
                      <a:pt x="30579" y="15928"/>
                    </a:cubicBezTo>
                    <a:cubicBezTo>
                      <a:pt x="30700" y="16232"/>
                      <a:pt x="30457" y="16201"/>
                      <a:pt x="30518" y="16444"/>
                    </a:cubicBezTo>
                    <a:cubicBezTo>
                      <a:pt x="30431" y="16444"/>
                      <a:pt x="30295" y="16464"/>
                      <a:pt x="30177" y="16464"/>
                    </a:cubicBezTo>
                    <a:cubicBezTo>
                      <a:pt x="30088" y="16464"/>
                      <a:pt x="30010" y="16453"/>
                      <a:pt x="29971" y="16414"/>
                    </a:cubicBezTo>
                    <a:cubicBezTo>
                      <a:pt x="29849" y="16353"/>
                      <a:pt x="29758" y="16019"/>
                      <a:pt x="29697" y="15897"/>
                    </a:cubicBezTo>
                    <a:cubicBezTo>
                      <a:pt x="29485" y="15472"/>
                      <a:pt x="29454" y="15259"/>
                      <a:pt x="29059" y="15016"/>
                    </a:cubicBezTo>
                    <a:cubicBezTo>
                      <a:pt x="28603" y="14742"/>
                      <a:pt x="28178" y="14377"/>
                      <a:pt x="27722" y="14104"/>
                    </a:cubicBezTo>
                    <a:cubicBezTo>
                      <a:pt x="27327" y="13891"/>
                      <a:pt x="26871" y="13770"/>
                      <a:pt x="26506" y="13618"/>
                    </a:cubicBezTo>
                    <a:lnTo>
                      <a:pt x="26506" y="13618"/>
                    </a:lnTo>
                    <a:cubicBezTo>
                      <a:pt x="26415" y="14226"/>
                      <a:pt x="27509" y="14499"/>
                      <a:pt x="27904" y="14803"/>
                    </a:cubicBezTo>
                    <a:cubicBezTo>
                      <a:pt x="28056" y="14925"/>
                      <a:pt x="28330" y="15046"/>
                      <a:pt x="28451" y="15198"/>
                    </a:cubicBezTo>
                    <a:cubicBezTo>
                      <a:pt x="28568" y="15344"/>
                      <a:pt x="28600" y="15656"/>
                      <a:pt x="28363" y="15656"/>
                    </a:cubicBezTo>
                    <a:cubicBezTo>
                      <a:pt x="28353" y="15656"/>
                      <a:pt x="28341" y="15655"/>
                      <a:pt x="28330" y="15654"/>
                    </a:cubicBezTo>
                    <a:lnTo>
                      <a:pt x="28330" y="15654"/>
                    </a:lnTo>
                    <a:cubicBezTo>
                      <a:pt x="28390" y="15776"/>
                      <a:pt x="28482" y="15897"/>
                      <a:pt x="28482" y="16049"/>
                    </a:cubicBezTo>
                    <a:cubicBezTo>
                      <a:pt x="28473" y="16050"/>
                      <a:pt x="28465" y="16050"/>
                      <a:pt x="28456" y="16050"/>
                    </a:cubicBezTo>
                    <a:cubicBezTo>
                      <a:pt x="27886" y="16050"/>
                      <a:pt x="27260" y="15041"/>
                      <a:pt x="26901" y="14681"/>
                    </a:cubicBezTo>
                    <a:cubicBezTo>
                      <a:pt x="26688" y="14499"/>
                      <a:pt x="26384" y="14408"/>
                      <a:pt x="26141" y="14286"/>
                    </a:cubicBezTo>
                    <a:cubicBezTo>
                      <a:pt x="25970" y="14210"/>
                      <a:pt x="25882" y="14146"/>
                      <a:pt x="25773" y="14146"/>
                    </a:cubicBezTo>
                    <a:cubicBezTo>
                      <a:pt x="25708" y="14146"/>
                      <a:pt x="25635" y="14169"/>
                      <a:pt x="25533" y="14226"/>
                    </a:cubicBezTo>
                    <a:cubicBezTo>
                      <a:pt x="25412" y="14286"/>
                      <a:pt x="25260" y="14469"/>
                      <a:pt x="25108" y="14499"/>
                    </a:cubicBezTo>
                    <a:cubicBezTo>
                      <a:pt x="25091" y="14502"/>
                      <a:pt x="25076" y="14503"/>
                      <a:pt x="25061" y="14503"/>
                    </a:cubicBezTo>
                    <a:cubicBezTo>
                      <a:pt x="24908" y="14503"/>
                      <a:pt x="24820" y="14372"/>
                      <a:pt x="24682" y="14317"/>
                    </a:cubicBezTo>
                    <a:cubicBezTo>
                      <a:pt x="24624" y="14300"/>
                      <a:pt x="24574" y="14293"/>
                      <a:pt x="24531" y="14293"/>
                    </a:cubicBezTo>
                    <a:cubicBezTo>
                      <a:pt x="24253" y="14293"/>
                      <a:pt x="24232" y="14597"/>
                      <a:pt x="24074" y="14833"/>
                    </a:cubicBezTo>
                    <a:cubicBezTo>
                      <a:pt x="23922" y="15046"/>
                      <a:pt x="23679" y="15168"/>
                      <a:pt x="23527" y="15381"/>
                    </a:cubicBezTo>
                    <a:cubicBezTo>
                      <a:pt x="23345" y="15593"/>
                      <a:pt x="23314" y="15836"/>
                      <a:pt x="23071" y="16049"/>
                    </a:cubicBezTo>
                    <a:cubicBezTo>
                      <a:pt x="22858" y="16262"/>
                      <a:pt x="22585" y="16414"/>
                      <a:pt x="22250" y="16414"/>
                    </a:cubicBezTo>
                    <a:cubicBezTo>
                      <a:pt x="22083" y="16664"/>
                      <a:pt x="22044" y="16813"/>
                      <a:pt x="21735" y="16813"/>
                    </a:cubicBezTo>
                    <a:cubicBezTo>
                      <a:pt x="21707" y="16813"/>
                      <a:pt x="21676" y="16812"/>
                      <a:pt x="21643" y="16809"/>
                    </a:cubicBezTo>
                    <a:cubicBezTo>
                      <a:pt x="21521" y="16779"/>
                      <a:pt x="21399" y="16688"/>
                      <a:pt x="21247" y="16688"/>
                    </a:cubicBezTo>
                    <a:cubicBezTo>
                      <a:pt x="21130" y="16711"/>
                      <a:pt x="21103" y="16808"/>
                      <a:pt x="20984" y="16808"/>
                    </a:cubicBezTo>
                    <a:cubicBezTo>
                      <a:pt x="20950" y="16808"/>
                      <a:pt x="20907" y="16799"/>
                      <a:pt x="20852" y="16779"/>
                    </a:cubicBezTo>
                    <a:cubicBezTo>
                      <a:pt x="20639" y="16718"/>
                      <a:pt x="20700" y="16596"/>
                      <a:pt x="20548" y="16475"/>
                    </a:cubicBezTo>
                    <a:cubicBezTo>
                      <a:pt x="20427" y="16353"/>
                      <a:pt x="20305" y="16384"/>
                      <a:pt x="20214" y="16323"/>
                    </a:cubicBezTo>
                    <a:cubicBezTo>
                      <a:pt x="19880" y="16080"/>
                      <a:pt x="20123" y="15836"/>
                      <a:pt x="20244" y="15533"/>
                    </a:cubicBezTo>
                    <a:cubicBezTo>
                      <a:pt x="20336" y="15259"/>
                      <a:pt x="20396" y="14925"/>
                      <a:pt x="20396" y="14651"/>
                    </a:cubicBezTo>
                    <a:cubicBezTo>
                      <a:pt x="20396" y="14337"/>
                      <a:pt x="20454" y="14225"/>
                      <a:pt x="20658" y="14225"/>
                    </a:cubicBezTo>
                    <a:cubicBezTo>
                      <a:pt x="20750" y="14225"/>
                      <a:pt x="20873" y="14248"/>
                      <a:pt x="21035" y="14286"/>
                    </a:cubicBezTo>
                    <a:cubicBezTo>
                      <a:pt x="21303" y="14334"/>
                      <a:pt x="21669" y="14446"/>
                      <a:pt x="22002" y="14446"/>
                    </a:cubicBezTo>
                    <a:cubicBezTo>
                      <a:pt x="22310" y="14446"/>
                      <a:pt x="22590" y="14349"/>
                      <a:pt x="22737" y="14013"/>
                    </a:cubicBezTo>
                    <a:cubicBezTo>
                      <a:pt x="22767" y="13922"/>
                      <a:pt x="22706" y="13800"/>
                      <a:pt x="22737" y="13709"/>
                    </a:cubicBezTo>
                    <a:cubicBezTo>
                      <a:pt x="22737" y="13678"/>
                      <a:pt x="22858" y="13587"/>
                      <a:pt x="22858" y="13557"/>
                    </a:cubicBezTo>
                    <a:cubicBezTo>
                      <a:pt x="22858" y="13283"/>
                      <a:pt x="22676" y="13222"/>
                      <a:pt x="22494" y="13040"/>
                    </a:cubicBezTo>
                    <a:cubicBezTo>
                      <a:pt x="22372" y="12949"/>
                      <a:pt x="21916" y="12554"/>
                      <a:pt x="22007" y="12371"/>
                    </a:cubicBezTo>
                    <a:cubicBezTo>
                      <a:pt x="22042" y="12268"/>
                      <a:pt x="22159" y="12238"/>
                      <a:pt x="22301" y="12238"/>
                    </a:cubicBezTo>
                    <a:cubicBezTo>
                      <a:pt x="22490" y="12238"/>
                      <a:pt x="22723" y="12290"/>
                      <a:pt x="22865" y="12290"/>
                    </a:cubicBezTo>
                    <a:cubicBezTo>
                      <a:pt x="22899" y="12290"/>
                      <a:pt x="22928" y="12287"/>
                      <a:pt x="22950" y="12280"/>
                    </a:cubicBezTo>
                    <a:cubicBezTo>
                      <a:pt x="23223" y="12219"/>
                      <a:pt x="23132" y="12067"/>
                      <a:pt x="23284" y="11885"/>
                    </a:cubicBezTo>
                    <a:cubicBezTo>
                      <a:pt x="23436" y="11703"/>
                      <a:pt x="23709" y="11581"/>
                      <a:pt x="23922" y="11429"/>
                    </a:cubicBezTo>
                    <a:cubicBezTo>
                      <a:pt x="24439" y="11034"/>
                      <a:pt x="25108" y="10852"/>
                      <a:pt x="25168" y="10152"/>
                    </a:cubicBezTo>
                    <a:cubicBezTo>
                      <a:pt x="25168" y="9940"/>
                      <a:pt x="25168" y="9575"/>
                      <a:pt x="25260" y="9393"/>
                    </a:cubicBezTo>
                    <a:cubicBezTo>
                      <a:pt x="25312" y="9278"/>
                      <a:pt x="25403" y="9232"/>
                      <a:pt x="25503" y="9232"/>
                    </a:cubicBezTo>
                    <a:cubicBezTo>
                      <a:pt x="25698" y="9232"/>
                      <a:pt x="25929" y="9405"/>
                      <a:pt x="25989" y="9605"/>
                    </a:cubicBezTo>
                    <a:cubicBezTo>
                      <a:pt x="26019" y="9727"/>
                      <a:pt x="25898" y="9818"/>
                      <a:pt x="25989" y="9940"/>
                    </a:cubicBezTo>
                    <a:cubicBezTo>
                      <a:pt x="26050" y="10001"/>
                      <a:pt x="26323" y="10122"/>
                      <a:pt x="26415" y="10152"/>
                    </a:cubicBezTo>
                    <a:cubicBezTo>
                      <a:pt x="26566" y="10208"/>
                      <a:pt x="26724" y="10225"/>
                      <a:pt x="26882" y="10225"/>
                    </a:cubicBezTo>
                    <a:cubicBezTo>
                      <a:pt x="27073" y="10225"/>
                      <a:pt x="27265" y="10200"/>
                      <a:pt x="27448" y="10183"/>
                    </a:cubicBezTo>
                    <a:cubicBezTo>
                      <a:pt x="27590" y="10183"/>
                      <a:pt x="27934" y="10237"/>
                      <a:pt x="28211" y="10237"/>
                    </a:cubicBezTo>
                    <a:cubicBezTo>
                      <a:pt x="28350" y="10237"/>
                      <a:pt x="28471" y="10223"/>
                      <a:pt x="28542" y="10183"/>
                    </a:cubicBezTo>
                    <a:cubicBezTo>
                      <a:pt x="28725" y="10061"/>
                      <a:pt x="28634" y="9514"/>
                      <a:pt x="28816" y="9241"/>
                    </a:cubicBezTo>
                    <a:cubicBezTo>
                      <a:pt x="28907" y="9119"/>
                      <a:pt x="29211" y="8663"/>
                      <a:pt x="29363" y="8633"/>
                    </a:cubicBezTo>
                    <a:cubicBezTo>
                      <a:pt x="29397" y="8620"/>
                      <a:pt x="29434" y="8615"/>
                      <a:pt x="29471" y="8615"/>
                    </a:cubicBezTo>
                    <a:cubicBezTo>
                      <a:pt x="29597" y="8615"/>
                      <a:pt x="29732" y="8672"/>
                      <a:pt x="29836" y="8672"/>
                    </a:cubicBezTo>
                    <a:cubicBezTo>
                      <a:pt x="29917" y="8672"/>
                      <a:pt x="29978" y="8637"/>
                      <a:pt x="30001" y="8511"/>
                    </a:cubicBezTo>
                    <a:cubicBezTo>
                      <a:pt x="30043" y="8343"/>
                      <a:pt x="29930" y="8297"/>
                      <a:pt x="29775" y="8297"/>
                    </a:cubicBezTo>
                    <a:cubicBezTo>
                      <a:pt x="29594" y="8297"/>
                      <a:pt x="29356" y="8359"/>
                      <a:pt x="29241" y="8359"/>
                    </a:cubicBezTo>
                    <a:cubicBezTo>
                      <a:pt x="29068" y="8359"/>
                      <a:pt x="28874" y="8379"/>
                      <a:pt x="28684" y="8379"/>
                    </a:cubicBezTo>
                    <a:cubicBezTo>
                      <a:pt x="28540" y="8379"/>
                      <a:pt x="28399" y="8368"/>
                      <a:pt x="28269" y="8329"/>
                    </a:cubicBezTo>
                    <a:cubicBezTo>
                      <a:pt x="27995" y="8238"/>
                      <a:pt x="27874" y="8055"/>
                      <a:pt x="27722" y="7842"/>
                    </a:cubicBezTo>
                    <a:cubicBezTo>
                      <a:pt x="27539" y="7599"/>
                      <a:pt x="27570" y="7630"/>
                      <a:pt x="27722" y="7417"/>
                    </a:cubicBezTo>
                    <a:cubicBezTo>
                      <a:pt x="27813" y="7265"/>
                      <a:pt x="28117" y="7174"/>
                      <a:pt x="28178" y="7022"/>
                    </a:cubicBezTo>
                    <a:cubicBezTo>
                      <a:pt x="28238" y="6870"/>
                      <a:pt x="28117" y="6566"/>
                      <a:pt x="28117" y="6414"/>
                    </a:cubicBezTo>
                    <a:cubicBezTo>
                      <a:pt x="28015" y="6414"/>
                      <a:pt x="27833" y="6387"/>
                      <a:pt x="27678" y="6387"/>
                    </a:cubicBezTo>
                    <a:cubicBezTo>
                      <a:pt x="27600" y="6387"/>
                      <a:pt x="27529" y="6394"/>
                      <a:pt x="27478" y="6414"/>
                    </a:cubicBezTo>
                    <a:cubicBezTo>
                      <a:pt x="27266" y="6535"/>
                      <a:pt x="27266" y="6839"/>
                      <a:pt x="27175" y="7052"/>
                    </a:cubicBezTo>
                    <a:cubicBezTo>
                      <a:pt x="27083" y="7265"/>
                      <a:pt x="26810" y="7690"/>
                      <a:pt x="26931" y="7842"/>
                    </a:cubicBezTo>
                    <a:cubicBezTo>
                      <a:pt x="27053" y="7994"/>
                      <a:pt x="27782" y="8025"/>
                      <a:pt x="27782" y="8359"/>
                    </a:cubicBezTo>
                    <a:cubicBezTo>
                      <a:pt x="27782" y="8572"/>
                      <a:pt x="27448" y="8481"/>
                      <a:pt x="27357" y="8602"/>
                    </a:cubicBezTo>
                    <a:cubicBezTo>
                      <a:pt x="27235" y="8785"/>
                      <a:pt x="27387" y="8785"/>
                      <a:pt x="27387" y="8967"/>
                    </a:cubicBezTo>
                    <a:cubicBezTo>
                      <a:pt x="27430" y="9399"/>
                      <a:pt x="27060" y="9800"/>
                      <a:pt x="26688" y="9800"/>
                    </a:cubicBezTo>
                    <a:cubicBezTo>
                      <a:pt x="26537" y="9800"/>
                      <a:pt x="26386" y="9733"/>
                      <a:pt x="26263" y="9575"/>
                    </a:cubicBezTo>
                    <a:cubicBezTo>
                      <a:pt x="25965" y="9232"/>
                      <a:pt x="25857" y="8716"/>
                      <a:pt x="25523" y="8716"/>
                    </a:cubicBezTo>
                    <a:cubicBezTo>
                      <a:pt x="25414" y="8716"/>
                      <a:pt x="25280" y="8771"/>
                      <a:pt x="25108" y="8906"/>
                    </a:cubicBezTo>
                    <a:cubicBezTo>
                      <a:pt x="24990" y="8993"/>
                      <a:pt x="24879" y="9030"/>
                      <a:pt x="24777" y="9030"/>
                    </a:cubicBezTo>
                    <a:cubicBezTo>
                      <a:pt x="24377" y="9030"/>
                      <a:pt x="24117" y="8454"/>
                      <a:pt x="24165" y="7994"/>
                    </a:cubicBezTo>
                    <a:cubicBezTo>
                      <a:pt x="24196" y="7690"/>
                      <a:pt x="24196" y="7478"/>
                      <a:pt x="24469" y="7295"/>
                    </a:cubicBezTo>
                    <a:cubicBezTo>
                      <a:pt x="24652" y="7204"/>
                      <a:pt x="24834" y="7204"/>
                      <a:pt x="24986" y="7143"/>
                    </a:cubicBezTo>
                    <a:cubicBezTo>
                      <a:pt x="25229" y="7052"/>
                      <a:pt x="25320" y="6900"/>
                      <a:pt x="25442" y="6687"/>
                    </a:cubicBezTo>
                    <a:cubicBezTo>
                      <a:pt x="25776" y="6140"/>
                      <a:pt x="26019" y="5350"/>
                      <a:pt x="26627" y="5046"/>
                    </a:cubicBezTo>
                    <a:cubicBezTo>
                      <a:pt x="26973" y="4862"/>
                      <a:pt x="27322" y="4795"/>
                      <a:pt x="27676" y="4795"/>
                    </a:cubicBezTo>
                    <a:cubicBezTo>
                      <a:pt x="28257" y="4795"/>
                      <a:pt x="28850" y="4975"/>
                      <a:pt x="29454" y="5107"/>
                    </a:cubicBezTo>
                    <a:cubicBezTo>
                      <a:pt x="29910" y="5198"/>
                      <a:pt x="30822" y="5380"/>
                      <a:pt x="30944" y="5867"/>
                    </a:cubicBezTo>
                    <a:cubicBezTo>
                      <a:pt x="30640" y="6019"/>
                      <a:pt x="30305" y="6262"/>
                      <a:pt x="29941" y="6262"/>
                    </a:cubicBezTo>
                    <a:cubicBezTo>
                      <a:pt x="29987" y="6541"/>
                      <a:pt x="30391" y="6749"/>
                      <a:pt x="30713" y="6749"/>
                    </a:cubicBezTo>
                    <a:cubicBezTo>
                      <a:pt x="30812" y="6749"/>
                      <a:pt x="30903" y="6730"/>
                      <a:pt x="30974" y="6687"/>
                    </a:cubicBezTo>
                    <a:cubicBezTo>
                      <a:pt x="31339" y="6475"/>
                      <a:pt x="31217" y="5928"/>
                      <a:pt x="31248" y="5593"/>
                    </a:cubicBezTo>
                    <a:cubicBezTo>
                      <a:pt x="31465" y="5512"/>
                      <a:pt x="31488" y="5406"/>
                      <a:pt x="31642" y="5406"/>
                    </a:cubicBezTo>
                    <a:cubicBezTo>
                      <a:pt x="31660" y="5406"/>
                      <a:pt x="31681" y="5408"/>
                      <a:pt x="31703" y="5411"/>
                    </a:cubicBezTo>
                    <a:cubicBezTo>
                      <a:pt x="31866" y="5447"/>
                      <a:pt x="31911" y="5494"/>
                      <a:pt x="31971" y="5494"/>
                    </a:cubicBezTo>
                    <a:cubicBezTo>
                      <a:pt x="32012" y="5494"/>
                      <a:pt x="32061" y="5472"/>
                      <a:pt x="32159" y="5411"/>
                    </a:cubicBezTo>
                    <a:cubicBezTo>
                      <a:pt x="32342" y="5289"/>
                      <a:pt x="32342" y="5168"/>
                      <a:pt x="32615" y="5107"/>
                    </a:cubicBezTo>
                    <a:cubicBezTo>
                      <a:pt x="32642" y="5102"/>
                      <a:pt x="32668" y="5101"/>
                      <a:pt x="32694" y="5101"/>
                    </a:cubicBezTo>
                    <a:cubicBezTo>
                      <a:pt x="32817" y="5101"/>
                      <a:pt x="32930" y="5144"/>
                      <a:pt x="33054" y="5144"/>
                    </a:cubicBezTo>
                    <a:cubicBezTo>
                      <a:pt x="33079" y="5144"/>
                      <a:pt x="33105" y="5142"/>
                      <a:pt x="33132" y="5137"/>
                    </a:cubicBezTo>
                    <a:cubicBezTo>
                      <a:pt x="33193" y="4833"/>
                      <a:pt x="32889" y="4408"/>
                      <a:pt x="32798" y="4134"/>
                    </a:cubicBezTo>
                    <a:cubicBezTo>
                      <a:pt x="32824" y="4132"/>
                      <a:pt x="32849" y="4130"/>
                      <a:pt x="32875" y="4130"/>
                    </a:cubicBezTo>
                    <a:cubicBezTo>
                      <a:pt x="33143" y="4130"/>
                      <a:pt x="33363" y="4274"/>
                      <a:pt x="33558" y="4469"/>
                    </a:cubicBezTo>
                    <a:cubicBezTo>
                      <a:pt x="33618" y="4073"/>
                      <a:pt x="32859" y="3617"/>
                      <a:pt x="33011" y="3192"/>
                    </a:cubicBezTo>
                    <a:cubicBezTo>
                      <a:pt x="29697" y="1155"/>
                      <a:pt x="25807" y="0"/>
                      <a:pt x="216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36"/>
              <p:cNvSpPr/>
              <p:nvPr/>
            </p:nvSpPr>
            <p:spPr>
              <a:xfrm>
                <a:off x="13785088" y="2507450"/>
                <a:ext cx="639100" cy="866250"/>
              </a:xfrm>
              <a:custGeom>
                <a:rect b="b" l="l" r="r" t="t"/>
                <a:pathLst>
                  <a:path extrusionOk="0" h="34650" w="25564">
                    <a:moveTo>
                      <a:pt x="15381" y="0"/>
                    </a:moveTo>
                    <a:lnTo>
                      <a:pt x="15381" y="0"/>
                    </a:lnTo>
                    <a:cubicBezTo>
                      <a:pt x="15229" y="395"/>
                      <a:pt x="15988" y="882"/>
                      <a:pt x="15928" y="1247"/>
                    </a:cubicBezTo>
                    <a:cubicBezTo>
                      <a:pt x="15743" y="1089"/>
                      <a:pt x="15536" y="931"/>
                      <a:pt x="15287" y="931"/>
                    </a:cubicBezTo>
                    <a:cubicBezTo>
                      <a:pt x="15248" y="931"/>
                      <a:pt x="15208" y="934"/>
                      <a:pt x="15168" y="943"/>
                    </a:cubicBezTo>
                    <a:cubicBezTo>
                      <a:pt x="15259" y="1216"/>
                      <a:pt x="15563" y="1611"/>
                      <a:pt x="15502" y="1915"/>
                    </a:cubicBezTo>
                    <a:cubicBezTo>
                      <a:pt x="15464" y="1922"/>
                      <a:pt x="15426" y="1924"/>
                      <a:pt x="15390" y="1924"/>
                    </a:cubicBezTo>
                    <a:cubicBezTo>
                      <a:pt x="15291" y="1924"/>
                      <a:pt x="15197" y="1906"/>
                      <a:pt x="15097" y="1906"/>
                    </a:cubicBezTo>
                    <a:cubicBezTo>
                      <a:pt x="15061" y="1906"/>
                      <a:pt x="15024" y="1909"/>
                      <a:pt x="14985" y="1915"/>
                    </a:cubicBezTo>
                    <a:cubicBezTo>
                      <a:pt x="14742" y="1946"/>
                      <a:pt x="14712" y="2067"/>
                      <a:pt x="14529" y="2189"/>
                    </a:cubicBezTo>
                    <a:cubicBezTo>
                      <a:pt x="14434" y="2260"/>
                      <a:pt x="14385" y="2285"/>
                      <a:pt x="14345" y="2285"/>
                    </a:cubicBezTo>
                    <a:cubicBezTo>
                      <a:pt x="14282" y="2285"/>
                      <a:pt x="14240" y="2226"/>
                      <a:pt x="14073" y="2189"/>
                    </a:cubicBezTo>
                    <a:cubicBezTo>
                      <a:pt x="14051" y="2186"/>
                      <a:pt x="14030" y="2184"/>
                      <a:pt x="14012" y="2184"/>
                    </a:cubicBezTo>
                    <a:cubicBezTo>
                      <a:pt x="13858" y="2184"/>
                      <a:pt x="13835" y="2290"/>
                      <a:pt x="13618" y="2371"/>
                    </a:cubicBezTo>
                    <a:cubicBezTo>
                      <a:pt x="13587" y="2706"/>
                      <a:pt x="13709" y="3253"/>
                      <a:pt x="13344" y="3465"/>
                    </a:cubicBezTo>
                    <a:cubicBezTo>
                      <a:pt x="13270" y="3517"/>
                      <a:pt x="13175" y="3540"/>
                      <a:pt x="13072" y="3540"/>
                    </a:cubicBezTo>
                    <a:cubicBezTo>
                      <a:pt x="12751" y="3540"/>
                      <a:pt x="12357" y="3316"/>
                      <a:pt x="12311" y="3040"/>
                    </a:cubicBezTo>
                    <a:lnTo>
                      <a:pt x="12311" y="3040"/>
                    </a:lnTo>
                    <a:cubicBezTo>
                      <a:pt x="12329" y="3041"/>
                      <a:pt x="12348" y="3042"/>
                      <a:pt x="12367" y="3042"/>
                    </a:cubicBezTo>
                    <a:cubicBezTo>
                      <a:pt x="12710" y="3042"/>
                      <a:pt x="13025" y="2789"/>
                      <a:pt x="13314" y="2645"/>
                    </a:cubicBezTo>
                    <a:cubicBezTo>
                      <a:pt x="13192" y="2158"/>
                      <a:pt x="12280" y="1976"/>
                      <a:pt x="11824" y="1885"/>
                    </a:cubicBezTo>
                    <a:cubicBezTo>
                      <a:pt x="11220" y="1753"/>
                      <a:pt x="10627" y="1573"/>
                      <a:pt x="10046" y="1573"/>
                    </a:cubicBezTo>
                    <a:cubicBezTo>
                      <a:pt x="9692" y="1573"/>
                      <a:pt x="9343" y="1640"/>
                      <a:pt x="8997" y="1824"/>
                    </a:cubicBezTo>
                    <a:cubicBezTo>
                      <a:pt x="8389" y="2158"/>
                      <a:pt x="8146" y="2918"/>
                      <a:pt x="7812" y="3465"/>
                    </a:cubicBezTo>
                    <a:cubicBezTo>
                      <a:pt x="7690" y="3709"/>
                      <a:pt x="7599" y="3830"/>
                      <a:pt x="7356" y="3921"/>
                    </a:cubicBezTo>
                    <a:cubicBezTo>
                      <a:pt x="7204" y="3982"/>
                      <a:pt x="7022" y="3982"/>
                      <a:pt x="6839" y="4104"/>
                    </a:cubicBezTo>
                    <a:cubicBezTo>
                      <a:pt x="6566" y="4256"/>
                      <a:pt x="6566" y="4468"/>
                      <a:pt x="6535" y="4772"/>
                    </a:cubicBezTo>
                    <a:cubicBezTo>
                      <a:pt x="6487" y="5230"/>
                      <a:pt x="6744" y="5820"/>
                      <a:pt x="7139" y="5820"/>
                    </a:cubicBezTo>
                    <a:cubicBezTo>
                      <a:pt x="7244" y="5820"/>
                      <a:pt x="7357" y="5779"/>
                      <a:pt x="7478" y="5684"/>
                    </a:cubicBezTo>
                    <a:cubicBezTo>
                      <a:pt x="7650" y="5549"/>
                      <a:pt x="7784" y="5494"/>
                      <a:pt x="7893" y="5494"/>
                    </a:cubicBezTo>
                    <a:cubicBezTo>
                      <a:pt x="8227" y="5494"/>
                      <a:pt x="8335" y="6010"/>
                      <a:pt x="8633" y="6353"/>
                    </a:cubicBezTo>
                    <a:cubicBezTo>
                      <a:pt x="8759" y="6525"/>
                      <a:pt x="8915" y="6597"/>
                      <a:pt x="9071" y="6597"/>
                    </a:cubicBezTo>
                    <a:cubicBezTo>
                      <a:pt x="9438" y="6597"/>
                      <a:pt x="9800" y="6194"/>
                      <a:pt x="9757" y="5745"/>
                    </a:cubicBezTo>
                    <a:cubicBezTo>
                      <a:pt x="9757" y="5593"/>
                      <a:pt x="9605" y="5563"/>
                      <a:pt x="9727" y="5380"/>
                    </a:cubicBezTo>
                    <a:cubicBezTo>
                      <a:pt x="9818" y="5259"/>
                      <a:pt x="10152" y="5350"/>
                      <a:pt x="10152" y="5137"/>
                    </a:cubicBezTo>
                    <a:cubicBezTo>
                      <a:pt x="10152" y="4833"/>
                      <a:pt x="9423" y="4772"/>
                      <a:pt x="9301" y="4620"/>
                    </a:cubicBezTo>
                    <a:cubicBezTo>
                      <a:pt x="9180" y="4468"/>
                      <a:pt x="9453" y="4043"/>
                      <a:pt x="9545" y="3830"/>
                    </a:cubicBezTo>
                    <a:cubicBezTo>
                      <a:pt x="9636" y="3617"/>
                      <a:pt x="9636" y="3313"/>
                      <a:pt x="9848" y="3192"/>
                    </a:cubicBezTo>
                    <a:cubicBezTo>
                      <a:pt x="9899" y="3172"/>
                      <a:pt x="9970" y="3165"/>
                      <a:pt x="10048" y="3165"/>
                    </a:cubicBezTo>
                    <a:cubicBezTo>
                      <a:pt x="10203" y="3165"/>
                      <a:pt x="10385" y="3192"/>
                      <a:pt x="10487" y="3192"/>
                    </a:cubicBezTo>
                    <a:cubicBezTo>
                      <a:pt x="10487" y="3344"/>
                      <a:pt x="10608" y="3648"/>
                      <a:pt x="10548" y="3800"/>
                    </a:cubicBezTo>
                    <a:cubicBezTo>
                      <a:pt x="10487" y="3952"/>
                      <a:pt x="10183" y="4043"/>
                      <a:pt x="10092" y="4195"/>
                    </a:cubicBezTo>
                    <a:cubicBezTo>
                      <a:pt x="9940" y="4408"/>
                      <a:pt x="9909" y="4377"/>
                      <a:pt x="10092" y="4651"/>
                    </a:cubicBezTo>
                    <a:cubicBezTo>
                      <a:pt x="10244" y="4833"/>
                      <a:pt x="10365" y="5016"/>
                      <a:pt x="10639" y="5107"/>
                    </a:cubicBezTo>
                    <a:cubicBezTo>
                      <a:pt x="10769" y="5146"/>
                      <a:pt x="10910" y="5157"/>
                      <a:pt x="11054" y="5157"/>
                    </a:cubicBezTo>
                    <a:cubicBezTo>
                      <a:pt x="11244" y="5157"/>
                      <a:pt x="11438" y="5137"/>
                      <a:pt x="11611" y="5137"/>
                    </a:cubicBezTo>
                    <a:cubicBezTo>
                      <a:pt x="11726" y="5137"/>
                      <a:pt x="11964" y="5075"/>
                      <a:pt x="12145" y="5075"/>
                    </a:cubicBezTo>
                    <a:cubicBezTo>
                      <a:pt x="12300" y="5075"/>
                      <a:pt x="12413" y="5121"/>
                      <a:pt x="12371" y="5289"/>
                    </a:cubicBezTo>
                    <a:cubicBezTo>
                      <a:pt x="12348" y="5432"/>
                      <a:pt x="12282" y="5472"/>
                      <a:pt x="12197" y="5472"/>
                    </a:cubicBezTo>
                    <a:cubicBezTo>
                      <a:pt x="12084" y="5472"/>
                      <a:pt x="11938" y="5402"/>
                      <a:pt x="11806" y="5402"/>
                    </a:cubicBezTo>
                    <a:cubicBezTo>
                      <a:pt x="11781" y="5402"/>
                      <a:pt x="11756" y="5405"/>
                      <a:pt x="11733" y="5411"/>
                    </a:cubicBezTo>
                    <a:cubicBezTo>
                      <a:pt x="11581" y="5472"/>
                      <a:pt x="11277" y="5897"/>
                      <a:pt x="11186" y="6049"/>
                    </a:cubicBezTo>
                    <a:cubicBezTo>
                      <a:pt x="11004" y="6292"/>
                      <a:pt x="11095" y="6839"/>
                      <a:pt x="10912" y="6961"/>
                    </a:cubicBezTo>
                    <a:cubicBezTo>
                      <a:pt x="10841" y="7001"/>
                      <a:pt x="10720" y="7015"/>
                      <a:pt x="10581" y="7015"/>
                    </a:cubicBezTo>
                    <a:cubicBezTo>
                      <a:pt x="10304" y="7015"/>
                      <a:pt x="9960" y="6961"/>
                      <a:pt x="9818" y="6961"/>
                    </a:cubicBezTo>
                    <a:cubicBezTo>
                      <a:pt x="9635" y="6978"/>
                      <a:pt x="9443" y="7003"/>
                      <a:pt x="9252" y="7003"/>
                    </a:cubicBezTo>
                    <a:cubicBezTo>
                      <a:pt x="9094" y="7003"/>
                      <a:pt x="8936" y="6986"/>
                      <a:pt x="8785" y="6930"/>
                    </a:cubicBezTo>
                    <a:cubicBezTo>
                      <a:pt x="8693" y="6900"/>
                      <a:pt x="8420" y="6809"/>
                      <a:pt x="8359" y="6748"/>
                    </a:cubicBezTo>
                    <a:cubicBezTo>
                      <a:pt x="8268" y="6596"/>
                      <a:pt x="8389" y="6535"/>
                      <a:pt x="8359" y="6383"/>
                    </a:cubicBezTo>
                    <a:cubicBezTo>
                      <a:pt x="8299" y="6183"/>
                      <a:pt x="8068" y="6010"/>
                      <a:pt x="7873" y="6010"/>
                    </a:cubicBezTo>
                    <a:cubicBezTo>
                      <a:pt x="7773" y="6010"/>
                      <a:pt x="7682" y="6056"/>
                      <a:pt x="7630" y="6171"/>
                    </a:cubicBezTo>
                    <a:cubicBezTo>
                      <a:pt x="7538" y="6353"/>
                      <a:pt x="7538" y="6748"/>
                      <a:pt x="7538" y="6930"/>
                    </a:cubicBezTo>
                    <a:cubicBezTo>
                      <a:pt x="7478" y="7630"/>
                      <a:pt x="6809" y="7812"/>
                      <a:pt x="6292" y="8207"/>
                    </a:cubicBezTo>
                    <a:cubicBezTo>
                      <a:pt x="6079" y="8359"/>
                      <a:pt x="5806" y="8481"/>
                      <a:pt x="5654" y="8693"/>
                    </a:cubicBezTo>
                    <a:cubicBezTo>
                      <a:pt x="5502" y="8845"/>
                      <a:pt x="5593" y="8997"/>
                      <a:pt x="5320" y="9058"/>
                    </a:cubicBezTo>
                    <a:cubicBezTo>
                      <a:pt x="5298" y="9065"/>
                      <a:pt x="5269" y="9068"/>
                      <a:pt x="5235" y="9068"/>
                    </a:cubicBezTo>
                    <a:cubicBezTo>
                      <a:pt x="5093" y="9068"/>
                      <a:pt x="4860" y="9016"/>
                      <a:pt x="4671" y="9016"/>
                    </a:cubicBezTo>
                    <a:cubicBezTo>
                      <a:pt x="4529" y="9016"/>
                      <a:pt x="4412" y="9046"/>
                      <a:pt x="4377" y="9149"/>
                    </a:cubicBezTo>
                    <a:cubicBezTo>
                      <a:pt x="4286" y="9362"/>
                      <a:pt x="4742" y="9727"/>
                      <a:pt x="4864" y="9848"/>
                    </a:cubicBezTo>
                    <a:cubicBezTo>
                      <a:pt x="5046" y="10000"/>
                      <a:pt x="5228" y="10061"/>
                      <a:pt x="5228" y="10335"/>
                    </a:cubicBezTo>
                    <a:cubicBezTo>
                      <a:pt x="5228" y="10365"/>
                      <a:pt x="5107" y="10456"/>
                      <a:pt x="5107" y="10517"/>
                    </a:cubicBezTo>
                    <a:cubicBezTo>
                      <a:pt x="5076" y="10578"/>
                      <a:pt x="5137" y="10700"/>
                      <a:pt x="5107" y="10791"/>
                    </a:cubicBezTo>
                    <a:cubicBezTo>
                      <a:pt x="4960" y="11127"/>
                      <a:pt x="4680" y="11224"/>
                      <a:pt x="4372" y="11224"/>
                    </a:cubicBezTo>
                    <a:cubicBezTo>
                      <a:pt x="4039" y="11224"/>
                      <a:pt x="3673" y="11112"/>
                      <a:pt x="3405" y="11064"/>
                    </a:cubicBezTo>
                    <a:cubicBezTo>
                      <a:pt x="3243" y="11026"/>
                      <a:pt x="3120" y="11003"/>
                      <a:pt x="3028" y="11003"/>
                    </a:cubicBezTo>
                    <a:cubicBezTo>
                      <a:pt x="2824" y="11003"/>
                      <a:pt x="2766" y="11115"/>
                      <a:pt x="2766" y="11429"/>
                    </a:cubicBezTo>
                    <a:cubicBezTo>
                      <a:pt x="2766" y="11703"/>
                      <a:pt x="2706" y="12037"/>
                      <a:pt x="2614" y="12311"/>
                    </a:cubicBezTo>
                    <a:cubicBezTo>
                      <a:pt x="2493" y="12614"/>
                      <a:pt x="2250" y="12858"/>
                      <a:pt x="2584" y="13101"/>
                    </a:cubicBezTo>
                    <a:cubicBezTo>
                      <a:pt x="2675" y="13162"/>
                      <a:pt x="2797" y="13131"/>
                      <a:pt x="2918" y="13253"/>
                    </a:cubicBezTo>
                    <a:cubicBezTo>
                      <a:pt x="3070" y="13374"/>
                      <a:pt x="2979" y="13496"/>
                      <a:pt x="3222" y="13557"/>
                    </a:cubicBezTo>
                    <a:cubicBezTo>
                      <a:pt x="3277" y="13577"/>
                      <a:pt x="3320" y="13586"/>
                      <a:pt x="3354" y="13586"/>
                    </a:cubicBezTo>
                    <a:cubicBezTo>
                      <a:pt x="3473" y="13586"/>
                      <a:pt x="3500" y="13489"/>
                      <a:pt x="3617" y="13466"/>
                    </a:cubicBezTo>
                    <a:cubicBezTo>
                      <a:pt x="3769" y="13466"/>
                      <a:pt x="3891" y="13557"/>
                      <a:pt x="4013" y="13587"/>
                    </a:cubicBezTo>
                    <a:cubicBezTo>
                      <a:pt x="4064" y="13595"/>
                      <a:pt x="4109" y="13599"/>
                      <a:pt x="4150" y="13599"/>
                    </a:cubicBezTo>
                    <a:cubicBezTo>
                      <a:pt x="4418" y="13599"/>
                      <a:pt x="4462" y="13430"/>
                      <a:pt x="4620" y="13192"/>
                    </a:cubicBezTo>
                    <a:cubicBezTo>
                      <a:pt x="4955" y="13192"/>
                      <a:pt x="5228" y="13070"/>
                      <a:pt x="5441" y="12858"/>
                    </a:cubicBezTo>
                    <a:cubicBezTo>
                      <a:pt x="5684" y="12645"/>
                      <a:pt x="5684" y="12371"/>
                      <a:pt x="5897" y="12159"/>
                    </a:cubicBezTo>
                    <a:cubicBezTo>
                      <a:pt x="6049" y="11976"/>
                      <a:pt x="6292" y="11824"/>
                      <a:pt x="6444" y="11611"/>
                    </a:cubicBezTo>
                    <a:cubicBezTo>
                      <a:pt x="6598" y="11406"/>
                      <a:pt x="6622" y="11091"/>
                      <a:pt x="6883" y="11091"/>
                    </a:cubicBezTo>
                    <a:cubicBezTo>
                      <a:pt x="6931" y="11091"/>
                      <a:pt x="6987" y="11102"/>
                      <a:pt x="7052" y="11125"/>
                    </a:cubicBezTo>
                    <a:cubicBezTo>
                      <a:pt x="7190" y="11153"/>
                      <a:pt x="7278" y="11281"/>
                      <a:pt x="7430" y="11281"/>
                    </a:cubicBezTo>
                    <a:cubicBezTo>
                      <a:pt x="7446" y="11281"/>
                      <a:pt x="7461" y="11280"/>
                      <a:pt x="7478" y="11277"/>
                    </a:cubicBezTo>
                    <a:cubicBezTo>
                      <a:pt x="7630" y="11277"/>
                      <a:pt x="7782" y="11064"/>
                      <a:pt x="7903" y="11004"/>
                    </a:cubicBezTo>
                    <a:cubicBezTo>
                      <a:pt x="8005" y="10947"/>
                      <a:pt x="8078" y="10924"/>
                      <a:pt x="8143" y="10924"/>
                    </a:cubicBezTo>
                    <a:cubicBezTo>
                      <a:pt x="8252" y="10924"/>
                      <a:pt x="8340" y="10988"/>
                      <a:pt x="8511" y="11064"/>
                    </a:cubicBezTo>
                    <a:cubicBezTo>
                      <a:pt x="8754" y="11186"/>
                      <a:pt x="9058" y="11277"/>
                      <a:pt x="9271" y="11459"/>
                    </a:cubicBezTo>
                    <a:cubicBezTo>
                      <a:pt x="9631" y="11819"/>
                      <a:pt x="10256" y="12858"/>
                      <a:pt x="10827" y="12858"/>
                    </a:cubicBezTo>
                    <a:cubicBezTo>
                      <a:pt x="10835" y="12858"/>
                      <a:pt x="10843" y="12858"/>
                      <a:pt x="10852" y="12858"/>
                    </a:cubicBezTo>
                    <a:cubicBezTo>
                      <a:pt x="10882" y="12675"/>
                      <a:pt x="10760" y="12554"/>
                      <a:pt x="10700" y="12432"/>
                    </a:cubicBezTo>
                    <a:lnTo>
                      <a:pt x="10700" y="12432"/>
                    </a:lnTo>
                    <a:cubicBezTo>
                      <a:pt x="10711" y="12433"/>
                      <a:pt x="10723" y="12434"/>
                      <a:pt x="10733" y="12434"/>
                    </a:cubicBezTo>
                    <a:cubicBezTo>
                      <a:pt x="10970" y="12434"/>
                      <a:pt x="10938" y="12122"/>
                      <a:pt x="10821" y="11976"/>
                    </a:cubicBezTo>
                    <a:cubicBezTo>
                      <a:pt x="10700" y="11855"/>
                      <a:pt x="10426" y="11703"/>
                      <a:pt x="10274" y="11581"/>
                    </a:cubicBezTo>
                    <a:cubicBezTo>
                      <a:pt x="9879" y="11277"/>
                      <a:pt x="8785" y="11004"/>
                      <a:pt x="8876" y="10396"/>
                    </a:cubicBezTo>
                    <a:lnTo>
                      <a:pt x="8876" y="10396"/>
                    </a:lnTo>
                    <a:cubicBezTo>
                      <a:pt x="9241" y="10578"/>
                      <a:pt x="9697" y="10669"/>
                      <a:pt x="10092" y="10882"/>
                    </a:cubicBezTo>
                    <a:cubicBezTo>
                      <a:pt x="10548" y="11155"/>
                      <a:pt x="10973" y="11520"/>
                      <a:pt x="11429" y="11794"/>
                    </a:cubicBezTo>
                    <a:cubicBezTo>
                      <a:pt x="11824" y="12067"/>
                      <a:pt x="11855" y="12280"/>
                      <a:pt x="12067" y="12706"/>
                    </a:cubicBezTo>
                    <a:cubicBezTo>
                      <a:pt x="12128" y="12827"/>
                      <a:pt x="12219" y="13131"/>
                      <a:pt x="12341" y="13192"/>
                    </a:cubicBezTo>
                    <a:cubicBezTo>
                      <a:pt x="12387" y="13238"/>
                      <a:pt x="12485" y="13253"/>
                      <a:pt x="12592" y="13253"/>
                    </a:cubicBezTo>
                    <a:cubicBezTo>
                      <a:pt x="12698" y="13253"/>
                      <a:pt x="12812" y="13238"/>
                      <a:pt x="12888" y="13222"/>
                    </a:cubicBezTo>
                    <a:cubicBezTo>
                      <a:pt x="12827" y="12979"/>
                      <a:pt x="13070" y="13010"/>
                      <a:pt x="12949" y="12736"/>
                    </a:cubicBezTo>
                    <a:cubicBezTo>
                      <a:pt x="12858" y="12493"/>
                      <a:pt x="12706" y="12493"/>
                      <a:pt x="12797" y="12219"/>
                    </a:cubicBezTo>
                    <a:cubicBezTo>
                      <a:pt x="12857" y="12207"/>
                      <a:pt x="12913" y="12202"/>
                      <a:pt x="12966" y="12202"/>
                    </a:cubicBezTo>
                    <a:cubicBezTo>
                      <a:pt x="13315" y="12202"/>
                      <a:pt x="13512" y="12450"/>
                      <a:pt x="13618" y="12766"/>
                    </a:cubicBezTo>
                    <a:cubicBezTo>
                      <a:pt x="13800" y="13222"/>
                      <a:pt x="14195" y="13314"/>
                      <a:pt x="14651" y="13405"/>
                    </a:cubicBezTo>
                    <a:cubicBezTo>
                      <a:pt x="15077" y="13466"/>
                      <a:pt x="15836" y="13405"/>
                      <a:pt x="16140" y="13618"/>
                    </a:cubicBezTo>
                    <a:cubicBezTo>
                      <a:pt x="16444" y="13830"/>
                      <a:pt x="16110" y="14377"/>
                      <a:pt x="16140" y="14742"/>
                    </a:cubicBezTo>
                    <a:cubicBezTo>
                      <a:pt x="16140" y="14742"/>
                      <a:pt x="16232" y="14955"/>
                      <a:pt x="15928" y="15137"/>
                    </a:cubicBezTo>
                    <a:cubicBezTo>
                      <a:pt x="15776" y="15228"/>
                      <a:pt x="15289" y="15320"/>
                      <a:pt x="15016" y="15320"/>
                    </a:cubicBezTo>
                    <a:cubicBezTo>
                      <a:pt x="14621" y="15320"/>
                      <a:pt x="14347" y="15168"/>
                      <a:pt x="14013" y="15016"/>
                    </a:cubicBezTo>
                    <a:cubicBezTo>
                      <a:pt x="13703" y="14883"/>
                      <a:pt x="12990" y="14540"/>
                      <a:pt x="12461" y="14540"/>
                    </a:cubicBezTo>
                    <a:cubicBezTo>
                      <a:pt x="12263" y="14540"/>
                      <a:pt x="12092" y="14588"/>
                      <a:pt x="11976" y="14712"/>
                    </a:cubicBezTo>
                    <a:cubicBezTo>
                      <a:pt x="11763" y="14985"/>
                      <a:pt x="12189" y="15441"/>
                      <a:pt x="11763" y="15502"/>
                    </a:cubicBezTo>
                    <a:cubicBezTo>
                      <a:pt x="11747" y="15506"/>
                      <a:pt x="11731" y="15507"/>
                      <a:pt x="11715" y="15507"/>
                    </a:cubicBezTo>
                    <a:cubicBezTo>
                      <a:pt x="11451" y="15507"/>
                      <a:pt x="11141" y="15071"/>
                      <a:pt x="10912" y="14985"/>
                    </a:cubicBezTo>
                    <a:cubicBezTo>
                      <a:pt x="10578" y="14864"/>
                      <a:pt x="10183" y="14955"/>
                      <a:pt x="9848" y="14864"/>
                    </a:cubicBezTo>
                    <a:cubicBezTo>
                      <a:pt x="9210" y="14681"/>
                      <a:pt x="9332" y="14469"/>
                      <a:pt x="9210" y="13982"/>
                    </a:cubicBezTo>
                    <a:cubicBezTo>
                      <a:pt x="9074" y="13456"/>
                      <a:pt x="8607" y="13328"/>
                      <a:pt x="8099" y="13328"/>
                    </a:cubicBezTo>
                    <a:cubicBezTo>
                      <a:pt x="7697" y="13328"/>
                      <a:pt x="7270" y="13408"/>
                      <a:pt x="6961" y="13435"/>
                    </a:cubicBezTo>
                    <a:cubicBezTo>
                      <a:pt x="6169" y="13488"/>
                      <a:pt x="5515" y="13793"/>
                      <a:pt x="4780" y="13793"/>
                    </a:cubicBezTo>
                    <a:cubicBezTo>
                      <a:pt x="4668" y="13793"/>
                      <a:pt x="4554" y="13786"/>
                      <a:pt x="4438" y="13770"/>
                    </a:cubicBezTo>
                    <a:cubicBezTo>
                      <a:pt x="4392" y="13762"/>
                      <a:pt x="4347" y="13759"/>
                      <a:pt x="4302" y="13759"/>
                    </a:cubicBezTo>
                    <a:cubicBezTo>
                      <a:pt x="3561" y="13759"/>
                      <a:pt x="2865" y="14657"/>
                      <a:pt x="2493" y="15259"/>
                    </a:cubicBezTo>
                    <a:cubicBezTo>
                      <a:pt x="2098" y="15867"/>
                      <a:pt x="2067" y="16414"/>
                      <a:pt x="1490" y="16900"/>
                    </a:cubicBezTo>
                    <a:cubicBezTo>
                      <a:pt x="243" y="17903"/>
                      <a:pt x="0" y="20396"/>
                      <a:pt x="760" y="21733"/>
                    </a:cubicBezTo>
                    <a:cubicBezTo>
                      <a:pt x="1216" y="22463"/>
                      <a:pt x="1733" y="23466"/>
                      <a:pt x="2554" y="23861"/>
                    </a:cubicBezTo>
                    <a:cubicBezTo>
                      <a:pt x="2820" y="23989"/>
                      <a:pt x="3083" y="24040"/>
                      <a:pt x="3343" y="24040"/>
                    </a:cubicBezTo>
                    <a:cubicBezTo>
                      <a:pt x="3944" y="24040"/>
                      <a:pt x="4525" y="23769"/>
                      <a:pt x="5076" y="23557"/>
                    </a:cubicBezTo>
                    <a:cubicBezTo>
                      <a:pt x="5330" y="23460"/>
                      <a:pt x="5559" y="23418"/>
                      <a:pt x="5771" y="23418"/>
                    </a:cubicBezTo>
                    <a:cubicBezTo>
                      <a:pt x="6422" y="23418"/>
                      <a:pt x="6920" y="23813"/>
                      <a:pt x="7538" y="24226"/>
                    </a:cubicBezTo>
                    <a:cubicBezTo>
                      <a:pt x="7812" y="24378"/>
                      <a:pt x="8420" y="24469"/>
                      <a:pt x="8511" y="24833"/>
                    </a:cubicBezTo>
                    <a:cubicBezTo>
                      <a:pt x="8633" y="25229"/>
                      <a:pt x="8025" y="25685"/>
                      <a:pt x="8146" y="26080"/>
                    </a:cubicBezTo>
                    <a:cubicBezTo>
                      <a:pt x="8207" y="26323"/>
                      <a:pt x="8633" y="26536"/>
                      <a:pt x="8815" y="26688"/>
                    </a:cubicBezTo>
                    <a:cubicBezTo>
                      <a:pt x="9119" y="26961"/>
                      <a:pt x="9180" y="27204"/>
                      <a:pt x="9149" y="27630"/>
                    </a:cubicBezTo>
                    <a:cubicBezTo>
                      <a:pt x="9119" y="28420"/>
                      <a:pt x="8876" y="29210"/>
                      <a:pt x="8572" y="29910"/>
                    </a:cubicBezTo>
                    <a:cubicBezTo>
                      <a:pt x="8086" y="30943"/>
                      <a:pt x="8906" y="32007"/>
                      <a:pt x="9089" y="33040"/>
                    </a:cubicBezTo>
                    <a:cubicBezTo>
                      <a:pt x="9149" y="33466"/>
                      <a:pt x="8997" y="34165"/>
                      <a:pt x="9362" y="34469"/>
                    </a:cubicBezTo>
                    <a:cubicBezTo>
                      <a:pt x="9515" y="34587"/>
                      <a:pt x="9752" y="34649"/>
                      <a:pt x="9985" y="34649"/>
                    </a:cubicBezTo>
                    <a:cubicBezTo>
                      <a:pt x="10170" y="34649"/>
                      <a:pt x="10352" y="34610"/>
                      <a:pt x="10487" y="34530"/>
                    </a:cubicBezTo>
                    <a:cubicBezTo>
                      <a:pt x="10791" y="34317"/>
                      <a:pt x="10943" y="33922"/>
                      <a:pt x="11247" y="33709"/>
                    </a:cubicBezTo>
                    <a:cubicBezTo>
                      <a:pt x="11551" y="33496"/>
                      <a:pt x="11763" y="33314"/>
                      <a:pt x="12037" y="33071"/>
                    </a:cubicBezTo>
                    <a:cubicBezTo>
                      <a:pt x="12463" y="32706"/>
                      <a:pt x="12858" y="32341"/>
                      <a:pt x="13283" y="31976"/>
                    </a:cubicBezTo>
                    <a:cubicBezTo>
                      <a:pt x="13800" y="31612"/>
                      <a:pt x="14317" y="31247"/>
                      <a:pt x="14773" y="30791"/>
                    </a:cubicBezTo>
                    <a:cubicBezTo>
                      <a:pt x="15320" y="30274"/>
                      <a:pt x="15958" y="29758"/>
                      <a:pt x="16140" y="28998"/>
                    </a:cubicBezTo>
                    <a:cubicBezTo>
                      <a:pt x="16475" y="27751"/>
                      <a:pt x="15715" y="26262"/>
                      <a:pt x="17052" y="25441"/>
                    </a:cubicBezTo>
                    <a:cubicBezTo>
                      <a:pt x="17417" y="25198"/>
                      <a:pt x="17843" y="25077"/>
                      <a:pt x="18207" y="24742"/>
                    </a:cubicBezTo>
                    <a:cubicBezTo>
                      <a:pt x="18572" y="24408"/>
                      <a:pt x="18937" y="24043"/>
                      <a:pt x="19271" y="23648"/>
                    </a:cubicBezTo>
                    <a:cubicBezTo>
                      <a:pt x="19454" y="23405"/>
                      <a:pt x="20548" y="22037"/>
                      <a:pt x="19849" y="21824"/>
                    </a:cubicBezTo>
                    <a:cubicBezTo>
                      <a:pt x="19828" y="21818"/>
                      <a:pt x="19808" y="21815"/>
                      <a:pt x="19787" y="21815"/>
                    </a:cubicBezTo>
                    <a:cubicBezTo>
                      <a:pt x="19559" y="21815"/>
                      <a:pt x="19290" y="22184"/>
                      <a:pt x="18982" y="22184"/>
                    </a:cubicBezTo>
                    <a:cubicBezTo>
                      <a:pt x="18938" y="22184"/>
                      <a:pt x="18892" y="22177"/>
                      <a:pt x="18846" y="22159"/>
                    </a:cubicBezTo>
                    <a:cubicBezTo>
                      <a:pt x="18572" y="22067"/>
                      <a:pt x="18359" y="21520"/>
                      <a:pt x="18207" y="21277"/>
                    </a:cubicBezTo>
                    <a:cubicBezTo>
                      <a:pt x="17782" y="20578"/>
                      <a:pt x="17356" y="19879"/>
                      <a:pt x="16961" y="19180"/>
                    </a:cubicBezTo>
                    <a:cubicBezTo>
                      <a:pt x="16566" y="18511"/>
                      <a:pt x="16201" y="17660"/>
                      <a:pt x="16049" y="16870"/>
                    </a:cubicBezTo>
                    <a:cubicBezTo>
                      <a:pt x="15997" y="16636"/>
                      <a:pt x="16034" y="16157"/>
                      <a:pt x="16332" y="16157"/>
                    </a:cubicBezTo>
                    <a:cubicBezTo>
                      <a:pt x="16382" y="16157"/>
                      <a:pt x="16439" y="16170"/>
                      <a:pt x="16505" y="16201"/>
                    </a:cubicBezTo>
                    <a:cubicBezTo>
                      <a:pt x="16657" y="16262"/>
                      <a:pt x="16870" y="16870"/>
                      <a:pt x="16961" y="16991"/>
                    </a:cubicBezTo>
                    <a:cubicBezTo>
                      <a:pt x="17174" y="17478"/>
                      <a:pt x="17295" y="17994"/>
                      <a:pt x="17539" y="18481"/>
                    </a:cubicBezTo>
                    <a:cubicBezTo>
                      <a:pt x="17903" y="19271"/>
                      <a:pt x="18177" y="20457"/>
                      <a:pt x="18906" y="20943"/>
                    </a:cubicBezTo>
                    <a:cubicBezTo>
                      <a:pt x="19133" y="21081"/>
                      <a:pt x="19328" y="21139"/>
                      <a:pt x="19507" y="21139"/>
                    </a:cubicBezTo>
                    <a:cubicBezTo>
                      <a:pt x="19881" y="21139"/>
                      <a:pt x="20188" y="20886"/>
                      <a:pt x="20578" y="20578"/>
                    </a:cubicBezTo>
                    <a:cubicBezTo>
                      <a:pt x="21095" y="20153"/>
                      <a:pt x="21520" y="19666"/>
                      <a:pt x="21612" y="18998"/>
                    </a:cubicBezTo>
                    <a:cubicBezTo>
                      <a:pt x="21669" y="18535"/>
                      <a:pt x="21535" y="17469"/>
                      <a:pt x="20895" y="17469"/>
                    </a:cubicBezTo>
                    <a:cubicBezTo>
                      <a:pt x="20862" y="17469"/>
                      <a:pt x="20827" y="17472"/>
                      <a:pt x="20791" y="17478"/>
                    </a:cubicBezTo>
                    <a:cubicBezTo>
                      <a:pt x="20548" y="17508"/>
                      <a:pt x="20457" y="17751"/>
                      <a:pt x="20274" y="17873"/>
                    </a:cubicBezTo>
                    <a:cubicBezTo>
                      <a:pt x="20188" y="17730"/>
                      <a:pt x="18939" y="15477"/>
                      <a:pt x="19665" y="15477"/>
                    </a:cubicBezTo>
                    <a:cubicBezTo>
                      <a:pt x="19709" y="15477"/>
                      <a:pt x="19760" y="15485"/>
                      <a:pt x="19818" y="15502"/>
                    </a:cubicBezTo>
                    <a:cubicBezTo>
                      <a:pt x="20365" y="15654"/>
                      <a:pt x="20548" y="16566"/>
                      <a:pt x="21065" y="16748"/>
                    </a:cubicBezTo>
                    <a:cubicBezTo>
                      <a:pt x="21133" y="16782"/>
                      <a:pt x="21197" y="16787"/>
                      <a:pt x="21262" y="16787"/>
                    </a:cubicBezTo>
                    <a:cubicBezTo>
                      <a:pt x="21283" y="16787"/>
                      <a:pt x="21305" y="16786"/>
                      <a:pt x="21327" y="16786"/>
                    </a:cubicBezTo>
                    <a:cubicBezTo>
                      <a:pt x="21414" y="16786"/>
                      <a:pt x="21505" y="16794"/>
                      <a:pt x="21612" y="16870"/>
                    </a:cubicBezTo>
                    <a:cubicBezTo>
                      <a:pt x="21855" y="17052"/>
                      <a:pt x="21976" y="17447"/>
                      <a:pt x="21946" y="17751"/>
                    </a:cubicBezTo>
                    <a:cubicBezTo>
                      <a:pt x="21989" y="17757"/>
                      <a:pt x="22032" y="17760"/>
                      <a:pt x="22075" y="17760"/>
                    </a:cubicBezTo>
                    <a:cubicBezTo>
                      <a:pt x="22370" y="17760"/>
                      <a:pt x="22674" y="17644"/>
                      <a:pt x="22962" y="17644"/>
                    </a:cubicBezTo>
                    <a:cubicBezTo>
                      <a:pt x="23083" y="17644"/>
                      <a:pt x="23200" y="17664"/>
                      <a:pt x="23314" y="17721"/>
                    </a:cubicBezTo>
                    <a:cubicBezTo>
                      <a:pt x="23891" y="18055"/>
                      <a:pt x="24013" y="19028"/>
                      <a:pt x="24134" y="19605"/>
                    </a:cubicBezTo>
                    <a:cubicBezTo>
                      <a:pt x="24286" y="20487"/>
                      <a:pt x="24530" y="21490"/>
                      <a:pt x="24469" y="22371"/>
                    </a:cubicBezTo>
                    <a:cubicBezTo>
                      <a:pt x="24480" y="22373"/>
                      <a:pt x="24491" y="22374"/>
                      <a:pt x="24501" y="22374"/>
                    </a:cubicBezTo>
                    <a:cubicBezTo>
                      <a:pt x="25199" y="22374"/>
                      <a:pt x="25230" y="18531"/>
                      <a:pt x="25320" y="17873"/>
                    </a:cubicBezTo>
                    <a:cubicBezTo>
                      <a:pt x="25411" y="17235"/>
                      <a:pt x="25502" y="16566"/>
                      <a:pt x="25563" y="15867"/>
                    </a:cubicBezTo>
                    <a:cubicBezTo>
                      <a:pt x="24742" y="9149"/>
                      <a:pt x="20882" y="3374"/>
                      <a:pt x="1538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36"/>
              <p:cNvSpPr/>
              <p:nvPr/>
            </p:nvSpPr>
            <p:spPr>
              <a:xfrm>
                <a:off x="13876263" y="2648125"/>
                <a:ext cx="53225" cy="73250"/>
              </a:xfrm>
              <a:custGeom>
                <a:rect b="b" l="l" r="r" t="t"/>
                <a:pathLst>
                  <a:path extrusionOk="0" h="2930" w="2129">
                    <a:moveTo>
                      <a:pt x="390" y="0"/>
                    </a:moveTo>
                    <a:cubicBezTo>
                      <a:pt x="249" y="0"/>
                      <a:pt x="129" y="68"/>
                      <a:pt x="92" y="240"/>
                    </a:cubicBezTo>
                    <a:cubicBezTo>
                      <a:pt x="1" y="635"/>
                      <a:pt x="366" y="665"/>
                      <a:pt x="487" y="939"/>
                    </a:cubicBezTo>
                    <a:cubicBezTo>
                      <a:pt x="578" y="1091"/>
                      <a:pt x="487" y="1182"/>
                      <a:pt x="609" y="1334"/>
                    </a:cubicBezTo>
                    <a:cubicBezTo>
                      <a:pt x="669" y="1425"/>
                      <a:pt x="791" y="1425"/>
                      <a:pt x="761" y="1607"/>
                    </a:cubicBezTo>
                    <a:lnTo>
                      <a:pt x="761" y="1699"/>
                    </a:lnTo>
                    <a:cubicBezTo>
                      <a:pt x="761" y="1717"/>
                      <a:pt x="761" y="1802"/>
                      <a:pt x="761" y="1820"/>
                    </a:cubicBezTo>
                    <a:cubicBezTo>
                      <a:pt x="709" y="1803"/>
                      <a:pt x="656" y="1793"/>
                      <a:pt x="606" y="1793"/>
                    </a:cubicBezTo>
                    <a:cubicBezTo>
                      <a:pt x="478" y="1793"/>
                      <a:pt x="374" y="1858"/>
                      <a:pt x="396" y="2033"/>
                    </a:cubicBezTo>
                    <a:cubicBezTo>
                      <a:pt x="426" y="2215"/>
                      <a:pt x="669" y="2307"/>
                      <a:pt x="761" y="2459"/>
                    </a:cubicBezTo>
                    <a:cubicBezTo>
                      <a:pt x="791" y="2519"/>
                      <a:pt x="791" y="2641"/>
                      <a:pt x="821" y="2671"/>
                    </a:cubicBezTo>
                    <a:cubicBezTo>
                      <a:pt x="913" y="2732"/>
                      <a:pt x="1095" y="2702"/>
                      <a:pt x="1156" y="2732"/>
                    </a:cubicBezTo>
                    <a:cubicBezTo>
                      <a:pt x="1323" y="2756"/>
                      <a:pt x="1509" y="2930"/>
                      <a:pt x="1669" y="2930"/>
                    </a:cubicBezTo>
                    <a:cubicBezTo>
                      <a:pt x="1713" y="2930"/>
                      <a:pt x="1755" y="2917"/>
                      <a:pt x="1794" y="2884"/>
                    </a:cubicBezTo>
                    <a:cubicBezTo>
                      <a:pt x="1916" y="2762"/>
                      <a:pt x="1794" y="2550"/>
                      <a:pt x="1885" y="2398"/>
                    </a:cubicBezTo>
                    <a:cubicBezTo>
                      <a:pt x="1976" y="2246"/>
                      <a:pt x="2128" y="2276"/>
                      <a:pt x="2128" y="2033"/>
                    </a:cubicBezTo>
                    <a:cubicBezTo>
                      <a:pt x="2128" y="1790"/>
                      <a:pt x="1946" y="1729"/>
                      <a:pt x="1733" y="1607"/>
                    </a:cubicBezTo>
                    <a:cubicBezTo>
                      <a:pt x="1521" y="1486"/>
                      <a:pt x="1429" y="1364"/>
                      <a:pt x="1277" y="1152"/>
                    </a:cubicBezTo>
                    <a:cubicBezTo>
                      <a:pt x="1186" y="1030"/>
                      <a:pt x="1065" y="908"/>
                      <a:pt x="1004" y="787"/>
                    </a:cubicBezTo>
                    <a:cubicBezTo>
                      <a:pt x="913" y="604"/>
                      <a:pt x="1034" y="483"/>
                      <a:pt x="943" y="331"/>
                    </a:cubicBezTo>
                    <a:cubicBezTo>
                      <a:pt x="852" y="149"/>
                      <a:pt x="599" y="0"/>
                      <a:pt x="39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36"/>
              <p:cNvSpPr/>
              <p:nvPr/>
            </p:nvSpPr>
            <p:spPr>
              <a:xfrm>
                <a:off x="13849038" y="2678375"/>
                <a:ext cx="28025" cy="33700"/>
              </a:xfrm>
              <a:custGeom>
                <a:rect b="b" l="l" r="r" t="t"/>
                <a:pathLst>
                  <a:path extrusionOk="0" h="1348" w="1121">
                    <a:moveTo>
                      <a:pt x="561" y="1"/>
                    </a:moveTo>
                    <a:cubicBezTo>
                      <a:pt x="225" y="1"/>
                      <a:pt x="58" y="350"/>
                      <a:pt x="87" y="671"/>
                    </a:cubicBezTo>
                    <a:cubicBezTo>
                      <a:pt x="117" y="732"/>
                      <a:pt x="178" y="762"/>
                      <a:pt x="148" y="853"/>
                    </a:cubicBezTo>
                    <a:cubicBezTo>
                      <a:pt x="148" y="975"/>
                      <a:pt x="56" y="1005"/>
                      <a:pt x="26" y="1097"/>
                    </a:cubicBezTo>
                    <a:cubicBezTo>
                      <a:pt x="0" y="1276"/>
                      <a:pt x="39" y="1347"/>
                      <a:pt x="179" y="1347"/>
                    </a:cubicBezTo>
                    <a:cubicBezTo>
                      <a:pt x="206" y="1347"/>
                      <a:pt x="235" y="1345"/>
                      <a:pt x="269" y="1340"/>
                    </a:cubicBezTo>
                    <a:cubicBezTo>
                      <a:pt x="451" y="1309"/>
                      <a:pt x="907" y="1005"/>
                      <a:pt x="999" y="823"/>
                    </a:cubicBezTo>
                    <a:cubicBezTo>
                      <a:pt x="1120" y="610"/>
                      <a:pt x="968" y="245"/>
                      <a:pt x="725" y="215"/>
                    </a:cubicBezTo>
                    <a:cubicBezTo>
                      <a:pt x="695" y="185"/>
                      <a:pt x="725" y="124"/>
                      <a:pt x="695" y="93"/>
                    </a:cubicBezTo>
                    <a:cubicBezTo>
                      <a:pt x="634" y="2"/>
                      <a:pt x="603" y="2"/>
                      <a:pt x="603" y="2"/>
                    </a:cubicBezTo>
                    <a:cubicBezTo>
                      <a:pt x="589" y="1"/>
                      <a:pt x="575" y="1"/>
                      <a:pt x="5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36"/>
              <p:cNvSpPr/>
              <p:nvPr/>
            </p:nvSpPr>
            <p:spPr>
              <a:xfrm>
                <a:off x="14098588" y="2490950"/>
                <a:ext cx="44425" cy="50825"/>
              </a:xfrm>
              <a:custGeom>
                <a:rect b="b" l="l" r="r" t="t"/>
                <a:pathLst>
                  <a:path extrusionOk="0" h="2033" w="1777">
                    <a:moveTo>
                      <a:pt x="211" y="0"/>
                    </a:moveTo>
                    <a:cubicBezTo>
                      <a:pt x="85" y="0"/>
                      <a:pt x="1" y="139"/>
                      <a:pt x="105" y="417"/>
                    </a:cubicBezTo>
                    <a:cubicBezTo>
                      <a:pt x="135" y="569"/>
                      <a:pt x="257" y="691"/>
                      <a:pt x="348" y="843"/>
                    </a:cubicBezTo>
                    <a:cubicBezTo>
                      <a:pt x="409" y="995"/>
                      <a:pt x="409" y="1116"/>
                      <a:pt x="439" y="1238"/>
                    </a:cubicBezTo>
                    <a:cubicBezTo>
                      <a:pt x="500" y="1481"/>
                      <a:pt x="591" y="1542"/>
                      <a:pt x="743" y="1694"/>
                    </a:cubicBezTo>
                    <a:cubicBezTo>
                      <a:pt x="926" y="1876"/>
                      <a:pt x="956" y="1876"/>
                      <a:pt x="1199" y="1907"/>
                    </a:cubicBezTo>
                    <a:cubicBezTo>
                      <a:pt x="1307" y="1934"/>
                      <a:pt x="1416" y="2033"/>
                      <a:pt x="1545" y="2033"/>
                    </a:cubicBezTo>
                    <a:cubicBezTo>
                      <a:pt x="1561" y="2033"/>
                      <a:pt x="1578" y="2031"/>
                      <a:pt x="1594" y="2028"/>
                    </a:cubicBezTo>
                    <a:cubicBezTo>
                      <a:pt x="1594" y="2028"/>
                      <a:pt x="1777" y="1998"/>
                      <a:pt x="1533" y="1755"/>
                    </a:cubicBezTo>
                    <a:cubicBezTo>
                      <a:pt x="1108" y="1299"/>
                      <a:pt x="774" y="782"/>
                      <a:pt x="500" y="235"/>
                    </a:cubicBezTo>
                    <a:cubicBezTo>
                      <a:pt x="422" y="78"/>
                      <a:pt x="305" y="0"/>
                      <a:pt x="2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36"/>
              <p:cNvSpPr/>
              <p:nvPr/>
            </p:nvSpPr>
            <p:spPr>
              <a:xfrm>
                <a:off x="13341313" y="2539350"/>
                <a:ext cx="386800" cy="940025"/>
              </a:xfrm>
              <a:custGeom>
                <a:rect b="b" l="l" r="r" t="t"/>
                <a:pathLst>
                  <a:path extrusionOk="0" h="37601" w="15472">
                    <a:moveTo>
                      <a:pt x="8481" y="1"/>
                    </a:moveTo>
                    <a:cubicBezTo>
                      <a:pt x="3344" y="3983"/>
                      <a:pt x="0" y="10214"/>
                      <a:pt x="0" y="17235"/>
                    </a:cubicBezTo>
                    <a:cubicBezTo>
                      <a:pt x="0" y="17691"/>
                      <a:pt x="31" y="18117"/>
                      <a:pt x="61" y="18573"/>
                    </a:cubicBezTo>
                    <a:cubicBezTo>
                      <a:pt x="91" y="18633"/>
                      <a:pt x="152" y="18694"/>
                      <a:pt x="213" y="18755"/>
                    </a:cubicBezTo>
                    <a:cubicBezTo>
                      <a:pt x="365" y="18877"/>
                      <a:pt x="517" y="18968"/>
                      <a:pt x="669" y="19089"/>
                    </a:cubicBezTo>
                    <a:cubicBezTo>
                      <a:pt x="882" y="19241"/>
                      <a:pt x="821" y="19363"/>
                      <a:pt x="821" y="19636"/>
                    </a:cubicBezTo>
                    <a:cubicBezTo>
                      <a:pt x="851" y="19910"/>
                      <a:pt x="821" y="20123"/>
                      <a:pt x="1125" y="20153"/>
                    </a:cubicBezTo>
                    <a:cubicBezTo>
                      <a:pt x="1307" y="20153"/>
                      <a:pt x="1459" y="20153"/>
                      <a:pt x="1611" y="20305"/>
                    </a:cubicBezTo>
                    <a:cubicBezTo>
                      <a:pt x="1824" y="20579"/>
                      <a:pt x="1946" y="20974"/>
                      <a:pt x="2128" y="21278"/>
                    </a:cubicBezTo>
                    <a:cubicBezTo>
                      <a:pt x="2310" y="21582"/>
                      <a:pt x="2614" y="21764"/>
                      <a:pt x="2827" y="22038"/>
                    </a:cubicBezTo>
                    <a:lnTo>
                      <a:pt x="3070" y="22220"/>
                    </a:lnTo>
                    <a:cubicBezTo>
                      <a:pt x="3131" y="22250"/>
                      <a:pt x="3161" y="22311"/>
                      <a:pt x="3222" y="22372"/>
                    </a:cubicBezTo>
                    <a:cubicBezTo>
                      <a:pt x="3465" y="22615"/>
                      <a:pt x="3374" y="22980"/>
                      <a:pt x="3405" y="23314"/>
                    </a:cubicBezTo>
                    <a:cubicBezTo>
                      <a:pt x="3435" y="23709"/>
                      <a:pt x="3405" y="24165"/>
                      <a:pt x="3435" y="24591"/>
                    </a:cubicBezTo>
                    <a:cubicBezTo>
                      <a:pt x="3465" y="25138"/>
                      <a:pt x="3739" y="25685"/>
                      <a:pt x="4012" y="26172"/>
                    </a:cubicBezTo>
                    <a:cubicBezTo>
                      <a:pt x="4408" y="26901"/>
                      <a:pt x="4955" y="27479"/>
                      <a:pt x="5502" y="28086"/>
                    </a:cubicBezTo>
                    <a:cubicBezTo>
                      <a:pt x="5958" y="28664"/>
                      <a:pt x="6383" y="29241"/>
                      <a:pt x="6809" y="29819"/>
                    </a:cubicBezTo>
                    <a:cubicBezTo>
                      <a:pt x="7022" y="30093"/>
                      <a:pt x="7204" y="30305"/>
                      <a:pt x="7447" y="30548"/>
                    </a:cubicBezTo>
                    <a:cubicBezTo>
                      <a:pt x="7660" y="30731"/>
                      <a:pt x="7812" y="30974"/>
                      <a:pt x="7994" y="31187"/>
                    </a:cubicBezTo>
                    <a:cubicBezTo>
                      <a:pt x="8177" y="31430"/>
                      <a:pt x="8420" y="31704"/>
                      <a:pt x="8602" y="31947"/>
                    </a:cubicBezTo>
                    <a:cubicBezTo>
                      <a:pt x="8785" y="32190"/>
                      <a:pt x="9089" y="32585"/>
                      <a:pt x="9271" y="32737"/>
                    </a:cubicBezTo>
                    <a:lnTo>
                      <a:pt x="9514" y="33132"/>
                    </a:lnTo>
                    <a:cubicBezTo>
                      <a:pt x="9727" y="33254"/>
                      <a:pt x="9879" y="33618"/>
                      <a:pt x="10031" y="33770"/>
                    </a:cubicBezTo>
                    <a:cubicBezTo>
                      <a:pt x="10183" y="33922"/>
                      <a:pt x="10304" y="34105"/>
                      <a:pt x="10456" y="34226"/>
                    </a:cubicBezTo>
                    <a:cubicBezTo>
                      <a:pt x="11247" y="34925"/>
                      <a:pt x="12067" y="35564"/>
                      <a:pt x="12918" y="36172"/>
                    </a:cubicBezTo>
                    <a:cubicBezTo>
                      <a:pt x="13374" y="36506"/>
                      <a:pt x="13830" y="36901"/>
                      <a:pt x="14347" y="37144"/>
                    </a:cubicBezTo>
                    <a:cubicBezTo>
                      <a:pt x="14681" y="37296"/>
                      <a:pt x="15076" y="37539"/>
                      <a:pt x="15441" y="37600"/>
                    </a:cubicBezTo>
                    <a:cubicBezTo>
                      <a:pt x="15441" y="37570"/>
                      <a:pt x="15441" y="37570"/>
                      <a:pt x="15441" y="37570"/>
                    </a:cubicBezTo>
                    <a:cubicBezTo>
                      <a:pt x="15472" y="37479"/>
                      <a:pt x="15016" y="37266"/>
                      <a:pt x="14955" y="37205"/>
                    </a:cubicBezTo>
                    <a:cubicBezTo>
                      <a:pt x="14742" y="37084"/>
                      <a:pt x="14560" y="36962"/>
                      <a:pt x="14347" y="36810"/>
                    </a:cubicBezTo>
                    <a:cubicBezTo>
                      <a:pt x="14165" y="36688"/>
                      <a:pt x="13952" y="36628"/>
                      <a:pt x="13739" y="36506"/>
                    </a:cubicBezTo>
                    <a:cubicBezTo>
                      <a:pt x="13435" y="36324"/>
                      <a:pt x="13222" y="36050"/>
                      <a:pt x="12979" y="35807"/>
                    </a:cubicBezTo>
                    <a:cubicBezTo>
                      <a:pt x="12736" y="35594"/>
                      <a:pt x="12493" y="35412"/>
                      <a:pt x="12371" y="35108"/>
                    </a:cubicBezTo>
                    <a:cubicBezTo>
                      <a:pt x="12250" y="34834"/>
                      <a:pt x="12341" y="34652"/>
                      <a:pt x="12341" y="34409"/>
                    </a:cubicBezTo>
                    <a:cubicBezTo>
                      <a:pt x="12310" y="34166"/>
                      <a:pt x="12189" y="33983"/>
                      <a:pt x="12158" y="33770"/>
                    </a:cubicBezTo>
                    <a:cubicBezTo>
                      <a:pt x="12158" y="33649"/>
                      <a:pt x="12098" y="33558"/>
                      <a:pt x="12128" y="33406"/>
                    </a:cubicBezTo>
                    <a:cubicBezTo>
                      <a:pt x="12128" y="33345"/>
                      <a:pt x="12158" y="33314"/>
                      <a:pt x="12158" y="33193"/>
                    </a:cubicBezTo>
                    <a:cubicBezTo>
                      <a:pt x="12189" y="33011"/>
                      <a:pt x="12128" y="32463"/>
                      <a:pt x="12128" y="32463"/>
                    </a:cubicBezTo>
                    <a:cubicBezTo>
                      <a:pt x="12158" y="31947"/>
                      <a:pt x="12219" y="31339"/>
                      <a:pt x="12462" y="30852"/>
                    </a:cubicBezTo>
                    <a:cubicBezTo>
                      <a:pt x="12614" y="30579"/>
                      <a:pt x="12736" y="30305"/>
                      <a:pt x="12949" y="30062"/>
                    </a:cubicBezTo>
                    <a:cubicBezTo>
                      <a:pt x="13131" y="29849"/>
                      <a:pt x="13131" y="29667"/>
                      <a:pt x="13131" y="29393"/>
                    </a:cubicBezTo>
                    <a:cubicBezTo>
                      <a:pt x="13131" y="28694"/>
                      <a:pt x="13131" y="28056"/>
                      <a:pt x="12858" y="27418"/>
                    </a:cubicBezTo>
                    <a:cubicBezTo>
                      <a:pt x="12584" y="26749"/>
                      <a:pt x="13010" y="26050"/>
                      <a:pt x="12402" y="25503"/>
                    </a:cubicBezTo>
                    <a:cubicBezTo>
                      <a:pt x="12189" y="25290"/>
                      <a:pt x="11976" y="25381"/>
                      <a:pt x="11703" y="25290"/>
                    </a:cubicBezTo>
                    <a:cubicBezTo>
                      <a:pt x="11307" y="25138"/>
                      <a:pt x="10943" y="25016"/>
                      <a:pt x="10548" y="24834"/>
                    </a:cubicBezTo>
                    <a:cubicBezTo>
                      <a:pt x="10244" y="24682"/>
                      <a:pt x="9909" y="24500"/>
                      <a:pt x="9605" y="24348"/>
                    </a:cubicBezTo>
                    <a:cubicBezTo>
                      <a:pt x="9210" y="24135"/>
                      <a:pt x="9453" y="23922"/>
                      <a:pt x="9453" y="23557"/>
                    </a:cubicBezTo>
                    <a:cubicBezTo>
                      <a:pt x="9423" y="23223"/>
                      <a:pt x="9149" y="23193"/>
                      <a:pt x="8906" y="23041"/>
                    </a:cubicBezTo>
                    <a:cubicBezTo>
                      <a:pt x="8663" y="22919"/>
                      <a:pt x="8450" y="22737"/>
                      <a:pt x="8207" y="22646"/>
                    </a:cubicBezTo>
                    <a:cubicBezTo>
                      <a:pt x="7994" y="22554"/>
                      <a:pt x="7812" y="22463"/>
                      <a:pt x="7630" y="22342"/>
                    </a:cubicBezTo>
                    <a:cubicBezTo>
                      <a:pt x="7386" y="22190"/>
                      <a:pt x="7174" y="21977"/>
                      <a:pt x="6900" y="21886"/>
                    </a:cubicBezTo>
                    <a:cubicBezTo>
                      <a:pt x="6657" y="21825"/>
                      <a:pt x="6444" y="21795"/>
                      <a:pt x="6231" y="21643"/>
                    </a:cubicBezTo>
                    <a:cubicBezTo>
                      <a:pt x="5958" y="21491"/>
                      <a:pt x="5715" y="21308"/>
                      <a:pt x="5441" y="21156"/>
                    </a:cubicBezTo>
                    <a:cubicBezTo>
                      <a:pt x="5157" y="20981"/>
                      <a:pt x="4746" y="20775"/>
                      <a:pt x="4369" y="20775"/>
                    </a:cubicBezTo>
                    <a:cubicBezTo>
                      <a:pt x="4222" y="20775"/>
                      <a:pt x="4079" y="20806"/>
                      <a:pt x="3952" y="20883"/>
                    </a:cubicBezTo>
                    <a:cubicBezTo>
                      <a:pt x="3952" y="20883"/>
                      <a:pt x="3943" y="20881"/>
                      <a:pt x="3929" y="20881"/>
                    </a:cubicBezTo>
                    <a:cubicBezTo>
                      <a:pt x="3871" y="20881"/>
                      <a:pt x="3721" y="20901"/>
                      <a:pt x="3648" y="21095"/>
                    </a:cubicBezTo>
                    <a:cubicBezTo>
                      <a:pt x="3547" y="21296"/>
                      <a:pt x="3551" y="21559"/>
                      <a:pt x="3349" y="21559"/>
                    </a:cubicBezTo>
                    <a:cubicBezTo>
                      <a:pt x="3307" y="21559"/>
                      <a:pt x="3255" y="21547"/>
                      <a:pt x="3192" y="21521"/>
                    </a:cubicBezTo>
                    <a:cubicBezTo>
                      <a:pt x="3009" y="21460"/>
                      <a:pt x="2797" y="21278"/>
                      <a:pt x="2645" y="21156"/>
                    </a:cubicBezTo>
                    <a:cubicBezTo>
                      <a:pt x="2432" y="21035"/>
                      <a:pt x="2280" y="20852"/>
                      <a:pt x="2189" y="20640"/>
                    </a:cubicBezTo>
                    <a:cubicBezTo>
                      <a:pt x="2097" y="20427"/>
                      <a:pt x="2097" y="20184"/>
                      <a:pt x="2097" y="19940"/>
                    </a:cubicBezTo>
                    <a:cubicBezTo>
                      <a:pt x="2097" y="19788"/>
                      <a:pt x="2097" y="19576"/>
                      <a:pt x="2006" y="19424"/>
                    </a:cubicBezTo>
                    <a:cubicBezTo>
                      <a:pt x="1915" y="19302"/>
                      <a:pt x="1702" y="19272"/>
                      <a:pt x="1642" y="19150"/>
                    </a:cubicBezTo>
                    <a:cubicBezTo>
                      <a:pt x="1550" y="19029"/>
                      <a:pt x="1581" y="18694"/>
                      <a:pt x="1550" y="18542"/>
                    </a:cubicBezTo>
                    <a:cubicBezTo>
                      <a:pt x="1520" y="18421"/>
                      <a:pt x="1459" y="18299"/>
                      <a:pt x="1459" y="18177"/>
                    </a:cubicBezTo>
                    <a:cubicBezTo>
                      <a:pt x="1429" y="17995"/>
                      <a:pt x="1490" y="17813"/>
                      <a:pt x="1459" y="17600"/>
                    </a:cubicBezTo>
                    <a:cubicBezTo>
                      <a:pt x="1441" y="17456"/>
                      <a:pt x="1370" y="17366"/>
                      <a:pt x="1290" y="17366"/>
                    </a:cubicBezTo>
                    <a:cubicBezTo>
                      <a:pt x="1235" y="17366"/>
                      <a:pt x="1175" y="17409"/>
                      <a:pt x="1125" y="17509"/>
                    </a:cubicBezTo>
                    <a:cubicBezTo>
                      <a:pt x="973" y="17752"/>
                      <a:pt x="1155" y="18086"/>
                      <a:pt x="1064" y="18329"/>
                    </a:cubicBezTo>
                    <a:cubicBezTo>
                      <a:pt x="1039" y="18453"/>
                      <a:pt x="934" y="18597"/>
                      <a:pt x="797" y="18597"/>
                    </a:cubicBezTo>
                    <a:cubicBezTo>
                      <a:pt x="766" y="18597"/>
                      <a:pt x="733" y="18590"/>
                      <a:pt x="699" y="18573"/>
                    </a:cubicBezTo>
                    <a:cubicBezTo>
                      <a:pt x="517" y="18451"/>
                      <a:pt x="608" y="18056"/>
                      <a:pt x="639" y="17904"/>
                    </a:cubicBezTo>
                    <a:cubicBezTo>
                      <a:pt x="669" y="17326"/>
                      <a:pt x="639" y="16779"/>
                      <a:pt x="669" y="16202"/>
                    </a:cubicBezTo>
                    <a:cubicBezTo>
                      <a:pt x="697" y="15688"/>
                      <a:pt x="914" y="14423"/>
                      <a:pt x="1595" y="14423"/>
                    </a:cubicBezTo>
                    <a:cubicBezTo>
                      <a:pt x="1639" y="14423"/>
                      <a:pt x="1685" y="14428"/>
                      <a:pt x="1733" y="14439"/>
                    </a:cubicBezTo>
                    <a:cubicBezTo>
                      <a:pt x="2280" y="14560"/>
                      <a:pt x="2189" y="15199"/>
                      <a:pt x="2189" y="15655"/>
                    </a:cubicBezTo>
                    <a:cubicBezTo>
                      <a:pt x="2189" y="15807"/>
                      <a:pt x="2128" y="16263"/>
                      <a:pt x="2371" y="16293"/>
                    </a:cubicBezTo>
                    <a:cubicBezTo>
                      <a:pt x="2382" y="16295"/>
                      <a:pt x="2392" y="16295"/>
                      <a:pt x="2402" y="16295"/>
                    </a:cubicBezTo>
                    <a:cubicBezTo>
                      <a:pt x="2578" y="16295"/>
                      <a:pt x="2523" y="16042"/>
                      <a:pt x="2523" y="15898"/>
                    </a:cubicBezTo>
                    <a:cubicBezTo>
                      <a:pt x="2553" y="15442"/>
                      <a:pt x="2675" y="15016"/>
                      <a:pt x="2675" y="14560"/>
                    </a:cubicBezTo>
                    <a:cubicBezTo>
                      <a:pt x="2705" y="14165"/>
                      <a:pt x="2614" y="13861"/>
                      <a:pt x="2888" y="13527"/>
                    </a:cubicBezTo>
                    <a:cubicBezTo>
                      <a:pt x="2888" y="13527"/>
                      <a:pt x="2918" y="13405"/>
                      <a:pt x="3040" y="13101"/>
                    </a:cubicBezTo>
                    <a:cubicBezTo>
                      <a:pt x="3192" y="12645"/>
                      <a:pt x="3587" y="12311"/>
                      <a:pt x="3739" y="11825"/>
                    </a:cubicBezTo>
                    <a:cubicBezTo>
                      <a:pt x="3800" y="11612"/>
                      <a:pt x="3830" y="11460"/>
                      <a:pt x="3982" y="11247"/>
                    </a:cubicBezTo>
                    <a:cubicBezTo>
                      <a:pt x="4164" y="11004"/>
                      <a:pt x="4468" y="10883"/>
                      <a:pt x="4681" y="10670"/>
                    </a:cubicBezTo>
                    <a:cubicBezTo>
                      <a:pt x="4894" y="10487"/>
                      <a:pt x="5046" y="10244"/>
                      <a:pt x="5228" y="10062"/>
                    </a:cubicBezTo>
                    <a:cubicBezTo>
                      <a:pt x="5380" y="9879"/>
                      <a:pt x="5471" y="9667"/>
                      <a:pt x="5654" y="9515"/>
                    </a:cubicBezTo>
                    <a:cubicBezTo>
                      <a:pt x="5782" y="9387"/>
                      <a:pt x="6129" y="9204"/>
                      <a:pt x="6393" y="9204"/>
                    </a:cubicBezTo>
                    <a:cubicBezTo>
                      <a:pt x="6568" y="9204"/>
                      <a:pt x="6706" y="9284"/>
                      <a:pt x="6718" y="9515"/>
                    </a:cubicBezTo>
                    <a:cubicBezTo>
                      <a:pt x="6809" y="9484"/>
                      <a:pt x="6839" y="9363"/>
                      <a:pt x="6930" y="9302"/>
                    </a:cubicBezTo>
                    <a:cubicBezTo>
                      <a:pt x="7052" y="9241"/>
                      <a:pt x="7143" y="9272"/>
                      <a:pt x="7234" y="9211"/>
                    </a:cubicBezTo>
                    <a:cubicBezTo>
                      <a:pt x="7569" y="9028"/>
                      <a:pt x="7204" y="8876"/>
                      <a:pt x="6961" y="8816"/>
                    </a:cubicBezTo>
                    <a:cubicBezTo>
                      <a:pt x="6778" y="8785"/>
                      <a:pt x="6262" y="8755"/>
                      <a:pt x="6171" y="8603"/>
                    </a:cubicBezTo>
                    <a:cubicBezTo>
                      <a:pt x="6049" y="8451"/>
                      <a:pt x="6262" y="8147"/>
                      <a:pt x="6444" y="8147"/>
                    </a:cubicBezTo>
                    <a:cubicBezTo>
                      <a:pt x="6505" y="7873"/>
                      <a:pt x="6231" y="7782"/>
                      <a:pt x="6566" y="7661"/>
                    </a:cubicBezTo>
                    <a:cubicBezTo>
                      <a:pt x="6687" y="7630"/>
                      <a:pt x="6778" y="7600"/>
                      <a:pt x="6870" y="7569"/>
                    </a:cubicBezTo>
                    <a:cubicBezTo>
                      <a:pt x="6991" y="7509"/>
                      <a:pt x="7022" y="7417"/>
                      <a:pt x="7113" y="7357"/>
                    </a:cubicBezTo>
                    <a:cubicBezTo>
                      <a:pt x="7386" y="7144"/>
                      <a:pt x="7812" y="7326"/>
                      <a:pt x="8055" y="7083"/>
                    </a:cubicBezTo>
                    <a:cubicBezTo>
                      <a:pt x="8237" y="6870"/>
                      <a:pt x="8329" y="6597"/>
                      <a:pt x="8633" y="6475"/>
                    </a:cubicBezTo>
                    <a:cubicBezTo>
                      <a:pt x="8876" y="6384"/>
                      <a:pt x="9149" y="6414"/>
                      <a:pt x="9392" y="6354"/>
                    </a:cubicBezTo>
                    <a:cubicBezTo>
                      <a:pt x="9453" y="6171"/>
                      <a:pt x="9089" y="5898"/>
                      <a:pt x="8997" y="5746"/>
                    </a:cubicBezTo>
                    <a:cubicBezTo>
                      <a:pt x="8845" y="5503"/>
                      <a:pt x="8724" y="5320"/>
                      <a:pt x="8724" y="5016"/>
                    </a:cubicBezTo>
                    <a:cubicBezTo>
                      <a:pt x="8724" y="4712"/>
                      <a:pt x="9028" y="4439"/>
                      <a:pt x="8967" y="4135"/>
                    </a:cubicBezTo>
                    <a:cubicBezTo>
                      <a:pt x="8937" y="4044"/>
                      <a:pt x="8937" y="3952"/>
                      <a:pt x="8785" y="3922"/>
                    </a:cubicBezTo>
                    <a:cubicBezTo>
                      <a:pt x="8772" y="3919"/>
                      <a:pt x="8760" y="3917"/>
                      <a:pt x="8748" y="3917"/>
                    </a:cubicBezTo>
                    <a:cubicBezTo>
                      <a:pt x="8649" y="3917"/>
                      <a:pt x="8589" y="4026"/>
                      <a:pt x="8481" y="4135"/>
                    </a:cubicBezTo>
                    <a:cubicBezTo>
                      <a:pt x="8405" y="4230"/>
                      <a:pt x="8293" y="4337"/>
                      <a:pt x="8205" y="4337"/>
                    </a:cubicBezTo>
                    <a:cubicBezTo>
                      <a:pt x="8152" y="4337"/>
                      <a:pt x="8108" y="4298"/>
                      <a:pt x="8085" y="4196"/>
                    </a:cubicBezTo>
                    <a:cubicBezTo>
                      <a:pt x="7994" y="3983"/>
                      <a:pt x="8085" y="3709"/>
                      <a:pt x="8085" y="3496"/>
                    </a:cubicBezTo>
                    <a:cubicBezTo>
                      <a:pt x="8055" y="3314"/>
                      <a:pt x="8025" y="3101"/>
                      <a:pt x="7873" y="3040"/>
                    </a:cubicBezTo>
                    <a:cubicBezTo>
                      <a:pt x="7828" y="3023"/>
                      <a:pt x="7768" y="3015"/>
                      <a:pt x="7702" y="3015"/>
                    </a:cubicBezTo>
                    <a:cubicBezTo>
                      <a:pt x="7543" y="3015"/>
                      <a:pt x="7351" y="3058"/>
                      <a:pt x="7265" y="3101"/>
                    </a:cubicBezTo>
                    <a:cubicBezTo>
                      <a:pt x="7082" y="3192"/>
                      <a:pt x="7022" y="3466"/>
                      <a:pt x="6930" y="3648"/>
                    </a:cubicBezTo>
                    <a:cubicBezTo>
                      <a:pt x="6809" y="3892"/>
                      <a:pt x="6748" y="4165"/>
                      <a:pt x="6566" y="4378"/>
                    </a:cubicBezTo>
                    <a:cubicBezTo>
                      <a:pt x="6414" y="4530"/>
                      <a:pt x="6231" y="4651"/>
                      <a:pt x="6110" y="4773"/>
                    </a:cubicBezTo>
                    <a:cubicBezTo>
                      <a:pt x="5836" y="5047"/>
                      <a:pt x="5745" y="5351"/>
                      <a:pt x="5563" y="5654"/>
                    </a:cubicBezTo>
                    <a:cubicBezTo>
                      <a:pt x="5441" y="5867"/>
                      <a:pt x="5289" y="5958"/>
                      <a:pt x="5167" y="6110"/>
                    </a:cubicBezTo>
                    <a:cubicBezTo>
                      <a:pt x="5080" y="6198"/>
                      <a:pt x="5049" y="6508"/>
                      <a:pt x="4913" y="6508"/>
                    </a:cubicBezTo>
                    <a:cubicBezTo>
                      <a:pt x="4907" y="6508"/>
                      <a:pt x="4900" y="6507"/>
                      <a:pt x="4894" y="6506"/>
                    </a:cubicBezTo>
                    <a:cubicBezTo>
                      <a:pt x="4560" y="6506"/>
                      <a:pt x="4924" y="6141"/>
                      <a:pt x="4955" y="6050"/>
                    </a:cubicBezTo>
                    <a:cubicBezTo>
                      <a:pt x="5015" y="5928"/>
                      <a:pt x="5076" y="5715"/>
                      <a:pt x="5076" y="5563"/>
                    </a:cubicBezTo>
                    <a:cubicBezTo>
                      <a:pt x="5046" y="5290"/>
                      <a:pt x="4864" y="5138"/>
                      <a:pt x="4955" y="4864"/>
                    </a:cubicBezTo>
                    <a:cubicBezTo>
                      <a:pt x="5015" y="4651"/>
                      <a:pt x="5076" y="4469"/>
                      <a:pt x="5198" y="4287"/>
                    </a:cubicBezTo>
                    <a:cubicBezTo>
                      <a:pt x="5259" y="4196"/>
                      <a:pt x="5289" y="4135"/>
                      <a:pt x="5350" y="4074"/>
                    </a:cubicBezTo>
                    <a:lnTo>
                      <a:pt x="5502" y="3831"/>
                    </a:lnTo>
                    <a:cubicBezTo>
                      <a:pt x="5988" y="3101"/>
                      <a:pt x="6900" y="2706"/>
                      <a:pt x="7326" y="1946"/>
                    </a:cubicBezTo>
                    <a:cubicBezTo>
                      <a:pt x="7449" y="2045"/>
                      <a:pt x="7332" y="2445"/>
                      <a:pt x="7495" y="2445"/>
                    </a:cubicBezTo>
                    <a:cubicBezTo>
                      <a:pt x="7533" y="2445"/>
                      <a:pt x="7586" y="2423"/>
                      <a:pt x="7660" y="2372"/>
                    </a:cubicBezTo>
                    <a:cubicBezTo>
                      <a:pt x="7903" y="2220"/>
                      <a:pt x="7781" y="1885"/>
                      <a:pt x="8055" y="1764"/>
                    </a:cubicBezTo>
                    <a:cubicBezTo>
                      <a:pt x="8096" y="1744"/>
                      <a:pt x="8129" y="1740"/>
                      <a:pt x="8161" y="1740"/>
                    </a:cubicBezTo>
                    <a:cubicBezTo>
                      <a:pt x="8177" y="1740"/>
                      <a:pt x="8192" y="1741"/>
                      <a:pt x="8207" y="1741"/>
                    </a:cubicBezTo>
                    <a:cubicBezTo>
                      <a:pt x="8253" y="1741"/>
                      <a:pt x="8298" y="1733"/>
                      <a:pt x="8359" y="1673"/>
                    </a:cubicBezTo>
                    <a:cubicBezTo>
                      <a:pt x="8481" y="1521"/>
                      <a:pt x="8420" y="1399"/>
                      <a:pt x="8602" y="1278"/>
                    </a:cubicBezTo>
                    <a:cubicBezTo>
                      <a:pt x="8754" y="1186"/>
                      <a:pt x="9089" y="1156"/>
                      <a:pt x="9119" y="943"/>
                    </a:cubicBezTo>
                    <a:cubicBezTo>
                      <a:pt x="8754" y="943"/>
                      <a:pt x="9089" y="487"/>
                      <a:pt x="9058" y="305"/>
                    </a:cubicBezTo>
                    <a:cubicBezTo>
                      <a:pt x="9033" y="288"/>
                      <a:pt x="9005" y="283"/>
                      <a:pt x="8977" y="283"/>
                    </a:cubicBezTo>
                    <a:cubicBezTo>
                      <a:pt x="8931" y="283"/>
                      <a:pt x="8882" y="296"/>
                      <a:pt x="8835" y="296"/>
                    </a:cubicBezTo>
                    <a:cubicBezTo>
                      <a:pt x="8807" y="296"/>
                      <a:pt x="8779" y="291"/>
                      <a:pt x="8754" y="274"/>
                    </a:cubicBezTo>
                    <a:cubicBezTo>
                      <a:pt x="8663" y="244"/>
                      <a:pt x="8572" y="123"/>
                      <a:pt x="848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36"/>
              <p:cNvSpPr/>
              <p:nvPr/>
            </p:nvSpPr>
            <p:spPr>
              <a:xfrm>
                <a:off x="13554063" y="2507450"/>
                <a:ext cx="69175" cy="103400"/>
              </a:xfrm>
              <a:custGeom>
                <a:rect b="b" l="l" r="r" t="t"/>
                <a:pathLst>
                  <a:path extrusionOk="0" h="4136" w="2767">
                    <a:moveTo>
                      <a:pt x="1886" y="0"/>
                    </a:moveTo>
                    <a:cubicBezTo>
                      <a:pt x="1369" y="304"/>
                      <a:pt x="882" y="639"/>
                      <a:pt x="396" y="1003"/>
                    </a:cubicBezTo>
                    <a:cubicBezTo>
                      <a:pt x="427" y="1125"/>
                      <a:pt x="518" y="1186"/>
                      <a:pt x="822" y="1247"/>
                    </a:cubicBezTo>
                    <a:cubicBezTo>
                      <a:pt x="1126" y="1277"/>
                      <a:pt x="1186" y="1247"/>
                      <a:pt x="1247" y="1550"/>
                    </a:cubicBezTo>
                    <a:cubicBezTo>
                      <a:pt x="1308" y="1794"/>
                      <a:pt x="1399" y="1946"/>
                      <a:pt x="1186" y="2189"/>
                    </a:cubicBezTo>
                    <a:cubicBezTo>
                      <a:pt x="1034" y="2371"/>
                      <a:pt x="791" y="2523"/>
                      <a:pt x="609" y="2736"/>
                    </a:cubicBezTo>
                    <a:cubicBezTo>
                      <a:pt x="548" y="2797"/>
                      <a:pt x="518" y="2888"/>
                      <a:pt x="457" y="2949"/>
                    </a:cubicBezTo>
                    <a:cubicBezTo>
                      <a:pt x="396" y="3040"/>
                      <a:pt x="275" y="3040"/>
                      <a:pt x="183" y="3131"/>
                    </a:cubicBezTo>
                    <a:cubicBezTo>
                      <a:pt x="1" y="3313"/>
                      <a:pt x="31" y="3617"/>
                      <a:pt x="153" y="3800"/>
                    </a:cubicBezTo>
                    <a:cubicBezTo>
                      <a:pt x="273" y="4021"/>
                      <a:pt x="394" y="4135"/>
                      <a:pt x="567" y="4135"/>
                    </a:cubicBezTo>
                    <a:cubicBezTo>
                      <a:pt x="656" y="4135"/>
                      <a:pt x="759" y="4105"/>
                      <a:pt x="882" y="4043"/>
                    </a:cubicBezTo>
                    <a:cubicBezTo>
                      <a:pt x="1247" y="3830"/>
                      <a:pt x="1126" y="3344"/>
                      <a:pt x="1582" y="3253"/>
                    </a:cubicBezTo>
                    <a:cubicBezTo>
                      <a:pt x="1592" y="3251"/>
                      <a:pt x="1602" y="3250"/>
                      <a:pt x="1612" y="3250"/>
                    </a:cubicBezTo>
                    <a:cubicBezTo>
                      <a:pt x="1731" y="3250"/>
                      <a:pt x="1835" y="3385"/>
                      <a:pt x="1971" y="3385"/>
                    </a:cubicBezTo>
                    <a:cubicBezTo>
                      <a:pt x="1992" y="3385"/>
                      <a:pt x="2014" y="3382"/>
                      <a:pt x="2038" y="3374"/>
                    </a:cubicBezTo>
                    <a:cubicBezTo>
                      <a:pt x="2220" y="3283"/>
                      <a:pt x="2159" y="3009"/>
                      <a:pt x="2220" y="2857"/>
                    </a:cubicBezTo>
                    <a:cubicBezTo>
                      <a:pt x="2311" y="2736"/>
                      <a:pt x="2433" y="2766"/>
                      <a:pt x="2524" y="2675"/>
                    </a:cubicBezTo>
                    <a:cubicBezTo>
                      <a:pt x="2767" y="2432"/>
                      <a:pt x="2250" y="2128"/>
                      <a:pt x="2220" y="1885"/>
                    </a:cubicBezTo>
                    <a:cubicBezTo>
                      <a:pt x="2189" y="1581"/>
                      <a:pt x="2615" y="1399"/>
                      <a:pt x="2676" y="1125"/>
                    </a:cubicBezTo>
                    <a:cubicBezTo>
                      <a:pt x="2706" y="943"/>
                      <a:pt x="2585" y="547"/>
                      <a:pt x="2463" y="456"/>
                    </a:cubicBezTo>
                    <a:cubicBezTo>
                      <a:pt x="2417" y="426"/>
                      <a:pt x="2364" y="426"/>
                      <a:pt x="2311" y="426"/>
                    </a:cubicBezTo>
                    <a:cubicBezTo>
                      <a:pt x="2258" y="426"/>
                      <a:pt x="2205" y="426"/>
                      <a:pt x="2159" y="395"/>
                    </a:cubicBezTo>
                    <a:cubicBezTo>
                      <a:pt x="2068" y="304"/>
                      <a:pt x="2007" y="183"/>
                      <a:pt x="1946" y="91"/>
                    </a:cubicBezTo>
                    <a:cubicBezTo>
                      <a:pt x="1946" y="61"/>
                      <a:pt x="1916" y="31"/>
                      <a:pt x="188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36"/>
              <p:cNvSpPr/>
              <p:nvPr/>
            </p:nvSpPr>
            <p:spPr>
              <a:xfrm>
                <a:off x="13615638" y="2444375"/>
                <a:ext cx="250825" cy="183950"/>
              </a:xfrm>
              <a:custGeom>
                <a:rect b="b" l="l" r="r" t="t"/>
                <a:pathLst>
                  <a:path extrusionOk="0" h="7358" w="10033">
                    <a:moveTo>
                      <a:pt x="5289" y="0"/>
                    </a:moveTo>
                    <a:cubicBezTo>
                      <a:pt x="3404" y="487"/>
                      <a:pt x="1641" y="1216"/>
                      <a:pt x="0" y="2159"/>
                    </a:cubicBezTo>
                    <a:cubicBezTo>
                      <a:pt x="61" y="2219"/>
                      <a:pt x="122" y="2280"/>
                      <a:pt x="182" y="2341"/>
                    </a:cubicBezTo>
                    <a:cubicBezTo>
                      <a:pt x="274" y="2402"/>
                      <a:pt x="486" y="2614"/>
                      <a:pt x="608" y="2614"/>
                    </a:cubicBezTo>
                    <a:cubicBezTo>
                      <a:pt x="627" y="2622"/>
                      <a:pt x="644" y="2625"/>
                      <a:pt x="661" y="2625"/>
                    </a:cubicBezTo>
                    <a:cubicBezTo>
                      <a:pt x="783" y="2625"/>
                      <a:pt x="870" y="2455"/>
                      <a:pt x="1003" y="2402"/>
                    </a:cubicBezTo>
                    <a:cubicBezTo>
                      <a:pt x="1246" y="2250"/>
                      <a:pt x="1429" y="2250"/>
                      <a:pt x="1641" y="2037"/>
                    </a:cubicBezTo>
                    <a:cubicBezTo>
                      <a:pt x="1854" y="1794"/>
                      <a:pt x="2067" y="1672"/>
                      <a:pt x="2371" y="1611"/>
                    </a:cubicBezTo>
                    <a:cubicBezTo>
                      <a:pt x="2457" y="1597"/>
                      <a:pt x="2563" y="1569"/>
                      <a:pt x="2654" y="1569"/>
                    </a:cubicBezTo>
                    <a:cubicBezTo>
                      <a:pt x="2757" y="1569"/>
                      <a:pt x="2841" y="1604"/>
                      <a:pt x="2857" y="1733"/>
                    </a:cubicBezTo>
                    <a:cubicBezTo>
                      <a:pt x="2857" y="1946"/>
                      <a:pt x="2219" y="2189"/>
                      <a:pt x="2523" y="2341"/>
                    </a:cubicBezTo>
                    <a:cubicBezTo>
                      <a:pt x="2540" y="2347"/>
                      <a:pt x="2558" y="2349"/>
                      <a:pt x="2576" y="2349"/>
                    </a:cubicBezTo>
                    <a:cubicBezTo>
                      <a:pt x="2699" y="2349"/>
                      <a:pt x="2841" y="2234"/>
                      <a:pt x="2962" y="2234"/>
                    </a:cubicBezTo>
                    <a:cubicBezTo>
                      <a:pt x="3013" y="2234"/>
                      <a:pt x="3060" y="2254"/>
                      <a:pt x="3100" y="2311"/>
                    </a:cubicBezTo>
                    <a:cubicBezTo>
                      <a:pt x="3313" y="2554"/>
                      <a:pt x="2918" y="2979"/>
                      <a:pt x="2796" y="3162"/>
                    </a:cubicBezTo>
                    <a:cubicBezTo>
                      <a:pt x="2705" y="3283"/>
                      <a:pt x="2614" y="3405"/>
                      <a:pt x="2462" y="3496"/>
                    </a:cubicBezTo>
                    <a:cubicBezTo>
                      <a:pt x="2371" y="3557"/>
                      <a:pt x="2219" y="3587"/>
                      <a:pt x="2158" y="3739"/>
                    </a:cubicBezTo>
                    <a:cubicBezTo>
                      <a:pt x="2195" y="3761"/>
                      <a:pt x="2238" y="3767"/>
                      <a:pt x="2283" y="3767"/>
                    </a:cubicBezTo>
                    <a:cubicBezTo>
                      <a:pt x="2340" y="3767"/>
                      <a:pt x="2399" y="3758"/>
                      <a:pt x="2449" y="3758"/>
                    </a:cubicBezTo>
                    <a:cubicBezTo>
                      <a:pt x="2526" y="3758"/>
                      <a:pt x="2584" y="3780"/>
                      <a:pt x="2584" y="3891"/>
                    </a:cubicBezTo>
                    <a:cubicBezTo>
                      <a:pt x="2553" y="4073"/>
                      <a:pt x="2249" y="4317"/>
                      <a:pt x="2128" y="4408"/>
                    </a:cubicBezTo>
                    <a:cubicBezTo>
                      <a:pt x="1763" y="4712"/>
                      <a:pt x="1125" y="4712"/>
                      <a:pt x="1064" y="5289"/>
                    </a:cubicBezTo>
                    <a:cubicBezTo>
                      <a:pt x="1033" y="5563"/>
                      <a:pt x="1003" y="5836"/>
                      <a:pt x="973" y="6110"/>
                    </a:cubicBezTo>
                    <a:cubicBezTo>
                      <a:pt x="973" y="6292"/>
                      <a:pt x="882" y="6809"/>
                      <a:pt x="973" y="6991"/>
                    </a:cubicBezTo>
                    <a:cubicBezTo>
                      <a:pt x="1064" y="7174"/>
                      <a:pt x="1307" y="7083"/>
                      <a:pt x="1459" y="7174"/>
                    </a:cubicBezTo>
                    <a:cubicBezTo>
                      <a:pt x="1597" y="7266"/>
                      <a:pt x="1665" y="7358"/>
                      <a:pt x="1795" y="7358"/>
                    </a:cubicBezTo>
                    <a:cubicBezTo>
                      <a:pt x="1838" y="7358"/>
                      <a:pt x="1886" y="7348"/>
                      <a:pt x="1945" y="7326"/>
                    </a:cubicBezTo>
                    <a:cubicBezTo>
                      <a:pt x="2492" y="7143"/>
                      <a:pt x="2523" y="6292"/>
                      <a:pt x="3070" y="6019"/>
                    </a:cubicBezTo>
                    <a:cubicBezTo>
                      <a:pt x="3313" y="5897"/>
                      <a:pt x="3556" y="5745"/>
                      <a:pt x="3769" y="5624"/>
                    </a:cubicBezTo>
                    <a:cubicBezTo>
                      <a:pt x="3857" y="5585"/>
                      <a:pt x="3926" y="5571"/>
                      <a:pt x="3987" y="5571"/>
                    </a:cubicBezTo>
                    <a:cubicBezTo>
                      <a:pt x="4117" y="5571"/>
                      <a:pt x="4212" y="5633"/>
                      <a:pt x="4377" y="5654"/>
                    </a:cubicBezTo>
                    <a:cubicBezTo>
                      <a:pt x="4409" y="5659"/>
                      <a:pt x="4439" y="5662"/>
                      <a:pt x="4467" y="5662"/>
                    </a:cubicBezTo>
                    <a:cubicBezTo>
                      <a:pt x="4758" y="5662"/>
                      <a:pt x="4849" y="5390"/>
                      <a:pt x="5015" y="5168"/>
                    </a:cubicBezTo>
                    <a:cubicBezTo>
                      <a:pt x="5198" y="4864"/>
                      <a:pt x="5410" y="4833"/>
                      <a:pt x="5745" y="4712"/>
                    </a:cubicBezTo>
                    <a:cubicBezTo>
                      <a:pt x="6049" y="4621"/>
                      <a:pt x="6353" y="4499"/>
                      <a:pt x="6657" y="4408"/>
                    </a:cubicBezTo>
                    <a:cubicBezTo>
                      <a:pt x="6748" y="4377"/>
                      <a:pt x="6839" y="4317"/>
                      <a:pt x="6930" y="4317"/>
                    </a:cubicBezTo>
                    <a:cubicBezTo>
                      <a:pt x="7021" y="4347"/>
                      <a:pt x="7113" y="4438"/>
                      <a:pt x="7204" y="4438"/>
                    </a:cubicBezTo>
                    <a:cubicBezTo>
                      <a:pt x="7599" y="4438"/>
                      <a:pt x="7021" y="4104"/>
                      <a:pt x="7021" y="3922"/>
                    </a:cubicBezTo>
                    <a:cubicBezTo>
                      <a:pt x="7113" y="3906"/>
                      <a:pt x="7204" y="3906"/>
                      <a:pt x="7295" y="3906"/>
                    </a:cubicBezTo>
                    <a:cubicBezTo>
                      <a:pt x="7386" y="3906"/>
                      <a:pt x="7477" y="3906"/>
                      <a:pt x="7569" y="3891"/>
                    </a:cubicBezTo>
                    <a:cubicBezTo>
                      <a:pt x="7660" y="3739"/>
                      <a:pt x="7569" y="3587"/>
                      <a:pt x="7569" y="3435"/>
                    </a:cubicBezTo>
                    <a:cubicBezTo>
                      <a:pt x="7538" y="3162"/>
                      <a:pt x="7629" y="3192"/>
                      <a:pt x="7751" y="3010"/>
                    </a:cubicBezTo>
                    <a:cubicBezTo>
                      <a:pt x="7812" y="2949"/>
                      <a:pt x="7751" y="2888"/>
                      <a:pt x="7842" y="2827"/>
                    </a:cubicBezTo>
                    <a:cubicBezTo>
                      <a:pt x="7876" y="2805"/>
                      <a:pt x="7922" y="2799"/>
                      <a:pt x="7971" y="2799"/>
                    </a:cubicBezTo>
                    <a:cubicBezTo>
                      <a:pt x="8025" y="2799"/>
                      <a:pt x="8083" y="2806"/>
                      <a:pt x="8133" y="2806"/>
                    </a:cubicBezTo>
                    <a:cubicBezTo>
                      <a:pt x="8161" y="2806"/>
                      <a:pt x="8186" y="2804"/>
                      <a:pt x="8207" y="2797"/>
                    </a:cubicBezTo>
                    <a:cubicBezTo>
                      <a:pt x="8480" y="2766"/>
                      <a:pt x="8480" y="2584"/>
                      <a:pt x="8511" y="2371"/>
                    </a:cubicBezTo>
                    <a:cubicBezTo>
                      <a:pt x="8541" y="2311"/>
                      <a:pt x="8602" y="2159"/>
                      <a:pt x="8602" y="2128"/>
                    </a:cubicBezTo>
                    <a:cubicBezTo>
                      <a:pt x="8602" y="2037"/>
                      <a:pt x="8480" y="1976"/>
                      <a:pt x="8541" y="1885"/>
                    </a:cubicBezTo>
                    <a:cubicBezTo>
                      <a:pt x="8556" y="1839"/>
                      <a:pt x="8610" y="1832"/>
                      <a:pt x="8667" y="1832"/>
                    </a:cubicBezTo>
                    <a:cubicBezTo>
                      <a:pt x="8695" y="1832"/>
                      <a:pt x="8725" y="1834"/>
                      <a:pt x="8751" y="1834"/>
                    </a:cubicBezTo>
                    <a:cubicBezTo>
                      <a:pt x="8777" y="1834"/>
                      <a:pt x="8800" y="1832"/>
                      <a:pt x="8815" y="1824"/>
                    </a:cubicBezTo>
                    <a:cubicBezTo>
                      <a:pt x="8876" y="1763"/>
                      <a:pt x="8845" y="1672"/>
                      <a:pt x="8845" y="1581"/>
                    </a:cubicBezTo>
                    <a:cubicBezTo>
                      <a:pt x="8815" y="1459"/>
                      <a:pt x="8784" y="1459"/>
                      <a:pt x="8845" y="1338"/>
                    </a:cubicBezTo>
                    <a:cubicBezTo>
                      <a:pt x="8906" y="1216"/>
                      <a:pt x="9058" y="1186"/>
                      <a:pt x="9180" y="1125"/>
                    </a:cubicBezTo>
                    <a:cubicBezTo>
                      <a:pt x="9362" y="1064"/>
                      <a:pt x="9605" y="1034"/>
                      <a:pt x="9757" y="882"/>
                    </a:cubicBezTo>
                    <a:cubicBezTo>
                      <a:pt x="10033" y="623"/>
                      <a:pt x="9798" y="562"/>
                      <a:pt x="9487" y="562"/>
                    </a:cubicBezTo>
                    <a:cubicBezTo>
                      <a:pt x="9215" y="562"/>
                      <a:pt x="8884" y="608"/>
                      <a:pt x="8784" y="608"/>
                    </a:cubicBezTo>
                    <a:cubicBezTo>
                      <a:pt x="8876" y="517"/>
                      <a:pt x="8997" y="517"/>
                      <a:pt x="8967" y="365"/>
                    </a:cubicBezTo>
                    <a:cubicBezTo>
                      <a:pt x="8967" y="228"/>
                      <a:pt x="8881" y="211"/>
                      <a:pt x="8787" y="211"/>
                    </a:cubicBezTo>
                    <a:cubicBezTo>
                      <a:pt x="8756" y="211"/>
                      <a:pt x="8724" y="213"/>
                      <a:pt x="8693" y="213"/>
                    </a:cubicBezTo>
                    <a:lnTo>
                      <a:pt x="8328" y="213"/>
                    </a:lnTo>
                    <a:cubicBezTo>
                      <a:pt x="8237" y="213"/>
                      <a:pt x="8116" y="274"/>
                      <a:pt x="8025" y="274"/>
                    </a:cubicBezTo>
                    <a:cubicBezTo>
                      <a:pt x="7888" y="274"/>
                      <a:pt x="7854" y="223"/>
                      <a:pt x="7768" y="223"/>
                    </a:cubicBezTo>
                    <a:cubicBezTo>
                      <a:pt x="7740" y="223"/>
                      <a:pt x="7705" y="228"/>
                      <a:pt x="7660" y="244"/>
                    </a:cubicBezTo>
                    <a:cubicBezTo>
                      <a:pt x="7477" y="304"/>
                      <a:pt x="7417" y="396"/>
                      <a:pt x="7234" y="396"/>
                    </a:cubicBezTo>
                    <a:cubicBezTo>
                      <a:pt x="7052" y="396"/>
                      <a:pt x="6900" y="396"/>
                      <a:pt x="6748" y="426"/>
                    </a:cubicBezTo>
                    <a:cubicBezTo>
                      <a:pt x="6505" y="426"/>
                      <a:pt x="6322" y="304"/>
                      <a:pt x="6110" y="304"/>
                    </a:cubicBezTo>
                    <a:cubicBezTo>
                      <a:pt x="6061" y="304"/>
                      <a:pt x="5988" y="314"/>
                      <a:pt x="5920" y="314"/>
                    </a:cubicBezTo>
                    <a:cubicBezTo>
                      <a:pt x="5818" y="314"/>
                      <a:pt x="5727" y="292"/>
                      <a:pt x="5745" y="183"/>
                    </a:cubicBezTo>
                    <a:cubicBezTo>
                      <a:pt x="5684" y="183"/>
                      <a:pt x="5410" y="183"/>
                      <a:pt x="5350" y="122"/>
                    </a:cubicBezTo>
                    <a:cubicBezTo>
                      <a:pt x="5319" y="92"/>
                      <a:pt x="5289" y="61"/>
                      <a:pt x="528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36"/>
              <p:cNvSpPr/>
              <p:nvPr/>
            </p:nvSpPr>
            <p:spPr>
              <a:xfrm>
                <a:off x="13775213" y="2576350"/>
                <a:ext cx="73725" cy="29450"/>
              </a:xfrm>
              <a:custGeom>
                <a:rect b="b" l="l" r="r" t="t"/>
                <a:pathLst>
                  <a:path extrusionOk="0" h="1178" w="2949">
                    <a:moveTo>
                      <a:pt x="1990" y="0"/>
                    </a:moveTo>
                    <a:cubicBezTo>
                      <a:pt x="1891" y="0"/>
                      <a:pt x="1824" y="41"/>
                      <a:pt x="1824" y="41"/>
                    </a:cubicBezTo>
                    <a:cubicBezTo>
                      <a:pt x="1702" y="132"/>
                      <a:pt x="1490" y="132"/>
                      <a:pt x="1338" y="162"/>
                    </a:cubicBezTo>
                    <a:cubicBezTo>
                      <a:pt x="1262" y="177"/>
                      <a:pt x="1170" y="185"/>
                      <a:pt x="1075" y="185"/>
                    </a:cubicBezTo>
                    <a:cubicBezTo>
                      <a:pt x="980" y="185"/>
                      <a:pt x="882" y="177"/>
                      <a:pt x="790" y="162"/>
                    </a:cubicBezTo>
                    <a:cubicBezTo>
                      <a:pt x="654" y="143"/>
                      <a:pt x="555" y="61"/>
                      <a:pt x="445" y="61"/>
                    </a:cubicBezTo>
                    <a:cubicBezTo>
                      <a:pt x="384" y="61"/>
                      <a:pt x="319" y="86"/>
                      <a:pt x="243" y="162"/>
                    </a:cubicBezTo>
                    <a:cubicBezTo>
                      <a:pt x="0" y="436"/>
                      <a:pt x="365" y="375"/>
                      <a:pt x="517" y="557"/>
                    </a:cubicBezTo>
                    <a:cubicBezTo>
                      <a:pt x="669" y="770"/>
                      <a:pt x="426" y="1074"/>
                      <a:pt x="730" y="1165"/>
                    </a:cubicBezTo>
                    <a:cubicBezTo>
                      <a:pt x="770" y="1173"/>
                      <a:pt x="826" y="1177"/>
                      <a:pt x="889" y="1177"/>
                    </a:cubicBezTo>
                    <a:cubicBezTo>
                      <a:pt x="1060" y="1177"/>
                      <a:pt x="1279" y="1149"/>
                      <a:pt x="1368" y="1105"/>
                    </a:cubicBezTo>
                    <a:cubicBezTo>
                      <a:pt x="1550" y="1013"/>
                      <a:pt x="1642" y="801"/>
                      <a:pt x="1854" y="709"/>
                    </a:cubicBezTo>
                    <a:cubicBezTo>
                      <a:pt x="1896" y="693"/>
                      <a:pt x="1943" y="687"/>
                      <a:pt x="1992" y="687"/>
                    </a:cubicBezTo>
                    <a:cubicBezTo>
                      <a:pt x="2071" y="687"/>
                      <a:pt x="2155" y="701"/>
                      <a:pt x="2234" y="701"/>
                    </a:cubicBezTo>
                    <a:cubicBezTo>
                      <a:pt x="2282" y="701"/>
                      <a:pt x="2329" y="696"/>
                      <a:pt x="2371" y="679"/>
                    </a:cubicBezTo>
                    <a:cubicBezTo>
                      <a:pt x="2949" y="466"/>
                      <a:pt x="2432" y="162"/>
                      <a:pt x="2158" y="41"/>
                    </a:cubicBezTo>
                    <a:cubicBezTo>
                      <a:pt x="2097" y="10"/>
                      <a:pt x="2040" y="0"/>
                      <a:pt x="199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36"/>
              <p:cNvSpPr/>
              <p:nvPr/>
            </p:nvSpPr>
            <p:spPr>
              <a:xfrm>
                <a:off x="13530513" y="2720625"/>
                <a:ext cx="40300" cy="43375"/>
              </a:xfrm>
              <a:custGeom>
                <a:rect b="b" l="l" r="r" t="t"/>
                <a:pathLst>
                  <a:path extrusionOk="0" h="1735" w="1612">
                    <a:moveTo>
                      <a:pt x="1014" y="0"/>
                    </a:moveTo>
                    <a:cubicBezTo>
                      <a:pt x="905" y="0"/>
                      <a:pt x="764" y="220"/>
                      <a:pt x="700" y="349"/>
                    </a:cubicBezTo>
                    <a:cubicBezTo>
                      <a:pt x="609" y="440"/>
                      <a:pt x="609" y="501"/>
                      <a:pt x="487" y="562"/>
                    </a:cubicBezTo>
                    <a:cubicBezTo>
                      <a:pt x="365" y="592"/>
                      <a:pt x="153" y="531"/>
                      <a:pt x="92" y="683"/>
                    </a:cubicBezTo>
                    <a:cubicBezTo>
                      <a:pt x="1" y="926"/>
                      <a:pt x="305" y="926"/>
                      <a:pt x="426" y="1048"/>
                    </a:cubicBezTo>
                    <a:cubicBezTo>
                      <a:pt x="487" y="1109"/>
                      <a:pt x="457" y="1169"/>
                      <a:pt x="517" y="1230"/>
                    </a:cubicBezTo>
                    <a:cubicBezTo>
                      <a:pt x="548" y="1321"/>
                      <a:pt x="548" y="1291"/>
                      <a:pt x="639" y="1321"/>
                    </a:cubicBezTo>
                    <a:cubicBezTo>
                      <a:pt x="730" y="1382"/>
                      <a:pt x="700" y="1321"/>
                      <a:pt x="791" y="1413"/>
                    </a:cubicBezTo>
                    <a:cubicBezTo>
                      <a:pt x="821" y="1473"/>
                      <a:pt x="791" y="1625"/>
                      <a:pt x="852" y="1686"/>
                    </a:cubicBezTo>
                    <a:cubicBezTo>
                      <a:pt x="893" y="1721"/>
                      <a:pt x="931" y="1735"/>
                      <a:pt x="966" y="1735"/>
                    </a:cubicBezTo>
                    <a:cubicBezTo>
                      <a:pt x="1086" y="1735"/>
                      <a:pt x="1169" y="1568"/>
                      <a:pt x="1217" y="1473"/>
                    </a:cubicBezTo>
                    <a:cubicBezTo>
                      <a:pt x="1247" y="1321"/>
                      <a:pt x="1308" y="1352"/>
                      <a:pt x="1429" y="1261"/>
                    </a:cubicBezTo>
                    <a:cubicBezTo>
                      <a:pt x="1521" y="1200"/>
                      <a:pt x="1612" y="1078"/>
                      <a:pt x="1551" y="987"/>
                    </a:cubicBezTo>
                    <a:cubicBezTo>
                      <a:pt x="1581" y="987"/>
                      <a:pt x="1612" y="774"/>
                      <a:pt x="1551" y="622"/>
                    </a:cubicBezTo>
                    <a:cubicBezTo>
                      <a:pt x="1521" y="562"/>
                      <a:pt x="1460" y="349"/>
                      <a:pt x="1399" y="318"/>
                    </a:cubicBezTo>
                    <a:cubicBezTo>
                      <a:pt x="1386" y="312"/>
                      <a:pt x="1372" y="310"/>
                      <a:pt x="1357" y="310"/>
                    </a:cubicBezTo>
                    <a:cubicBezTo>
                      <a:pt x="1316" y="310"/>
                      <a:pt x="1269" y="327"/>
                      <a:pt x="1228" y="327"/>
                    </a:cubicBezTo>
                    <a:cubicBezTo>
                      <a:pt x="1213" y="327"/>
                      <a:pt x="1199" y="325"/>
                      <a:pt x="1186" y="318"/>
                    </a:cubicBezTo>
                    <a:cubicBezTo>
                      <a:pt x="1125" y="288"/>
                      <a:pt x="1156" y="197"/>
                      <a:pt x="1125" y="136"/>
                    </a:cubicBezTo>
                    <a:cubicBezTo>
                      <a:pt x="1099" y="38"/>
                      <a:pt x="1059" y="0"/>
                      <a:pt x="101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59" name="Google Shape;2359;p36"/>
            <p:cNvGrpSpPr/>
            <p:nvPr/>
          </p:nvGrpSpPr>
          <p:grpSpPr>
            <a:xfrm>
              <a:off x="639788" y="3496287"/>
              <a:ext cx="2395296" cy="1320469"/>
              <a:chOff x="12285450" y="5329325"/>
              <a:chExt cx="1050200" cy="578950"/>
            </a:xfrm>
          </p:grpSpPr>
          <p:sp>
            <p:nvSpPr>
              <p:cNvPr id="2360" name="Google Shape;2360;p36"/>
              <p:cNvSpPr/>
              <p:nvPr/>
            </p:nvSpPr>
            <p:spPr>
              <a:xfrm>
                <a:off x="12285450" y="5329325"/>
                <a:ext cx="1050200" cy="578950"/>
              </a:xfrm>
              <a:custGeom>
                <a:rect b="b" l="l" r="r" t="t"/>
                <a:pathLst>
                  <a:path extrusionOk="0" h="23158" w="42008">
                    <a:moveTo>
                      <a:pt x="1948" y="0"/>
                    </a:moveTo>
                    <a:cubicBezTo>
                      <a:pt x="1947" y="0"/>
                      <a:pt x="1947" y="1"/>
                      <a:pt x="1946" y="3"/>
                    </a:cubicBezTo>
                    <a:cubicBezTo>
                      <a:pt x="0" y="6994"/>
                      <a:pt x="4651" y="22435"/>
                      <a:pt x="21308" y="23134"/>
                    </a:cubicBezTo>
                    <a:cubicBezTo>
                      <a:pt x="21679" y="23150"/>
                      <a:pt x="22045" y="23158"/>
                      <a:pt x="22404" y="23158"/>
                    </a:cubicBezTo>
                    <a:cubicBezTo>
                      <a:pt x="38142" y="23158"/>
                      <a:pt x="42007" y="8517"/>
                      <a:pt x="42007" y="8514"/>
                    </a:cubicBezTo>
                    <a:lnTo>
                      <a:pt x="42007" y="8514"/>
                    </a:lnTo>
                    <a:cubicBezTo>
                      <a:pt x="41010" y="10993"/>
                      <a:pt x="35163" y="20377"/>
                      <a:pt x="23111" y="20377"/>
                    </a:cubicBezTo>
                    <a:cubicBezTo>
                      <a:pt x="21569" y="20377"/>
                      <a:pt x="19925" y="20223"/>
                      <a:pt x="18177" y="19882"/>
                    </a:cubicBezTo>
                    <a:cubicBezTo>
                      <a:pt x="2888" y="16897"/>
                      <a:pt x="2049" y="0"/>
                      <a:pt x="1948" y="0"/>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36"/>
              <p:cNvSpPr/>
              <p:nvPr/>
            </p:nvSpPr>
            <p:spPr>
              <a:xfrm>
                <a:off x="12446550" y="5691100"/>
                <a:ext cx="424050" cy="197125"/>
              </a:xfrm>
              <a:custGeom>
                <a:rect b="b" l="l" r="r" t="t"/>
                <a:pathLst>
                  <a:path extrusionOk="0" h="7885" w="16962">
                    <a:moveTo>
                      <a:pt x="0" y="1"/>
                    </a:moveTo>
                    <a:lnTo>
                      <a:pt x="0" y="1"/>
                    </a:lnTo>
                    <a:cubicBezTo>
                      <a:pt x="487" y="2189"/>
                      <a:pt x="1338" y="3618"/>
                      <a:pt x="3283" y="4773"/>
                    </a:cubicBezTo>
                    <a:cubicBezTo>
                      <a:pt x="6262" y="6566"/>
                      <a:pt x="9636" y="7599"/>
                      <a:pt x="13101" y="7843"/>
                    </a:cubicBezTo>
                    <a:cubicBezTo>
                      <a:pt x="13472" y="7869"/>
                      <a:pt x="13846" y="7885"/>
                      <a:pt x="14219" y="7885"/>
                    </a:cubicBezTo>
                    <a:cubicBezTo>
                      <a:pt x="15158" y="7885"/>
                      <a:pt x="16091" y="7783"/>
                      <a:pt x="16961" y="7478"/>
                    </a:cubicBezTo>
                    <a:cubicBezTo>
                      <a:pt x="14347" y="6931"/>
                      <a:pt x="11703" y="6384"/>
                      <a:pt x="9210" y="5381"/>
                    </a:cubicBezTo>
                    <a:cubicBezTo>
                      <a:pt x="6809" y="4438"/>
                      <a:pt x="4590" y="3071"/>
                      <a:pt x="2523" y="1520"/>
                    </a:cubicBezTo>
                    <a:cubicBezTo>
                      <a:pt x="1733" y="912"/>
                      <a:pt x="943" y="274"/>
                      <a:pt x="0" y="1"/>
                    </a:cubicBezTo>
                    <a:close/>
                  </a:path>
                </a:pathLst>
              </a:custGeom>
              <a:solidFill>
                <a:srgbClr val="333333">
                  <a:alpha val="941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62" name="Google Shape;2362;p36"/>
            <p:cNvGrpSpPr/>
            <p:nvPr/>
          </p:nvGrpSpPr>
          <p:grpSpPr>
            <a:xfrm flipH="1">
              <a:off x="1747407" y="2794724"/>
              <a:ext cx="1175218" cy="1552903"/>
              <a:chOff x="9055150" y="6248900"/>
              <a:chExt cx="427850" cy="565350"/>
            </a:xfrm>
          </p:grpSpPr>
          <p:sp>
            <p:nvSpPr>
              <p:cNvPr id="2363" name="Google Shape;2363;p36"/>
              <p:cNvSpPr/>
              <p:nvPr/>
            </p:nvSpPr>
            <p:spPr>
              <a:xfrm>
                <a:off x="9120500" y="6557175"/>
                <a:ext cx="222675" cy="176050"/>
              </a:xfrm>
              <a:custGeom>
                <a:rect b="b" l="l" r="r" t="t"/>
                <a:pathLst>
                  <a:path extrusionOk="0" h="7042" w="8907">
                    <a:moveTo>
                      <a:pt x="1214" y="1"/>
                    </a:moveTo>
                    <a:cubicBezTo>
                      <a:pt x="1064" y="1"/>
                      <a:pt x="912" y="3"/>
                      <a:pt x="760" y="9"/>
                    </a:cubicBezTo>
                    <a:cubicBezTo>
                      <a:pt x="679" y="9"/>
                      <a:pt x="602" y="2"/>
                      <a:pt x="528" y="2"/>
                    </a:cubicBezTo>
                    <a:cubicBezTo>
                      <a:pt x="382" y="2"/>
                      <a:pt x="254" y="29"/>
                      <a:pt x="152" y="191"/>
                    </a:cubicBezTo>
                    <a:cubicBezTo>
                      <a:pt x="0" y="495"/>
                      <a:pt x="152" y="1103"/>
                      <a:pt x="152" y="1407"/>
                    </a:cubicBezTo>
                    <a:cubicBezTo>
                      <a:pt x="213" y="2319"/>
                      <a:pt x="244" y="3230"/>
                      <a:pt x="274" y="4142"/>
                    </a:cubicBezTo>
                    <a:cubicBezTo>
                      <a:pt x="304" y="4507"/>
                      <a:pt x="304" y="4902"/>
                      <a:pt x="426" y="5297"/>
                    </a:cubicBezTo>
                    <a:cubicBezTo>
                      <a:pt x="578" y="5875"/>
                      <a:pt x="973" y="6422"/>
                      <a:pt x="1490" y="6726"/>
                    </a:cubicBezTo>
                    <a:cubicBezTo>
                      <a:pt x="1894" y="6959"/>
                      <a:pt x="2355" y="7041"/>
                      <a:pt x="2826" y="7041"/>
                    </a:cubicBezTo>
                    <a:cubicBezTo>
                      <a:pt x="3275" y="7041"/>
                      <a:pt x="3734" y="6967"/>
                      <a:pt x="4165" y="6878"/>
                    </a:cubicBezTo>
                    <a:cubicBezTo>
                      <a:pt x="4621" y="6817"/>
                      <a:pt x="5076" y="6726"/>
                      <a:pt x="5532" y="6544"/>
                    </a:cubicBezTo>
                    <a:cubicBezTo>
                      <a:pt x="6596" y="6118"/>
                      <a:pt x="7508" y="5267"/>
                      <a:pt x="8086" y="4264"/>
                    </a:cubicBezTo>
                    <a:cubicBezTo>
                      <a:pt x="8663" y="3230"/>
                      <a:pt x="8906" y="2045"/>
                      <a:pt x="8906" y="890"/>
                    </a:cubicBezTo>
                    <a:cubicBezTo>
                      <a:pt x="8906" y="738"/>
                      <a:pt x="8906" y="586"/>
                      <a:pt x="8785" y="556"/>
                    </a:cubicBezTo>
                    <a:cubicBezTo>
                      <a:pt x="8724" y="525"/>
                      <a:pt x="8663" y="525"/>
                      <a:pt x="8602" y="525"/>
                    </a:cubicBezTo>
                    <a:cubicBezTo>
                      <a:pt x="8238" y="574"/>
                      <a:pt x="7868" y="593"/>
                      <a:pt x="7495" y="593"/>
                    </a:cubicBezTo>
                    <a:cubicBezTo>
                      <a:pt x="6937" y="593"/>
                      <a:pt x="6371" y="550"/>
                      <a:pt x="5806" y="495"/>
                    </a:cubicBezTo>
                    <a:cubicBezTo>
                      <a:pt x="4253" y="273"/>
                      <a:pt x="2777" y="1"/>
                      <a:pt x="121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36"/>
              <p:cNvSpPr/>
              <p:nvPr/>
            </p:nvSpPr>
            <p:spPr>
              <a:xfrm>
                <a:off x="9156975" y="6673225"/>
                <a:ext cx="155800" cy="60425"/>
              </a:xfrm>
              <a:custGeom>
                <a:rect b="b" l="l" r="r" t="t"/>
                <a:pathLst>
                  <a:path extrusionOk="0" h="2417" w="6232">
                    <a:moveTo>
                      <a:pt x="4614" y="0"/>
                    </a:moveTo>
                    <a:cubicBezTo>
                      <a:pt x="4448" y="0"/>
                      <a:pt x="4286" y="7"/>
                      <a:pt x="4134" y="17"/>
                    </a:cubicBezTo>
                    <a:cubicBezTo>
                      <a:pt x="3131" y="108"/>
                      <a:pt x="2128" y="412"/>
                      <a:pt x="1277" y="959"/>
                    </a:cubicBezTo>
                    <a:cubicBezTo>
                      <a:pt x="1186" y="1020"/>
                      <a:pt x="0" y="1962"/>
                      <a:pt x="31" y="1993"/>
                    </a:cubicBezTo>
                    <a:cubicBezTo>
                      <a:pt x="499" y="2305"/>
                      <a:pt x="1054" y="2417"/>
                      <a:pt x="1617" y="2417"/>
                    </a:cubicBezTo>
                    <a:cubicBezTo>
                      <a:pt x="1932" y="2417"/>
                      <a:pt x="2248" y="2382"/>
                      <a:pt x="2554" y="2327"/>
                    </a:cubicBezTo>
                    <a:cubicBezTo>
                      <a:pt x="3648" y="2114"/>
                      <a:pt x="4681" y="1689"/>
                      <a:pt x="5563" y="1051"/>
                    </a:cubicBezTo>
                    <a:cubicBezTo>
                      <a:pt x="5988" y="747"/>
                      <a:pt x="6231" y="260"/>
                      <a:pt x="5593" y="108"/>
                    </a:cubicBezTo>
                    <a:cubicBezTo>
                      <a:pt x="5289" y="27"/>
                      <a:pt x="4945" y="0"/>
                      <a:pt x="461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36"/>
              <p:cNvSpPr/>
              <p:nvPr/>
            </p:nvSpPr>
            <p:spPr>
              <a:xfrm>
                <a:off x="9119725" y="6552975"/>
                <a:ext cx="200650" cy="49450"/>
              </a:xfrm>
              <a:custGeom>
                <a:rect b="b" l="l" r="r" t="t"/>
                <a:pathLst>
                  <a:path extrusionOk="0" h="1978" w="8026">
                    <a:moveTo>
                      <a:pt x="1060" y="1"/>
                    </a:moveTo>
                    <a:cubicBezTo>
                      <a:pt x="761" y="1"/>
                      <a:pt x="457" y="55"/>
                      <a:pt x="275" y="298"/>
                    </a:cubicBezTo>
                    <a:cubicBezTo>
                      <a:pt x="1" y="724"/>
                      <a:pt x="366" y="906"/>
                      <a:pt x="670" y="1088"/>
                    </a:cubicBezTo>
                    <a:cubicBezTo>
                      <a:pt x="1490" y="1605"/>
                      <a:pt x="2402" y="1757"/>
                      <a:pt x="3375" y="1879"/>
                    </a:cubicBezTo>
                    <a:cubicBezTo>
                      <a:pt x="3747" y="1928"/>
                      <a:pt x="4119" y="1978"/>
                      <a:pt x="4492" y="1978"/>
                    </a:cubicBezTo>
                    <a:cubicBezTo>
                      <a:pt x="4575" y="1978"/>
                      <a:pt x="4659" y="1975"/>
                      <a:pt x="4743" y="1970"/>
                    </a:cubicBezTo>
                    <a:cubicBezTo>
                      <a:pt x="5928" y="1940"/>
                      <a:pt x="7022" y="1423"/>
                      <a:pt x="8025" y="815"/>
                    </a:cubicBezTo>
                    <a:lnTo>
                      <a:pt x="8025" y="815"/>
                    </a:lnTo>
                    <a:cubicBezTo>
                      <a:pt x="7918" y="820"/>
                      <a:pt x="7811" y="823"/>
                      <a:pt x="7705" y="823"/>
                    </a:cubicBezTo>
                    <a:cubicBezTo>
                      <a:pt x="7212" y="823"/>
                      <a:pt x="6732" y="768"/>
                      <a:pt x="6232" y="693"/>
                    </a:cubicBezTo>
                    <a:lnTo>
                      <a:pt x="3892" y="359"/>
                    </a:lnTo>
                    <a:cubicBezTo>
                      <a:pt x="3101" y="237"/>
                      <a:pt x="2281" y="146"/>
                      <a:pt x="1490" y="25"/>
                    </a:cubicBezTo>
                    <a:cubicBezTo>
                      <a:pt x="1359" y="14"/>
                      <a:pt x="1210" y="1"/>
                      <a:pt x="106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36"/>
              <p:cNvSpPr/>
              <p:nvPr/>
            </p:nvSpPr>
            <p:spPr>
              <a:xfrm>
                <a:off x="9305150" y="6263100"/>
                <a:ext cx="169475" cy="37450"/>
              </a:xfrm>
              <a:custGeom>
                <a:rect b="b" l="l" r="r" t="t"/>
                <a:pathLst>
                  <a:path extrusionOk="0" h="1498" w="6779">
                    <a:moveTo>
                      <a:pt x="3287" y="0"/>
                    </a:moveTo>
                    <a:cubicBezTo>
                      <a:pt x="2741" y="0"/>
                      <a:pt x="2194" y="61"/>
                      <a:pt x="1672" y="191"/>
                    </a:cubicBezTo>
                    <a:cubicBezTo>
                      <a:pt x="1095" y="343"/>
                      <a:pt x="548" y="586"/>
                      <a:pt x="61" y="860"/>
                    </a:cubicBezTo>
                    <a:cubicBezTo>
                      <a:pt x="1" y="1103"/>
                      <a:pt x="244" y="1315"/>
                      <a:pt x="517" y="1346"/>
                    </a:cubicBezTo>
                    <a:cubicBezTo>
                      <a:pt x="550" y="1350"/>
                      <a:pt x="582" y="1352"/>
                      <a:pt x="615" y="1352"/>
                    </a:cubicBezTo>
                    <a:cubicBezTo>
                      <a:pt x="826" y="1352"/>
                      <a:pt x="1036" y="1273"/>
                      <a:pt x="1247" y="1194"/>
                    </a:cubicBezTo>
                    <a:cubicBezTo>
                      <a:pt x="1642" y="1042"/>
                      <a:pt x="2098" y="981"/>
                      <a:pt x="2523" y="890"/>
                    </a:cubicBezTo>
                    <a:cubicBezTo>
                      <a:pt x="2997" y="820"/>
                      <a:pt x="3481" y="750"/>
                      <a:pt x="3964" y="750"/>
                    </a:cubicBezTo>
                    <a:cubicBezTo>
                      <a:pt x="4317" y="750"/>
                      <a:pt x="4669" y="787"/>
                      <a:pt x="5016" y="890"/>
                    </a:cubicBezTo>
                    <a:cubicBezTo>
                      <a:pt x="5533" y="1042"/>
                      <a:pt x="6019" y="1376"/>
                      <a:pt x="6566" y="1498"/>
                    </a:cubicBezTo>
                    <a:cubicBezTo>
                      <a:pt x="6627" y="1498"/>
                      <a:pt x="6718" y="1498"/>
                      <a:pt x="6748" y="1467"/>
                    </a:cubicBezTo>
                    <a:cubicBezTo>
                      <a:pt x="6779" y="1407"/>
                      <a:pt x="6779" y="1376"/>
                      <a:pt x="6779" y="1346"/>
                    </a:cubicBezTo>
                    <a:cubicBezTo>
                      <a:pt x="6627" y="525"/>
                      <a:pt x="5350" y="282"/>
                      <a:pt x="4681" y="130"/>
                    </a:cubicBezTo>
                    <a:cubicBezTo>
                      <a:pt x="4230" y="45"/>
                      <a:pt x="3759" y="0"/>
                      <a:pt x="32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36"/>
              <p:cNvSpPr/>
              <p:nvPr/>
            </p:nvSpPr>
            <p:spPr>
              <a:xfrm>
                <a:off x="9299075" y="6295225"/>
                <a:ext cx="177825" cy="70675"/>
              </a:xfrm>
              <a:custGeom>
                <a:rect b="b" l="l" r="r" t="t"/>
                <a:pathLst>
                  <a:path extrusionOk="0" h="2827" w="7113">
                    <a:moveTo>
                      <a:pt x="4712" y="0"/>
                    </a:moveTo>
                    <a:cubicBezTo>
                      <a:pt x="3739" y="0"/>
                      <a:pt x="2736" y="91"/>
                      <a:pt x="1763" y="243"/>
                    </a:cubicBezTo>
                    <a:cubicBezTo>
                      <a:pt x="821" y="395"/>
                      <a:pt x="244" y="365"/>
                      <a:pt x="0" y="1368"/>
                    </a:cubicBezTo>
                    <a:cubicBezTo>
                      <a:pt x="701" y="1110"/>
                      <a:pt x="1446" y="986"/>
                      <a:pt x="2193" y="986"/>
                    </a:cubicBezTo>
                    <a:cubicBezTo>
                      <a:pt x="3911" y="986"/>
                      <a:pt x="5641" y="1641"/>
                      <a:pt x="6870" y="2827"/>
                    </a:cubicBezTo>
                    <a:cubicBezTo>
                      <a:pt x="7022" y="2037"/>
                      <a:pt x="7113" y="1125"/>
                      <a:pt x="6566" y="547"/>
                    </a:cubicBezTo>
                    <a:cubicBezTo>
                      <a:pt x="6110" y="61"/>
                      <a:pt x="5380" y="0"/>
                      <a:pt x="4712" y="0"/>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36"/>
              <p:cNvSpPr/>
              <p:nvPr/>
            </p:nvSpPr>
            <p:spPr>
              <a:xfrm>
                <a:off x="9065775" y="6270175"/>
                <a:ext cx="96550" cy="53175"/>
              </a:xfrm>
              <a:custGeom>
                <a:rect b="b" l="l" r="r" t="t"/>
                <a:pathLst>
                  <a:path extrusionOk="0" h="2127" w="3862">
                    <a:moveTo>
                      <a:pt x="1365" y="1"/>
                    </a:moveTo>
                    <a:cubicBezTo>
                      <a:pt x="1264" y="1"/>
                      <a:pt x="1163" y="10"/>
                      <a:pt x="1065" y="29"/>
                    </a:cubicBezTo>
                    <a:cubicBezTo>
                      <a:pt x="487" y="151"/>
                      <a:pt x="122" y="941"/>
                      <a:pt x="1" y="1458"/>
                    </a:cubicBezTo>
                    <a:cubicBezTo>
                      <a:pt x="214" y="1215"/>
                      <a:pt x="548" y="1124"/>
                      <a:pt x="852" y="1093"/>
                    </a:cubicBezTo>
                    <a:cubicBezTo>
                      <a:pt x="898" y="1089"/>
                      <a:pt x="943" y="1087"/>
                      <a:pt x="989" y="1087"/>
                    </a:cubicBezTo>
                    <a:cubicBezTo>
                      <a:pt x="1277" y="1087"/>
                      <a:pt x="1562" y="1162"/>
                      <a:pt x="1825" y="1215"/>
                    </a:cubicBezTo>
                    <a:cubicBezTo>
                      <a:pt x="2159" y="1276"/>
                      <a:pt x="2493" y="1367"/>
                      <a:pt x="2797" y="1488"/>
                    </a:cubicBezTo>
                    <a:cubicBezTo>
                      <a:pt x="3071" y="1640"/>
                      <a:pt x="3375" y="1853"/>
                      <a:pt x="3527" y="2127"/>
                    </a:cubicBezTo>
                    <a:cubicBezTo>
                      <a:pt x="3405" y="1762"/>
                      <a:pt x="3861" y="1306"/>
                      <a:pt x="3648" y="941"/>
                    </a:cubicBezTo>
                    <a:cubicBezTo>
                      <a:pt x="3588" y="820"/>
                      <a:pt x="3436" y="759"/>
                      <a:pt x="3314" y="668"/>
                    </a:cubicBezTo>
                    <a:cubicBezTo>
                      <a:pt x="2759" y="403"/>
                      <a:pt x="2042" y="1"/>
                      <a:pt x="1365" y="1"/>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36"/>
              <p:cNvSpPr/>
              <p:nvPr/>
            </p:nvSpPr>
            <p:spPr>
              <a:xfrm>
                <a:off x="9078275" y="6248900"/>
                <a:ext cx="84050" cy="25825"/>
              </a:xfrm>
              <a:custGeom>
                <a:rect b="b" l="l" r="r" t="t"/>
                <a:pathLst>
                  <a:path extrusionOk="0" h="1033" w="3362">
                    <a:moveTo>
                      <a:pt x="1122" y="1"/>
                    </a:moveTo>
                    <a:cubicBezTo>
                      <a:pt x="719" y="1"/>
                      <a:pt x="321" y="113"/>
                      <a:pt x="48" y="424"/>
                    </a:cubicBezTo>
                    <a:cubicBezTo>
                      <a:pt x="1" y="495"/>
                      <a:pt x="45" y="566"/>
                      <a:pt x="110" y="566"/>
                    </a:cubicBezTo>
                    <a:cubicBezTo>
                      <a:pt x="128" y="566"/>
                      <a:pt x="149" y="560"/>
                      <a:pt x="170" y="546"/>
                    </a:cubicBezTo>
                    <a:cubicBezTo>
                      <a:pt x="459" y="311"/>
                      <a:pt x="792" y="216"/>
                      <a:pt x="1136" y="216"/>
                    </a:cubicBezTo>
                    <a:cubicBezTo>
                      <a:pt x="1369" y="216"/>
                      <a:pt x="1608" y="260"/>
                      <a:pt x="1841" y="333"/>
                    </a:cubicBezTo>
                    <a:cubicBezTo>
                      <a:pt x="2115" y="394"/>
                      <a:pt x="2358" y="485"/>
                      <a:pt x="2601" y="607"/>
                    </a:cubicBezTo>
                    <a:cubicBezTo>
                      <a:pt x="2723" y="668"/>
                      <a:pt x="2844" y="728"/>
                      <a:pt x="2936" y="820"/>
                    </a:cubicBezTo>
                    <a:cubicBezTo>
                      <a:pt x="3057" y="880"/>
                      <a:pt x="3148" y="1002"/>
                      <a:pt x="3270" y="1032"/>
                    </a:cubicBezTo>
                    <a:cubicBezTo>
                      <a:pt x="3300" y="1032"/>
                      <a:pt x="3361" y="1002"/>
                      <a:pt x="3361" y="941"/>
                    </a:cubicBezTo>
                    <a:cubicBezTo>
                      <a:pt x="3300" y="820"/>
                      <a:pt x="3209" y="728"/>
                      <a:pt x="3088" y="668"/>
                    </a:cubicBezTo>
                    <a:cubicBezTo>
                      <a:pt x="2966" y="546"/>
                      <a:pt x="2844" y="485"/>
                      <a:pt x="2692" y="394"/>
                    </a:cubicBezTo>
                    <a:cubicBezTo>
                      <a:pt x="2419" y="273"/>
                      <a:pt x="2085" y="151"/>
                      <a:pt x="1781" y="90"/>
                    </a:cubicBezTo>
                    <a:cubicBezTo>
                      <a:pt x="1573" y="36"/>
                      <a:pt x="1347" y="1"/>
                      <a:pt x="1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36"/>
              <p:cNvSpPr/>
              <p:nvPr/>
            </p:nvSpPr>
            <p:spPr>
              <a:xfrm>
                <a:off x="9081750" y="6252375"/>
                <a:ext cx="84375" cy="33750"/>
              </a:xfrm>
              <a:custGeom>
                <a:rect b="b" l="l" r="r" t="t"/>
                <a:pathLst>
                  <a:path extrusionOk="0" h="1350" w="3375">
                    <a:moveTo>
                      <a:pt x="1168" y="0"/>
                    </a:moveTo>
                    <a:cubicBezTo>
                      <a:pt x="1091" y="0"/>
                      <a:pt x="1016" y="4"/>
                      <a:pt x="942" y="12"/>
                    </a:cubicBezTo>
                    <a:cubicBezTo>
                      <a:pt x="699" y="42"/>
                      <a:pt x="304" y="42"/>
                      <a:pt x="91" y="164"/>
                    </a:cubicBezTo>
                    <a:cubicBezTo>
                      <a:pt x="31" y="194"/>
                      <a:pt x="0" y="255"/>
                      <a:pt x="0" y="316"/>
                    </a:cubicBezTo>
                    <a:cubicBezTo>
                      <a:pt x="31" y="377"/>
                      <a:pt x="122" y="377"/>
                      <a:pt x="183" y="377"/>
                    </a:cubicBezTo>
                    <a:cubicBezTo>
                      <a:pt x="1094" y="377"/>
                      <a:pt x="1976" y="772"/>
                      <a:pt x="2766" y="1228"/>
                    </a:cubicBezTo>
                    <a:cubicBezTo>
                      <a:pt x="2888" y="1289"/>
                      <a:pt x="2979" y="1349"/>
                      <a:pt x="3101" y="1349"/>
                    </a:cubicBezTo>
                    <a:cubicBezTo>
                      <a:pt x="3253" y="1319"/>
                      <a:pt x="3374" y="1228"/>
                      <a:pt x="3344" y="1106"/>
                    </a:cubicBezTo>
                    <a:cubicBezTo>
                      <a:pt x="3344" y="1045"/>
                      <a:pt x="3313" y="985"/>
                      <a:pt x="3253" y="924"/>
                    </a:cubicBezTo>
                    <a:cubicBezTo>
                      <a:pt x="2888" y="498"/>
                      <a:pt x="2371" y="194"/>
                      <a:pt x="1794" y="73"/>
                    </a:cubicBezTo>
                    <a:cubicBezTo>
                      <a:pt x="1593" y="28"/>
                      <a:pt x="1377" y="0"/>
                      <a:pt x="116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36"/>
              <p:cNvSpPr/>
              <p:nvPr/>
            </p:nvSpPr>
            <p:spPr>
              <a:xfrm>
                <a:off x="9115950" y="6539925"/>
                <a:ext cx="224950" cy="26175"/>
              </a:xfrm>
              <a:custGeom>
                <a:rect b="b" l="l" r="r" t="t"/>
                <a:pathLst>
                  <a:path extrusionOk="0" h="1047" w="8998">
                    <a:moveTo>
                      <a:pt x="2376" y="1"/>
                    </a:moveTo>
                    <a:cubicBezTo>
                      <a:pt x="1544" y="1"/>
                      <a:pt x="728" y="135"/>
                      <a:pt x="0" y="516"/>
                    </a:cubicBezTo>
                    <a:cubicBezTo>
                      <a:pt x="551" y="436"/>
                      <a:pt x="1103" y="403"/>
                      <a:pt x="1657" y="403"/>
                    </a:cubicBezTo>
                    <a:cubicBezTo>
                      <a:pt x="3425" y="403"/>
                      <a:pt x="5201" y="741"/>
                      <a:pt x="6961" y="972"/>
                    </a:cubicBezTo>
                    <a:cubicBezTo>
                      <a:pt x="7214" y="1012"/>
                      <a:pt x="7562" y="1046"/>
                      <a:pt x="7905" y="1046"/>
                    </a:cubicBezTo>
                    <a:cubicBezTo>
                      <a:pt x="8344" y="1046"/>
                      <a:pt x="8776" y="991"/>
                      <a:pt x="8997" y="820"/>
                    </a:cubicBezTo>
                    <a:lnTo>
                      <a:pt x="8997" y="820"/>
                    </a:lnTo>
                    <a:cubicBezTo>
                      <a:pt x="8897" y="826"/>
                      <a:pt x="8790" y="828"/>
                      <a:pt x="8680" y="828"/>
                    </a:cubicBezTo>
                    <a:cubicBezTo>
                      <a:pt x="8189" y="828"/>
                      <a:pt x="7626" y="779"/>
                      <a:pt x="7204" y="729"/>
                    </a:cubicBezTo>
                    <a:cubicBezTo>
                      <a:pt x="6231" y="638"/>
                      <a:pt x="5258" y="364"/>
                      <a:pt x="4255" y="182"/>
                    </a:cubicBezTo>
                    <a:cubicBezTo>
                      <a:pt x="3641" y="77"/>
                      <a:pt x="3004" y="1"/>
                      <a:pt x="2376" y="1"/>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36"/>
              <p:cNvSpPr/>
              <p:nvPr/>
            </p:nvSpPr>
            <p:spPr>
              <a:xfrm>
                <a:off x="9287375" y="6373250"/>
                <a:ext cx="162175" cy="50100"/>
              </a:xfrm>
              <a:custGeom>
                <a:rect b="b" l="l" r="r" t="t"/>
                <a:pathLst>
                  <a:path extrusionOk="0" h="2004" w="6487">
                    <a:moveTo>
                      <a:pt x="3419" y="0"/>
                    </a:moveTo>
                    <a:cubicBezTo>
                      <a:pt x="2745" y="0"/>
                      <a:pt x="2096" y="215"/>
                      <a:pt x="1471" y="405"/>
                    </a:cubicBezTo>
                    <a:cubicBezTo>
                      <a:pt x="924" y="587"/>
                      <a:pt x="347" y="861"/>
                      <a:pt x="43" y="1408"/>
                    </a:cubicBezTo>
                    <a:cubicBezTo>
                      <a:pt x="0" y="1472"/>
                      <a:pt x="77" y="1550"/>
                      <a:pt x="158" y="1550"/>
                    </a:cubicBezTo>
                    <a:cubicBezTo>
                      <a:pt x="192" y="1550"/>
                      <a:pt x="228" y="1536"/>
                      <a:pt x="256" y="1499"/>
                    </a:cubicBezTo>
                    <a:cubicBezTo>
                      <a:pt x="560" y="982"/>
                      <a:pt x="1137" y="770"/>
                      <a:pt x="1684" y="618"/>
                    </a:cubicBezTo>
                    <a:cubicBezTo>
                      <a:pt x="2247" y="421"/>
                      <a:pt x="2863" y="250"/>
                      <a:pt x="3457" y="250"/>
                    </a:cubicBezTo>
                    <a:cubicBezTo>
                      <a:pt x="3505" y="250"/>
                      <a:pt x="3552" y="251"/>
                      <a:pt x="3599" y="253"/>
                    </a:cubicBezTo>
                    <a:cubicBezTo>
                      <a:pt x="4177" y="283"/>
                      <a:pt x="4693" y="466"/>
                      <a:pt x="5180" y="770"/>
                    </a:cubicBezTo>
                    <a:cubicBezTo>
                      <a:pt x="5423" y="922"/>
                      <a:pt x="5636" y="1104"/>
                      <a:pt x="5848" y="1317"/>
                    </a:cubicBezTo>
                    <a:cubicBezTo>
                      <a:pt x="6000" y="1530"/>
                      <a:pt x="6122" y="1803"/>
                      <a:pt x="6335" y="1986"/>
                    </a:cubicBezTo>
                    <a:cubicBezTo>
                      <a:pt x="6346" y="1997"/>
                      <a:pt x="6369" y="2004"/>
                      <a:pt x="6394" y="2004"/>
                    </a:cubicBezTo>
                    <a:cubicBezTo>
                      <a:pt x="6438" y="2004"/>
                      <a:pt x="6487" y="1983"/>
                      <a:pt x="6487" y="1925"/>
                    </a:cubicBezTo>
                    <a:cubicBezTo>
                      <a:pt x="6456" y="1651"/>
                      <a:pt x="6244" y="1408"/>
                      <a:pt x="6061" y="1226"/>
                    </a:cubicBezTo>
                    <a:cubicBezTo>
                      <a:pt x="5879" y="982"/>
                      <a:pt x="5636" y="770"/>
                      <a:pt x="5362" y="587"/>
                    </a:cubicBezTo>
                    <a:cubicBezTo>
                      <a:pt x="4876" y="253"/>
                      <a:pt x="4268" y="40"/>
                      <a:pt x="3660" y="10"/>
                    </a:cubicBezTo>
                    <a:cubicBezTo>
                      <a:pt x="3579" y="3"/>
                      <a:pt x="3499" y="0"/>
                      <a:pt x="341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36"/>
              <p:cNvSpPr/>
              <p:nvPr/>
            </p:nvSpPr>
            <p:spPr>
              <a:xfrm>
                <a:off x="9446500" y="6415825"/>
                <a:ext cx="26600" cy="8600"/>
              </a:xfrm>
              <a:custGeom>
                <a:rect b="b" l="l" r="r" t="t"/>
                <a:pathLst>
                  <a:path extrusionOk="0" h="344" w="1064">
                    <a:moveTo>
                      <a:pt x="946" y="1"/>
                    </a:moveTo>
                    <a:cubicBezTo>
                      <a:pt x="935" y="1"/>
                      <a:pt x="924" y="3"/>
                      <a:pt x="912" y="9"/>
                    </a:cubicBezTo>
                    <a:cubicBezTo>
                      <a:pt x="760" y="39"/>
                      <a:pt x="638" y="70"/>
                      <a:pt x="517" y="100"/>
                    </a:cubicBezTo>
                    <a:lnTo>
                      <a:pt x="91" y="100"/>
                    </a:lnTo>
                    <a:cubicBezTo>
                      <a:pt x="31" y="100"/>
                      <a:pt x="0" y="191"/>
                      <a:pt x="61" y="252"/>
                    </a:cubicBezTo>
                    <a:cubicBezTo>
                      <a:pt x="213" y="313"/>
                      <a:pt x="365" y="343"/>
                      <a:pt x="517" y="343"/>
                    </a:cubicBezTo>
                    <a:cubicBezTo>
                      <a:pt x="699" y="343"/>
                      <a:pt x="851" y="283"/>
                      <a:pt x="1003" y="222"/>
                    </a:cubicBezTo>
                    <a:cubicBezTo>
                      <a:pt x="1064" y="191"/>
                      <a:pt x="1064" y="131"/>
                      <a:pt x="1034" y="70"/>
                    </a:cubicBezTo>
                    <a:cubicBezTo>
                      <a:pt x="1034" y="45"/>
                      <a:pt x="994" y="1"/>
                      <a:pt x="94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36"/>
              <p:cNvSpPr/>
              <p:nvPr/>
            </p:nvSpPr>
            <p:spPr>
              <a:xfrm>
                <a:off x="9439650" y="6403675"/>
                <a:ext cx="19775" cy="11375"/>
              </a:xfrm>
              <a:custGeom>
                <a:rect b="b" l="l" r="r" t="t"/>
                <a:pathLst>
                  <a:path extrusionOk="0" h="455" w="791">
                    <a:moveTo>
                      <a:pt x="702" y="1"/>
                    </a:moveTo>
                    <a:cubicBezTo>
                      <a:pt x="692" y="1"/>
                      <a:pt x="680" y="3"/>
                      <a:pt x="669" y="9"/>
                    </a:cubicBezTo>
                    <a:lnTo>
                      <a:pt x="608" y="39"/>
                    </a:lnTo>
                    <a:cubicBezTo>
                      <a:pt x="608" y="39"/>
                      <a:pt x="608" y="69"/>
                      <a:pt x="578" y="69"/>
                    </a:cubicBezTo>
                    <a:cubicBezTo>
                      <a:pt x="578" y="69"/>
                      <a:pt x="578" y="69"/>
                      <a:pt x="578" y="100"/>
                    </a:cubicBezTo>
                    <a:cubicBezTo>
                      <a:pt x="578" y="90"/>
                      <a:pt x="578" y="86"/>
                      <a:pt x="577" y="86"/>
                    </a:cubicBezTo>
                    <a:cubicBezTo>
                      <a:pt x="575" y="86"/>
                      <a:pt x="568" y="100"/>
                      <a:pt x="548" y="100"/>
                    </a:cubicBezTo>
                    <a:cubicBezTo>
                      <a:pt x="548" y="130"/>
                      <a:pt x="517" y="130"/>
                      <a:pt x="517" y="130"/>
                    </a:cubicBezTo>
                    <a:lnTo>
                      <a:pt x="517" y="161"/>
                    </a:lnTo>
                    <a:cubicBezTo>
                      <a:pt x="517" y="151"/>
                      <a:pt x="517" y="147"/>
                      <a:pt x="516" y="147"/>
                    </a:cubicBezTo>
                    <a:cubicBezTo>
                      <a:pt x="514" y="147"/>
                      <a:pt x="507" y="161"/>
                      <a:pt x="487" y="161"/>
                    </a:cubicBezTo>
                    <a:lnTo>
                      <a:pt x="457" y="161"/>
                    </a:lnTo>
                    <a:cubicBezTo>
                      <a:pt x="457" y="191"/>
                      <a:pt x="426" y="191"/>
                      <a:pt x="426" y="191"/>
                    </a:cubicBezTo>
                    <a:lnTo>
                      <a:pt x="396" y="191"/>
                    </a:lnTo>
                    <a:cubicBezTo>
                      <a:pt x="365" y="221"/>
                      <a:pt x="365" y="221"/>
                      <a:pt x="335" y="221"/>
                    </a:cubicBezTo>
                    <a:lnTo>
                      <a:pt x="183" y="221"/>
                    </a:lnTo>
                    <a:cubicBezTo>
                      <a:pt x="153" y="221"/>
                      <a:pt x="153" y="221"/>
                      <a:pt x="122" y="191"/>
                    </a:cubicBezTo>
                    <a:cubicBezTo>
                      <a:pt x="92" y="191"/>
                      <a:pt x="31" y="221"/>
                      <a:pt x="1" y="252"/>
                    </a:cubicBezTo>
                    <a:cubicBezTo>
                      <a:pt x="1" y="313"/>
                      <a:pt x="1" y="373"/>
                      <a:pt x="61" y="404"/>
                    </a:cubicBezTo>
                    <a:cubicBezTo>
                      <a:pt x="133" y="439"/>
                      <a:pt x="214" y="454"/>
                      <a:pt x="300" y="454"/>
                    </a:cubicBezTo>
                    <a:cubicBezTo>
                      <a:pt x="361" y="454"/>
                      <a:pt x="424" y="447"/>
                      <a:pt x="487" y="434"/>
                    </a:cubicBezTo>
                    <a:cubicBezTo>
                      <a:pt x="548" y="404"/>
                      <a:pt x="608" y="373"/>
                      <a:pt x="669" y="313"/>
                    </a:cubicBezTo>
                    <a:cubicBezTo>
                      <a:pt x="700" y="282"/>
                      <a:pt x="730" y="282"/>
                      <a:pt x="760" y="252"/>
                    </a:cubicBezTo>
                    <a:cubicBezTo>
                      <a:pt x="791" y="191"/>
                      <a:pt x="791" y="161"/>
                      <a:pt x="791" y="100"/>
                    </a:cubicBezTo>
                    <a:cubicBezTo>
                      <a:pt x="791" y="50"/>
                      <a:pt x="750" y="1"/>
                      <a:pt x="70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36"/>
              <p:cNvSpPr/>
              <p:nvPr/>
            </p:nvSpPr>
            <p:spPr>
              <a:xfrm>
                <a:off x="9432050" y="6397050"/>
                <a:ext cx="9900" cy="9125"/>
              </a:xfrm>
              <a:custGeom>
                <a:rect b="b" l="l" r="r" t="t"/>
                <a:pathLst>
                  <a:path extrusionOk="0" h="365" w="396">
                    <a:moveTo>
                      <a:pt x="303" y="222"/>
                    </a:moveTo>
                    <a:cubicBezTo>
                      <a:pt x="294" y="227"/>
                      <a:pt x="284" y="233"/>
                      <a:pt x="274" y="243"/>
                    </a:cubicBezTo>
                    <a:cubicBezTo>
                      <a:pt x="293" y="243"/>
                      <a:pt x="301" y="231"/>
                      <a:pt x="303" y="222"/>
                    </a:cubicBezTo>
                    <a:close/>
                    <a:moveTo>
                      <a:pt x="274" y="0"/>
                    </a:moveTo>
                    <a:cubicBezTo>
                      <a:pt x="274" y="0"/>
                      <a:pt x="274" y="30"/>
                      <a:pt x="244" y="30"/>
                    </a:cubicBezTo>
                    <a:lnTo>
                      <a:pt x="213" y="30"/>
                    </a:lnTo>
                    <a:cubicBezTo>
                      <a:pt x="213" y="30"/>
                      <a:pt x="183" y="61"/>
                      <a:pt x="183" y="61"/>
                    </a:cubicBezTo>
                    <a:cubicBezTo>
                      <a:pt x="153" y="61"/>
                      <a:pt x="122" y="91"/>
                      <a:pt x="122" y="91"/>
                    </a:cubicBezTo>
                    <a:cubicBezTo>
                      <a:pt x="92" y="122"/>
                      <a:pt x="61" y="182"/>
                      <a:pt x="31" y="213"/>
                    </a:cubicBezTo>
                    <a:cubicBezTo>
                      <a:pt x="1" y="243"/>
                      <a:pt x="1" y="274"/>
                      <a:pt x="1" y="274"/>
                    </a:cubicBezTo>
                    <a:cubicBezTo>
                      <a:pt x="31" y="304"/>
                      <a:pt x="31" y="334"/>
                      <a:pt x="61" y="334"/>
                    </a:cubicBezTo>
                    <a:cubicBezTo>
                      <a:pt x="92" y="365"/>
                      <a:pt x="92" y="365"/>
                      <a:pt x="122" y="365"/>
                    </a:cubicBezTo>
                    <a:lnTo>
                      <a:pt x="153" y="334"/>
                    </a:lnTo>
                    <a:cubicBezTo>
                      <a:pt x="183" y="334"/>
                      <a:pt x="183" y="304"/>
                      <a:pt x="183" y="304"/>
                    </a:cubicBezTo>
                    <a:cubicBezTo>
                      <a:pt x="183" y="304"/>
                      <a:pt x="183" y="304"/>
                      <a:pt x="183" y="334"/>
                    </a:cubicBezTo>
                    <a:cubicBezTo>
                      <a:pt x="183" y="314"/>
                      <a:pt x="197" y="294"/>
                      <a:pt x="215" y="274"/>
                    </a:cubicBezTo>
                    <a:lnTo>
                      <a:pt x="215" y="274"/>
                    </a:lnTo>
                    <a:cubicBezTo>
                      <a:pt x="214" y="274"/>
                      <a:pt x="214" y="274"/>
                      <a:pt x="213" y="274"/>
                    </a:cubicBezTo>
                    <a:cubicBezTo>
                      <a:pt x="216" y="271"/>
                      <a:pt x="218" y="269"/>
                      <a:pt x="221" y="267"/>
                    </a:cubicBezTo>
                    <a:lnTo>
                      <a:pt x="221" y="267"/>
                    </a:lnTo>
                    <a:cubicBezTo>
                      <a:pt x="219" y="269"/>
                      <a:pt x="216" y="271"/>
                      <a:pt x="215" y="274"/>
                    </a:cubicBezTo>
                    <a:lnTo>
                      <a:pt x="215" y="274"/>
                    </a:lnTo>
                    <a:cubicBezTo>
                      <a:pt x="241" y="274"/>
                      <a:pt x="244" y="273"/>
                      <a:pt x="244" y="251"/>
                    </a:cubicBezTo>
                    <a:lnTo>
                      <a:pt x="244" y="251"/>
                    </a:lnTo>
                    <a:cubicBezTo>
                      <a:pt x="236" y="255"/>
                      <a:pt x="228" y="260"/>
                      <a:pt x="221" y="267"/>
                    </a:cubicBezTo>
                    <a:lnTo>
                      <a:pt x="221" y="267"/>
                    </a:lnTo>
                    <a:cubicBezTo>
                      <a:pt x="228" y="259"/>
                      <a:pt x="236" y="251"/>
                      <a:pt x="244" y="243"/>
                    </a:cubicBezTo>
                    <a:lnTo>
                      <a:pt x="244" y="243"/>
                    </a:lnTo>
                    <a:cubicBezTo>
                      <a:pt x="244" y="246"/>
                      <a:pt x="244" y="249"/>
                      <a:pt x="244" y="251"/>
                    </a:cubicBezTo>
                    <a:lnTo>
                      <a:pt x="244" y="251"/>
                    </a:lnTo>
                    <a:cubicBezTo>
                      <a:pt x="264" y="240"/>
                      <a:pt x="284" y="233"/>
                      <a:pt x="305" y="213"/>
                    </a:cubicBezTo>
                    <a:lnTo>
                      <a:pt x="305" y="213"/>
                    </a:lnTo>
                    <a:cubicBezTo>
                      <a:pt x="305" y="213"/>
                      <a:pt x="305" y="217"/>
                      <a:pt x="303" y="222"/>
                    </a:cubicBezTo>
                    <a:lnTo>
                      <a:pt x="303" y="222"/>
                    </a:lnTo>
                    <a:cubicBezTo>
                      <a:pt x="321" y="213"/>
                      <a:pt x="335" y="213"/>
                      <a:pt x="335" y="213"/>
                    </a:cubicBezTo>
                    <a:cubicBezTo>
                      <a:pt x="365" y="213"/>
                      <a:pt x="365" y="182"/>
                      <a:pt x="365" y="182"/>
                    </a:cubicBezTo>
                    <a:cubicBezTo>
                      <a:pt x="365" y="182"/>
                      <a:pt x="396" y="182"/>
                      <a:pt x="396" y="152"/>
                    </a:cubicBezTo>
                    <a:cubicBezTo>
                      <a:pt x="396" y="122"/>
                      <a:pt x="396" y="122"/>
                      <a:pt x="396" y="91"/>
                    </a:cubicBezTo>
                    <a:cubicBezTo>
                      <a:pt x="396" y="61"/>
                      <a:pt x="365" y="61"/>
                      <a:pt x="365" y="30"/>
                    </a:cubicBezTo>
                    <a:lnTo>
                      <a:pt x="335" y="30"/>
                    </a:lnTo>
                    <a:cubicBezTo>
                      <a:pt x="335" y="0"/>
                      <a:pt x="305" y="0"/>
                      <a:pt x="30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36"/>
              <p:cNvSpPr/>
              <p:nvPr/>
            </p:nvSpPr>
            <p:spPr>
              <a:xfrm>
                <a:off x="9431300" y="6397800"/>
                <a:ext cx="2300" cy="3825"/>
              </a:xfrm>
              <a:custGeom>
                <a:rect b="b" l="l" r="r" t="t"/>
                <a:pathLst>
                  <a:path extrusionOk="0" h="153" w="92">
                    <a:moveTo>
                      <a:pt x="31" y="0"/>
                    </a:moveTo>
                    <a:cubicBezTo>
                      <a:pt x="31" y="0"/>
                      <a:pt x="0" y="31"/>
                      <a:pt x="0" y="31"/>
                    </a:cubicBezTo>
                    <a:cubicBezTo>
                      <a:pt x="0" y="61"/>
                      <a:pt x="0" y="92"/>
                      <a:pt x="0" y="122"/>
                    </a:cubicBezTo>
                    <a:cubicBezTo>
                      <a:pt x="0" y="152"/>
                      <a:pt x="31" y="152"/>
                      <a:pt x="31" y="152"/>
                    </a:cubicBezTo>
                    <a:cubicBezTo>
                      <a:pt x="61" y="152"/>
                      <a:pt x="91" y="152"/>
                      <a:pt x="61" y="122"/>
                    </a:cubicBezTo>
                    <a:cubicBezTo>
                      <a:pt x="61" y="92"/>
                      <a:pt x="61" y="61"/>
                      <a:pt x="61" y="31"/>
                    </a:cubicBezTo>
                    <a:cubicBezTo>
                      <a:pt x="61" y="31"/>
                      <a:pt x="61" y="0"/>
                      <a:pt x="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36"/>
              <p:cNvSpPr/>
              <p:nvPr/>
            </p:nvSpPr>
            <p:spPr>
              <a:xfrm>
                <a:off x="9087050" y="6419225"/>
                <a:ext cx="78650" cy="104075"/>
              </a:xfrm>
              <a:custGeom>
                <a:rect b="b" l="l" r="r" t="t"/>
                <a:pathLst>
                  <a:path extrusionOk="0" h="4163" w="3146">
                    <a:moveTo>
                      <a:pt x="3040" y="0"/>
                    </a:moveTo>
                    <a:cubicBezTo>
                      <a:pt x="3018" y="0"/>
                      <a:pt x="2997" y="8"/>
                      <a:pt x="2980" y="25"/>
                    </a:cubicBezTo>
                    <a:cubicBezTo>
                      <a:pt x="2493" y="420"/>
                      <a:pt x="1855" y="299"/>
                      <a:pt x="1278" y="450"/>
                    </a:cubicBezTo>
                    <a:cubicBezTo>
                      <a:pt x="761" y="572"/>
                      <a:pt x="275" y="906"/>
                      <a:pt x="123" y="1484"/>
                    </a:cubicBezTo>
                    <a:cubicBezTo>
                      <a:pt x="1" y="2031"/>
                      <a:pt x="183" y="2609"/>
                      <a:pt x="518" y="3034"/>
                    </a:cubicBezTo>
                    <a:cubicBezTo>
                      <a:pt x="700" y="3277"/>
                      <a:pt x="943" y="3460"/>
                      <a:pt x="1186" y="3642"/>
                    </a:cubicBezTo>
                    <a:cubicBezTo>
                      <a:pt x="1460" y="3855"/>
                      <a:pt x="1734" y="4037"/>
                      <a:pt x="2037" y="4159"/>
                    </a:cubicBezTo>
                    <a:cubicBezTo>
                      <a:pt x="2046" y="4161"/>
                      <a:pt x="2054" y="4163"/>
                      <a:pt x="2062" y="4163"/>
                    </a:cubicBezTo>
                    <a:cubicBezTo>
                      <a:pt x="2144" y="4163"/>
                      <a:pt x="2212" y="4032"/>
                      <a:pt x="2129" y="3976"/>
                    </a:cubicBezTo>
                    <a:cubicBezTo>
                      <a:pt x="1916" y="3764"/>
                      <a:pt x="1642" y="3642"/>
                      <a:pt x="1399" y="3490"/>
                    </a:cubicBezTo>
                    <a:cubicBezTo>
                      <a:pt x="1156" y="3308"/>
                      <a:pt x="943" y="3125"/>
                      <a:pt x="761" y="2913"/>
                    </a:cubicBezTo>
                    <a:cubicBezTo>
                      <a:pt x="396" y="2487"/>
                      <a:pt x="214" y="1849"/>
                      <a:pt x="427" y="1332"/>
                    </a:cubicBezTo>
                    <a:cubicBezTo>
                      <a:pt x="670" y="785"/>
                      <a:pt x="1308" y="633"/>
                      <a:pt x="1855" y="572"/>
                    </a:cubicBezTo>
                    <a:cubicBezTo>
                      <a:pt x="2281" y="542"/>
                      <a:pt x="2828" y="511"/>
                      <a:pt x="3101" y="116"/>
                    </a:cubicBezTo>
                    <a:cubicBezTo>
                      <a:pt x="3145" y="50"/>
                      <a:pt x="3094" y="0"/>
                      <a:pt x="30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36"/>
              <p:cNvSpPr/>
              <p:nvPr/>
            </p:nvSpPr>
            <p:spPr>
              <a:xfrm>
                <a:off x="9067075" y="6365425"/>
                <a:ext cx="89150" cy="35575"/>
              </a:xfrm>
              <a:custGeom>
                <a:rect b="b" l="l" r="r" t="t"/>
                <a:pathLst>
                  <a:path extrusionOk="0" h="1423" w="3566">
                    <a:moveTo>
                      <a:pt x="1759" y="1"/>
                    </a:moveTo>
                    <a:cubicBezTo>
                      <a:pt x="1098" y="1"/>
                      <a:pt x="535" y="460"/>
                      <a:pt x="70" y="870"/>
                    </a:cubicBezTo>
                    <a:cubicBezTo>
                      <a:pt x="0" y="963"/>
                      <a:pt x="74" y="1092"/>
                      <a:pt x="167" y="1092"/>
                    </a:cubicBezTo>
                    <a:cubicBezTo>
                      <a:pt x="195" y="1092"/>
                      <a:pt x="225" y="1081"/>
                      <a:pt x="253" y="1052"/>
                    </a:cubicBezTo>
                    <a:cubicBezTo>
                      <a:pt x="671" y="690"/>
                      <a:pt x="1166" y="251"/>
                      <a:pt x="1737" y="251"/>
                    </a:cubicBezTo>
                    <a:cubicBezTo>
                      <a:pt x="1789" y="251"/>
                      <a:pt x="1841" y="254"/>
                      <a:pt x="1894" y="262"/>
                    </a:cubicBezTo>
                    <a:cubicBezTo>
                      <a:pt x="2229" y="292"/>
                      <a:pt x="2502" y="475"/>
                      <a:pt x="2745" y="657"/>
                    </a:cubicBezTo>
                    <a:cubicBezTo>
                      <a:pt x="3019" y="840"/>
                      <a:pt x="3262" y="1052"/>
                      <a:pt x="3353" y="1356"/>
                    </a:cubicBezTo>
                    <a:cubicBezTo>
                      <a:pt x="3376" y="1403"/>
                      <a:pt x="3413" y="1423"/>
                      <a:pt x="3449" y="1423"/>
                    </a:cubicBezTo>
                    <a:cubicBezTo>
                      <a:pt x="3508" y="1423"/>
                      <a:pt x="3566" y="1371"/>
                      <a:pt x="3566" y="1295"/>
                    </a:cubicBezTo>
                    <a:cubicBezTo>
                      <a:pt x="3505" y="961"/>
                      <a:pt x="3232" y="748"/>
                      <a:pt x="2988" y="536"/>
                    </a:cubicBezTo>
                    <a:cubicBezTo>
                      <a:pt x="2685" y="323"/>
                      <a:pt x="2350" y="80"/>
                      <a:pt x="1985" y="19"/>
                    </a:cubicBezTo>
                    <a:cubicBezTo>
                      <a:pt x="1909" y="7"/>
                      <a:pt x="1833" y="1"/>
                      <a:pt x="175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36"/>
              <p:cNvSpPr/>
              <p:nvPr/>
            </p:nvSpPr>
            <p:spPr>
              <a:xfrm>
                <a:off x="9055150" y="6368925"/>
                <a:ext cx="15225" cy="20100"/>
              </a:xfrm>
              <a:custGeom>
                <a:rect b="b" l="l" r="r" t="t"/>
                <a:pathLst>
                  <a:path extrusionOk="0" h="804" w="609">
                    <a:moveTo>
                      <a:pt x="92" y="0"/>
                    </a:moveTo>
                    <a:cubicBezTo>
                      <a:pt x="61" y="0"/>
                      <a:pt x="0" y="31"/>
                      <a:pt x="0" y="92"/>
                    </a:cubicBezTo>
                    <a:cubicBezTo>
                      <a:pt x="0" y="122"/>
                      <a:pt x="0" y="122"/>
                      <a:pt x="31" y="152"/>
                    </a:cubicBezTo>
                    <a:cubicBezTo>
                      <a:pt x="31" y="183"/>
                      <a:pt x="61" y="183"/>
                      <a:pt x="61" y="213"/>
                    </a:cubicBezTo>
                    <a:cubicBezTo>
                      <a:pt x="92" y="244"/>
                      <a:pt x="122" y="244"/>
                      <a:pt x="122" y="274"/>
                    </a:cubicBezTo>
                    <a:cubicBezTo>
                      <a:pt x="152" y="304"/>
                      <a:pt x="152" y="304"/>
                      <a:pt x="152" y="304"/>
                    </a:cubicBezTo>
                    <a:cubicBezTo>
                      <a:pt x="152" y="335"/>
                      <a:pt x="183" y="335"/>
                      <a:pt x="183" y="335"/>
                    </a:cubicBezTo>
                    <a:lnTo>
                      <a:pt x="244" y="426"/>
                    </a:lnTo>
                    <a:cubicBezTo>
                      <a:pt x="304" y="517"/>
                      <a:pt x="365" y="639"/>
                      <a:pt x="426" y="760"/>
                    </a:cubicBezTo>
                    <a:cubicBezTo>
                      <a:pt x="447" y="782"/>
                      <a:pt x="484" y="803"/>
                      <a:pt x="514" y="803"/>
                    </a:cubicBezTo>
                    <a:cubicBezTo>
                      <a:pt x="527" y="803"/>
                      <a:pt x="539" y="800"/>
                      <a:pt x="547" y="791"/>
                    </a:cubicBezTo>
                    <a:cubicBezTo>
                      <a:pt x="608" y="791"/>
                      <a:pt x="608" y="730"/>
                      <a:pt x="608" y="700"/>
                    </a:cubicBezTo>
                    <a:cubicBezTo>
                      <a:pt x="578" y="548"/>
                      <a:pt x="487" y="426"/>
                      <a:pt x="426" y="304"/>
                    </a:cubicBezTo>
                    <a:cubicBezTo>
                      <a:pt x="395" y="274"/>
                      <a:pt x="335" y="213"/>
                      <a:pt x="304" y="152"/>
                    </a:cubicBezTo>
                    <a:lnTo>
                      <a:pt x="213" y="61"/>
                    </a:lnTo>
                    <a:cubicBezTo>
                      <a:pt x="213" y="61"/>
                      <a:pt x="183" y="31"/>
                      <a:pt x="183" y="31"/>
                    </a:cubicBezTo>
                    <a:cubicBezTo>
                      <a:pt x="152" y="0"/>
                      <a:pt x="12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36"/>
              <p:cNvSpPr/>
              <p:nvPr/>
            </p:nvSpPr>
            <p:spPr>
              <a:xfrm>
                <a:off x="9072625" y="6367400"/>
                <a:ext cx="6850" cy="14775"/>
              </a:xfrm>
              <a:custGeom>
                <a:rect b="b" l="l" r="r" t="t"/>
                <a:pathLst>
                  <a:path extrusionOk="0" h="591" w="274">
                    <a:moveTo>
                      <a:pt x="152" y="1"/>
                    </a:moveTo>
                    <a:cubicBezTo>
                      <a:pt x="122" y="1"/>
                      <a:pt x="31" y="31"/>
                      <a:pt x="31" y="92"/>
                    </a:cubicBezTo>
                    <a:cubicBezTo>
                      <a:pt x="31" y="213"/>
                      <a:pt x="0" y="365"/>
                      <a:pt x="0" y="487"/>
                    </a:cubicBezTo>
                    <a:cubicBezTo>
                      <a:pt x="0" y="517"/>
                      <a:pt x="0" y="548"/>
                      <a:pt x="31" y="548"/>
                    </a:cubicBezTo>
                    <a:cubicBezTo>
                      <a:pt x="31" y="578"/>
                      <a:pt x="61" y="578"/>
                      <a:pt x="92" y="578"/>
                    </a:cubicBezTo>
                    <a:cubicBezTo>
                      <a:pt x="100" y="586"/>
                      <a:pt x="112" y="590"/>
                      <a:pt x="126" y="590"/>
                    </a:cubicBezTo>
                    <a:cubicBezTo>
                      <a:pt x="164" y="590"/>
                      <a:pt x="213" y="562"/>
                      <a:pt x="213" y="517"/>
                    </a:cubicBezTo>
                    <a:cubicBezTo>
                      <a:pt x="213" y="457"/>
                      <a:pt x="213" y="396"/>
                      <a:pt x="244" y="335"/>
                    </a:cubicBezTo>
                    <a:cubicBezTo>
                      <a:pt x="244" y="244"/>
                      <a:pt x="274" y="183"/>
                      <a:pt x="274" y="122"/>
                    </a:cubicBezTo>
                    <a:cubicBezTo>
                      <a:pt x="274" y="92"/>
                      <a:pt x="244" y="61"/>
                      <a:pt x="244" y="31"/>
                    </a:cubicBezTo>
                    <a:cubicBezTo>
                      <a:pt x="213" y="1"/>
                      <a:pt x="183" y="1"/>
                      <a:pt x="15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36"/>
              <p:cNvSpPr/>
              <p:nvPr/>
            </p:nvSpPr>
            <p:spPr>
              <a:xfrm>
                <a:off x="9080975" y="6368175"/>
                <a:ext cx="4600" cy="5325"/>
              </a:xfrm>
              <a:custGeom>
                <a:rect b="b" l="l" r="r" t="t"/>
                <a:pathLst>
                  <a:path extrusionOk="0" h="213" w="184">
                    <a:moveTo>
                      <a:pt x="92" y="0"/>
                    </a:moveTo>
                    <a:cubicBezTo>
                      <a:pt x="92" y="0"/>
                      <a:pt x="62" y="30"/>
                      <a:pt x="62" y="30"/>
                    </a:cubicBezTo>
                    <a:lnTo>
                      <a:pt x="31" y="30"/>
                    </a:lnTo>
                    <a:lnTo>
                      <a:pt x="1" y="91"/>
                    </a:lnTo>
                    <a:cubicBezTo>
                      <a:pt x="1" y="91"/>
                      <a:pt x="1" y="122"/>
                      <a:pt x="1" y="122"/>
                    </a:cubicBezTo>
                    <a:cubicBezTo>
                      <a:pt x="1" y="152"/>
                      <a:pt x="1" y="152"/>
                      <a:pt x="1" y="182"/>
                    </a:cubicBezTo>
                    <a:cubicBezTo>
                      <a:pt x="31" y="213"/>
                      <a:pt x="62" y="213"/>
                      <a:pt x="92" y="213"/>
                    </a:cubicBezTo>
                    <a:cubicBezTo>
                      <a:pt x="122" y="213"/>
                      <a:pt x="153" y="213"/>
                      <a:pt x="183" y="182"/>
                    </a:cubicBezTo>
                    <a:cubicBezTo>
                      <a:pt x="183" y="152"/>
                      <a:pt x="183" y="152"/>
                      <a:pt x="183" y="122"/>
                    </a:cubicBezTo>
                    <a:cubicBezTo>
                      <a:pt x="183" y="122"/>
                      <a:pt x="183" y="91"/>
                      <a:pt x="183" y="91"/>
                    </a:cubicBezTo>
                    <a:lnTo>
                      <a:pt x="153" y="30"/>
                    </a:lnTo>
                    <a:lnTo>
                      <a:pt x="122" y="30"/>
                    </a:lnTo>
                    <a:cubicBezTo>
                      <a:pt x="122" y="0"/>
                      <a:pt x="9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36"/>
              <p:cNvSpPr/>
              <p:nvPr/>
            </p:nvSpPr>
            <p:spPr>
              <a:xfrm>
                <a:off x="9305150" y="6278425"/>
                <a:ext cx="16750" cy="20425"/>
              </a:xfrm>
              <a:custGeom>
                <a:rect b="b" l="l" r="r" t="t"/>
                <a:pathLst>
                  <a:path extrusionOk="0" h="817" w="670">
                    <a:moveTo>
                      <a:pt x="145" y="1"/>
                    </a:moveTo>
                    <a:cubicBezTo>
                      <a:pt x="124" y="1"/>
                      <a:pt x="103" y="11"/>
                      <a:pt x="92" y="34"/>
                    </a:cubicBezTo>
                    <a:cubicBezTo>
                      <a:pt x="31" y="95"/>
                      <a:pt x="31" y="247"/>
                      <a:pt x="31" y="338"/>
                    </a:cubicBezTo>
                    <a:cubicBezTo>
                      <a:pt x="1" y="429"/>
                      <a:pt x="31" y="551"/>
                      <a:pt x="92" y="642"/>
                    </a:cubicBezTo>
                    <a:cubicBezTo>
                      <a:pt x="122" y="702"/>
                      <a:pt x="213" y="763"/>
                      <a:pt x="304" y="794"/>
                    </a:cubicBezTo>
                    <a:cubicBezTo>
                      <a:pt x="350" y="809"/>
                      <a:pt x="403" y="816"/>
                      <a:pt x="453" y="816"/>
                    </a:cubicBezTo>
                    <a:cubicBezTo>
                      <a:pt x="502" y="816"/>
                      <a:pt x="548" y="809"/>
                      <a:pt x="578" y="794"/>
                    </a:cubicBezTo>
                    <a:cubicBezTo>
                      <a:pt x="639" y="763"/>
                      <a:pt x="669" y="733"/>
                      <a:pt x="669" y="672"/>
                    </a:cubicBezTo>
                    <a:cubicBezTo>
                      <a:pt x="669" y="611"/>
                      <a:pt x="608" y="581"/>
                      <a:pt x="578" y="581"/>
                    </a:cubicBezTo>
                    <a:lnTo>
                      <a:pt x="365" y="581"/>
                    </a:lnTo>
                    <a:lnTo>
                      <a:pt x="335" y="551"/>
                    </a:lnTo>
                    <a:lnTo>
                      <a:pt x="274" y="551"/>
                    </a:lnTo>
                    <a:cubicBezTo>
                      <a:pt x="274" y="551"/>
                      <a:pt x="274" y="520"/>
                      <a:pt x="274" y="520"/>
                    </a:cubicBezTo>
                    <a:lnTo>
                      <a:pt x="244" y="490"/>
                    </a:lnTo>
                    <a:cubicBezTo>
                      <a:pt x="244" y="459"/>
                      <a:pt x="244" y="459"/>
                      <a:pt x="244" y="429"/>
                    </a:cubicBezTo>
                    <a:lnTo>
                      <a:pt x="244" y="399"/>
                    </a:lnTo>
                    <a:cubicBezTo>
                      <a:pt x="244" y="368"/>
                      <a:pt x="244" y="338"/>
                      <a:pt x="244" y="338"/>
                    </a:cubicBezTo>
                    <a:cubicBezTo>
                      <a:pt x="213" y="216"/>
                      <a:pt x="244" y="125"/>
                      <a:pt x="213" y="34"/>
                    </a:cubicBezTo>
                    <a:cubicBezTo>
                      <a:pt x="213" y="64"/>
                      <a:pt x="213" y="64"/>
                      <a:pt x="213" y="64"/>
                    </a:cubicBezTo>
                    <a:cubicBezTo>
                      <a:pt x="213" y="27"/>
                      <a:pt x="178" y="1"/>
                      <a:pt x="14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36"/>
              <p:cNvSpPr/>
              <p:nvPr/>
            </p:nvSpPr>
            <p:spPr>
              <a:xfrm>
                <a:off x="9326450" y="6278500"/>
                <a:ext cx="146425" cy="25450"/>
              </a:xfrm>
              <a:custGeom>
                <a:rect b="b" l="l" r="r" t="t"/>
                <a:pathLst>
                  <a:path extrusionOk="0" h="1018" w="5857">
                    <a:moveTo>
                      <a:pt x="3252" y="0"/>
                    </a:moveTo>
                    <a:cubicBezTo>
                      <a:pt x="2796" y="0"/>
                      <a:pt x="2340" y="31"/>
                      <a:pt x="1884" y="122"/>
                    </a:cubicBezTo>
                    <a:cubicBezTo>
                      <a:pt x="1307" y="244"/>
                      <a:pt x="729" y="487"/>
                      <a:pt x="152" y="548"/>
                    </a:cubicBezTo>
                    <a:cubicBezTo>
                      <a:pt x="10" y="548"/>
                      <a:pt x="0" y="733"/>
                      <a:pt x="123" y="733"/>
                    </a:cubicBezTo>
                    <a:cubicBezTo>
                      <a:pt x="132" y="733"/>
                      <a:pt x="141" y="732"/>
                      <a:pt x="152" y="730"/>
                    </a:cubicBezTo>
                    <a:cubicBezTo>
                      <a:pt x="668" y="699"/>
                      <a:pt x="1155" y="517"/>
                      <a:pt x="1671" y="426"/>
                    </a:cubicBezTo>
                    <a:cubicBezTo>
                      <a:pt x="2127" y="304"/>
                      <a:pt x="2583" y="244"/>
                      <a:pt x="3039" y="244"/>
                    </a:cubicBezTo>
                    <a:cubicBezTo>
                      <a:pt x="3495" y="244"/>
                      <a:pt x="3951" y="274"/>
                      <a:pt x="4377" y="396"/>
                    </a:cubicBezTo>
                    <a:cubicBezTo>
                      <a:pt x="4863" y="548"/>
                      <a:pt x="5258" y="760"/>
                      <a:pt x="5684" y="1003"/>
                    </a:cubicBezTo>
                    <a:cubicBezTo>
                      <a:pt x="5698" y="1013"/>
                      <a:pt x="5713" y="1018"/>
                      <a:pt x="5727" y="1018"/>
                    </a:cubicBezTo>
                    <a:cubicBezTo>
                      <a:pt x="5800" y="1018"/>
                      <a:pt x="5856" y="902"/>
                      <a:pt x="5805" y="851"/>
                    </a:cubicBezTo>
                    <a:cubicBezTo>
                      <a:pt x="5136" y="244"/>
                      <a:pt x="4133" y="31"/>
                      <a:pt x="325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36"/>
              <p:cNvSpPr/>
              <p:nvPr/>
            </p:nvSpPr>
            <p:spPr>
              <a:xfrm>
                <a:off x="9309700" y="6260150"/>
                <a:ext cx="173300" cy="40900"/>
              </a:xfrm>
              <a:custGeom>
                <a:rect b="b" l="l" r="r" t="t"/>
                <a:pathLst>
                  <a:path extrusionOk="0" h="1636" w="6932">
                    <a:moveTo>
                      <a:pt x="3097" y="1"/>
                    </a:moveTo>
                    <a:cubicBezTo>
                      <a:pt x="2814" y="1"/>
                      <a:pt x="2532" y="23"/>
                      <a:pt x="2250" y="66"/>
                    </a:cubicBezTo>
                    <a:cubicBezTo>
                      <a:pt x="1521" y="187"/>
                      <a:pt x="852" y="552"/>
                      <a:pt x="122" y="643"/>
                    </a:cubicBezTo>
                    <a:cubicBezTo>
                      <a:pt x="1" y="674"/>
                      <a:pt x="31" y="856"/>
                      <a:pt x="153" y="856"/>
                    </a:cubicBezTo>
                    <a:cubicBezTo>
                      <a:pt x="700" y="826"/>
                      <a:pt x="1217" y="552"/>
                      <a:pt x="1764" y="400"/>
                    </a:cubicBezTo>
                    <a:cubicBezTo>
                      <a:pt x="2194" y="273"/>
                      <a:pt x="2646" y="210"/>
                      <a:pt x="3084" y="210"/>
                    </a:cubicBezTo>
                    <a:cubicBezTo>
                      <a:pt x="3171" y="210"/>
                      <a:pt x="3258" y="213"/>
                      <a:pt x="3344" y="218"/>
                    </a:cubicBezTo>
                    <a:cubicBezTo>
                      <a:pt x="3892" y="248"/>
                      <a:pt x="4439" y="370"/>
                      <a:pt x="4925" y="552"/>
                    </a:cubicBezTo>
                    <a:cubicBezTo>
                      <a:pt x="5107" y="613"/>
                      <a:pt x="6597" y="1251"/>
                      <a:pt x="6445" y="1525"/>
                    </a:cubicBezTo>
                    <a:cubicBezTo>
                      <a:pt x="6421" y="1571"/>
                      <a:pt x="6452" y="1636"/>
                      <a:pt x="6495" y="1636"/>
                    </a:cubicBezTo>
                    <a:cubicBezTo>
                      <a:pt x="6508" y="1636"/>
                      <a:pt x="6522" y="1630"/>
                      <a:pt x="6536" y="1616"/>
                    </a:cubicBezTo>
                    <a:cubicBezTo>
                      <a:pt x="6931" y="1342"/>
                      <a:pt x="6110" y="886"/>
                      <a:pt x="5928" y="795"/>
                    </a:cubicBezTo>
                    <a:cubicBezTo>
                      <a:pt x="5351" y="430"/>
                      <a:pt x="4743" y="218"/>
                      <a:pt x="4074" y="96"/>
                    </a:cubicBezTo>
                    <a:cubicBezTo>
                      <a:pt x="3748" y="31"/>
                      <a:pt x="3422" y="1"/>
                      <a:pt x="309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36"/>
              <p:cNvSpPr/>
              <p:nvPr/>
            </p:nvSpPr>
            <p:spPr>
              <a:xfrm>
                <a:off x="9077200" y="6258550"/>
                <a:ext cx="88150" cy="29025"/>
              </a:xfrm>
              <a:custGeom>
                <a:rect b="b" l="l" r="r" t="t"/>
                <a:pathLst>
                  <a:path extrusionOk="0" h="1161" w="3526">
                    <a:moveTo>
                      <a:pt x="595" y="1"/>
                    </a:moveTo>
                    <a:cubicBezTo>
                      <a:pt x="404" y="1"/>
                      <a:pt x="210" y="37"/>
                      <a:pt x="61" y="130"/>
                    </a:cubicBezTo>
                    <a:cubicBezTo>
                      <a:pt x="5" y="157"/>
                      <a:pt x="0" y="286"/>
                      <a:pt x="69" y="286"/>
                    </a:cubicBezTo>
                    <a:cubicBezTo>
                      <a:pt x="75" y="286"/>
                      <a:pt x="83" y="284"/>
                      <a:pt x="91" y="282"/>
                    </a:cubicBezTo>
                    <a:cubicBezTo>
                      <a:pt x="273" y="282"/>
                      <a:pt x="425" y="221"/>
                      <a:pt x="577" y="221"/>
                    </a:cubicBezTo>
                    <a:cubicBezTo>
                      <a:pt x="631" y="212"/>
                      <a:pt x="682" y="208"/>
                      <a:pt x="731" y="208"/>
                    </a:cubicBezTo>
                    <a:cubicBezTo>
                      <a:pt x="851" y="208"/>
                      <a:pt x="965" y="230"/>
                      <a:pt x="1094" y="251"/>
                    </a:cubicBezTo>
                    <a:cubicBezTo>
                      <a:pt x="1398" y="312"/>
                      <a:pt x="1702" y="434"/>
                      <a:pt x="1976" y="555"/>
                    </a:cubicBezTo>
                    <a:cubicBezTo>
                      <a:pt x="2280" y="646"/>
                      <a:pt x="2583" y="768"/>
                      <a:pt x="2827" y="950"/>
                    </a:cubicBezTo>
                    <a:cubicBezTo>
                      <a:pt x="2994" y="1046"/>
                      <a:pt x="3143" y="1161"/>
                      <a:pt x="3317" y="1161"/>
                    </a:cubicBezTo>
                    <a:cubicBezTo>
                      <a:pt x="3364" y="1161"/>
                      <a:pt x="3413" y="1152"/>
                      <a:pt x="3465" y="1133"/>
                    </a:cubicBezTo>
                    <a:cubicBezTo>
                      <a:pt x="3526" y="1102"/>
                      <a:pt x="3465" y="1011"/>
                      <a:pt x="3404" y="1011"/>
                    </a:cubicBezTo>
                    <a:cubicBezTo>
                      <a:pt x="3380" y="1021"/>
                      <a:pt x="3356" y="1025"/>
                      <a:pt x="3332" y="1025"/>
                    </a:cubicBezTo>
                    <a:cubicBezTo>
                      <a:pt x="3205" y="1025"/>
                      <a:pt x="3081" y="905"/>
                      <a:pt x="2979" y="829"/>
                    </a:cubicBezTo>
                    <a:cubicBezTo>
                      <a:pt x="2857" y="738"/>
                      <a:pt x="2705" y="677"/>
                      <a:pt x="2583" y="586"/>
                    </a:cubicBezTo>
                    <a:cubicBezTo>
                      <a:pt x="2310" y="464"/>
                      <a:pt x="2036" y="373"/>
                      <a:pt x="1793" y="251"/>
                    </a:cubicBezTo>
                    <a:cubicBezTo>
                      <a:pt x="1520" y="160"/>
                      <a:pt x="1246" y="69"/>
                      <a:pt x="942" y="38"/>
                    </a:cubicBezTo>
                    <a:cubicBezTo>
                      <a:pt x="836" y="15"/>
                      <a:pt x="716" y="1"/>
                      <a:pt x="59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36"/>
              <p:cNvSpPr/>
              <p:nvPr/>
            </p:nvSpPr>
            <p:spPr>
              <a:xfrm>
                <a:off x="9159250" y="6273375"/>
                <a:ext cx="8375" cy="12750"/>
              </a:xfrm>
              <a:custGeom>
                <a:rect b="b" l="l" r="r" t="t"/>
                <a:pathLst>
                  <a:path extrusionOk="0" h="510" w="335">
                    <a:moveTo>
                      <a:pt x="137" y="0"/>
                    </a:moveTo>
                    <a:cubicBezTo>
                      <a:pt x="122" y="0"/>
                      <a:pt x="107" y="8"/>
                      <a:pt x="92" y="23"/>
                    </a:cubicBezTo>
                    <a:cubicBezTo>
                      <a:pt x="61" y="53"/>
                      <a:pt x="61" y="84"/>
                      <a:pt x="92" y="114"/>
                    </a:cubicBezTo>
                    <a:cubicBezTo>
                      <a:pt x="92" y="129"/>
                      <a:pt x="92" y="129"/>
                      <a:pt x="92" y="129"/>
                    </a:cubicBezTo>
                    <a:cubicBezTo>
                      <a:pt x="92" y="129"/>
                      <a:pt x="92" y="129"/>
                      <a:pt x="92" y="145"/>
                    </a:cubicBezTo>
                    <a:cubicBezTo>
                      <a:pt x="122" y="175"/>
                      <a:pt x="122" y="175"/>
                      <a:pt x="122" y="175"/>
                    </a:cubicBezTo>
                    <a:cubicBezTo>
                      <a:pt x="122" y="175"/>
                      <a:pt x="122" y="205"/>
                      <a:pt x="122" y="205"/>
                    </a:cubicBezTo>
                    <a:cubicBezTo>
                      <a:pt x="122" y="236"/>
                      <a:pt x="122" y="236"/>
                      <a:pt x="153" y="266"/>
                    </a:cubicBezTo>
                    <a:lnTo>
                      <a:pt x="153" y="297"/>
                    </a:lnTo>
                    <a:lnTo>
                      <a:pt x="153" y="327"/>
                    </a:lnTo>
                    <a:cubicBezTo>
                      <a:pt x="122" y="327"/>
                      <a:pt x="153" y="327"/>
                      <a:pt x="153" y="297"/>
                    </a:cubicBezTo>
                    <a:lnTo>
                      <a:pt x="153" y="297"/>
                    </a:lnTo>
                    <a:cubicBezTo>
                      <a:pt x="153" y="297"/>
                      <a:pt x="152" y="297"/>
                      <a:pt x="122" y="327"/>
                    </a:cubicBezTo>
                    <a:cubicBezTo>
                      <a:pt x="122" y="327"/>
                      <a:pt x="122" y="327"/>
                      <a:pt x="92" y="357"/>
                    </a:cubicBezTo>
                    <a:lnTo>
                      <a:pt x="61" y="357"/>
                    </a:lnTo>
                    <a:cubicBezTo>
                      <a:pt x="31" y="388"/>
                      <a:pt x="31" y="388"/>
                      <a:pt x="31" y="418"/>
                    </a:cubicBezTo>
                    <a:cubicBezTo>
                      <a:pt x="1" y="418"/>
                      <a:pt x="1" y="449"/>
                      <a:pt x="31" y="449"/>
                    </a:cubicBezTo>
                    <a:cubicBezTo>
                      <a:pt x="31" y="479"/>
                      <a:pt x="61" y="509"/>
                      <a:pt x="92" y="509"/>
                    </a:cubicBezTo>
                    <a:cubicBezTo>
                      <a:pt x="153" y="509"/>
                      <a:pt x="183" y="509"/>
                      <a:pt x="213" y="479"/>
                    </a:cubicBezTo>
                    <a:cubicBezTo>
                      <a:pt x="274" y="449"/>
                      <a:pt x="305" y="418"/>
                      <a:pt x="305" y="357"/>
                    </a:cubicBezTo>
                    <a:cubicBezTo>
                      <a:pt x="335" y="266"/>
                      <a:pt x="305" y="205"/>
                      <a:pt x="305" y="145"/>
                    </a:cubicBezTo>
                    <a:cubicBezTo>
                      <a:pt x="274" y="114"/>
                      <a:pt x="274" y="84"/>
                      <a:pt x="244" y="84"/>
                    </a:cubicBezTo>
                    <a:cubicBezTo>
                      <a:pt x="244" y="84"/>
                      <a:pt x="244" y="53"/>
                      <a:pt x="244" y="53"/>
                    </a:cubicBezTo>
                    <a:cubicBezTo>
                      <a:pt x="223" y="53"/>
                      <a:pt x="217" y="40"/>
                      <a:pt x="214" y="40"/>
                    </a:cubicBezTo>
                    <a:cubicBezTo>
                      <a:pt x="213" y="40"/>
                      <a:pt x="213" y="43"/>
                      <a:pt x="213" y="53"/>
                    </a:cubicBezTo>
                    <a:lnTo>
                      <a:pt x="183" y="23"/>
                    </a:lnTo>
                    <a:cubicBezTo>
                      <a:pt x="168" y="8"/>
                      <a:pt x="153" y="0"/>
                      <a:pt x="13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36"/>
              <p:cNvSpPr/>
              <p:nvPr/>
            </p:nvSpPr>
            <p:spPr>
              <a:xfrm>
                <a:off x="9128100" y="6554100"/>
                <a:ext cx="217125" cy="21525"/>
              </a:xfrm>
              <a:custGeom>
                <a:rect b="b" l="l" r="r" t="t"/>
                <a:pathLst>
                  <a:path extrusionOk="0" h="861" w="8685">
                    <a:moveTo>
                      <a:pt x="1291" y="0"/>
                    </a:moveTo>
                    <a:cubicBezTo>
                      <a:pt x="902" y="0"/>
                      <a:pt x="512" y="14"/>
                      <a:pt x="122" y="40"/>
                    </a:cubicBezTo>
                    <a:cubicBezTo>
                      <a:pt x="0" y="40"/>
                      <a:pt x="0" y="192"/>
                      <a:pt x="122" y="192"/>
                    </a:cubicBezTo>
                    <a:cubicBezTo>
                      <a:pt x="344" y="183"/>
                      <a:pt x="566" y="179"/>
                      <a:pt x="789" y="179"/>
                    </a:cubicBezTo>
                    <a:cubicBezTo>
                      <a:pt x="2055" y="179"/>
                      <a:pt x="3318" y="320"/>
                      <a:pt x="4560" y="527"/>
                    </a:cubicBezTo>
                    <a:cubicBezTo>
                      <a:pt x="5456" y="694"/>
                      <a:pt x="6382" y="860"/>
                      <a:pt x="7296" y="860"/>
                    </a:cubicBezTo>
                    <a:cubicBezTo>
                      <a:pt x="7715" y="860"/>
                      <a:pt x="8131" y="825"/>
                      <a:pt x="8542" y="739"/>
                    </a:cubicBezTo>
                    <a:cubicBezTo>
                      <a:pt x="8685" y="711"/>
                      <a:pt x="8639" y="494"/>
                      <a:pt x="8506" y="494"/>
                    </a:cubicBezTo>
                    <a:cubicBezTo>
                      <a:pt x="8498" y="494"/>
                      <a:pt x="8490" y="495"/>
                      <a:pt x="8481" y="496"/>
                    </a:cubicBezTo>
                    <a:cubicBezTo>
                      <a:pt x="8044" y="587"/>
                      <a:pt x="7610" y="624"/>
                      <a:pt x="7177" y="624"/>
                    </a:cubicBezTo>
                    <a:cubicBezTo>
                      <a:pt x="6164" y="624"/>
                      <a:pt x="5157" y="424"/>
                      <a:pt x="4134" y="253"/>
                    </a:cubicBezTo>
                    <a:cubicBezTo>
                      <a:pt x="3187" y="81"/>
                      <a:pt x="2239" y="0"/>
                      <a:pt x="129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36"/>
              <p:cNvSpPr/>
              <p:nvPr/>
            </p:nvSpPr>
            <p:spPr>
              <a:xfrm>
                <a:off x="9181300" y="6567400"/>
                <a:ext cx="170225" cy="170575"/>
              </a:xfrm>
              <a:custGeom>
                <a:rect b="b" l="l" r="r" t="t"/>
                <a:pathLst>
                  <a:path extrusionOk="0" h="6823" w="6809">
                    <a:moveTo>
                      <a:pt x="6477" y="0"/>
                    </a:moveTo>
                    <a:cubicBezTo>
                      <a:pt x="6434" y="0"/>
                      <a:pt x="6383" y="33"/>
                      <a:pt x="6383" y="86"/>
                    </a:cubicBezTo>
                    <a:cubicBezTo>
                      <a:pt x="6444" y="1727"/>
                      <a:pt x="5988" y="3369"/>
                      <a:pt x="4924" y="4645"/>
                    </a:cubicBezTo>
                    <a:cubicBezTo>
                      <a:pt x="4407" y="5253"/>
                      <a:pt x="3769" y="5800"/>
                      <a:pt x="3040" y="6135"/>
                    </a:cubicBezTo>
                    <a:cubicBezTo>
                      <a:pt x="2553" y="6378"/>
                      <a:pt x="2067" y="6499"/>
                      <a:pt x="1550" y="6530"/>
                    </a:cubicBezTo>
                    <a:cubicBezTo>
                      <a:pt x="1477" y="6534"/>
                      <a:pt x="1404" y="6536"/>
                      <a:pt x="1331" y="6536"/>
                    </a:cubicBezTo>
                    <a:cubicBezTo>
                      <a:pt x="1045" y="6536"/>
                      <a:pt x="759" y="6508"/>
                      <a:pt x="473" y="6508"/>
                    </a:cubicBezTo>
                    <a:cubicBezTo>
                      <a:pt x="346" y="6508"/>
                      <a:pt x="218" y="6514"/>
                      <a:pt x="91" y="6530"/>
                    </a:cubicBezTo>
                    <a:cubicBezTo>
                      <a:pt x="0" y="6560"/>
                      <a:pt x="0" y="6682"/>
                      <a:pt x="91" y="6712"/>
                    </a:cubicBezTo>
                    <a:cubicBezTo>
                      <a:pt x="352" y="6794"/>
                      <a:pt x="648" y="6823"/>
                      <a:pt x="942" y="6823"/>
                    </a:cubicBezTo>
                    <a:cubicBezTo>
                      <a:pt x="1195" y="6823"/>
                      <a:pt x="1446" y="6801"/>
                      <a:pt x="1672" y="6773"/>
                    </a:cubicBezTo>
                    <a:cubicBezTo>
                      <a:pt x="2158" y="6743"/>
                      <a:pt x="2614" y="6621"/>
                      <a:pt x="3070" y="6408"/>
                    </a:cubicBezTo>
                    <a:cubicBezTo>
                      <a:pt x="3860" y="6043"/>
                      <a:pt x="4559" y="5466"/>
                      <a:pt x="5137" y="4797"/>
                    </a:cubicBezTo>
                    <a:cubicBezTo>
                      <a:pt x="6201" y="3490"/>
                      <a:pt x="6809" y="1758"/>
                      <a:pt x="6535" y="56"/>
                    </a:cubicBezTo>
                    <a:cubicBezTo>
                      <a:pt x="6535" y="17"/>
                      <a:pt x="6508" y="0"/>
                      <a:pt x="647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36"/>
              <p:cNvSpPr/>
              <p:nvPr/>
            </p:nvSpPr>
            <p:spPr>
              <a:xfrm>
                <a:off x="9165325" y="6724550"/>
                <a:ext cx="12950" cy="7625"/>
              </a:xfrm>
              <a:custGeom>
                <a:rect b="b" l="l" r="r" t="t"/>
                <a:pathLst>
                  <a:path extrusionOk="0" h="305" w="518">
                    <a:moveTo>
                      <a:pt x="92" y="1"/>
                    </a:moveTo>
                    <a:cubicBezTo>
                      <a:pt x="62" y="1"/>
                      <a:pt x="31" y="1"/>
                      <a:pt x="1" y="31"/>
                    </a:cubicBezTo>
                    <a:cubicBezTo>
                      <a:pt x="1" y="61"/>
                      <a:pt x="1" y="92"/>
                      <a:pt x="1" y="122"/>
                    </a:cubicBezTo>
                    <a:cubicBezTo>
                      <a:pt x="31" y="122"/>
                      <a:pt x="31" y="153"/>
                      <a:pt x="62" y="153"/>
                    </a:cubicBezTo>
                    <a:cubicBezTo>
                      <a:pt x="62" y="153"/>
                      <a:pt x="62" y="183"/>
                      <a:pt x="62" y="183"/>
                    </a:cubicBezTo>
                    <a:lnTo>
                      <a:pt x="92" y="213"/>
                    </a:lnTo>
                    <a:cubicBezTo>
                      <a:pt x="122" y="244"/>
                      <a:pt x="153" y="244"/>
                      <a:pt x="213" y="274"/>
                    </a:cubicBezTo>
                    <a:cubicBezTo>
                      <a:pt x="244" y="274"/>
                      <a:pt x="274" y="274"/>
                      <a:pt x="305" y="305"/>
                    </a:cubicBezTo>
                    <a:lnTo>
                      <a:pt x="426" y="305"/>
                    </a:lnTo>
                    <a:cubicBezTo>
                      <a:pt x="457" y="305"/>
                      <a:pt x="487" y="274"/>
                      <a:pt x="517" y="244"/>
                    </a:cubicBezTo>
                    <a:cubicBezTo>
                      <a:pt x="517" y="213"/>
                      <a:pt x="487" y="183"/>
                      <a:pt x="457" y="153"/>
                    </a:cubicBezTo>
                    <a:lnTo>
                      <a:pt x="396" y="153"/>
                    </a:lnTo>
                    <a:cubicBezTo>
                      <a:pt x="396" y="153"/>
                      <a:pt x="365" y="122"/>
                      <a:pt x="365" y="122"/>
                    </a:cubicBezTo>
                    <a:lnTo>
                      <a:pt x="305" y="122"/>
                    </a:lnTo>
                    <a:cubicBezTo>
                      <a:pt x="305" y="122"/>
                      <a:pt x="305" y="92"/>
                      <a:pt x="274" y="92"/>
                    </a:cubicBezTo>
                    <a:lnTo>
                      <a:pt x="244" y="92"/>
                    </a:lnTo>
                    <a:lnTo>
                      <a:pt x="183" y="61"/>
                    </a:lnTo>
                    <a:cubicBezTo>
                      <a:pt x="183" y="61"/>
                      <a:pt x="153" y="31"/>
                      <a:pt x="153" y="31"/>
                    </a:cubicBezTo>
                    <a:lnTo>
                      <a:pt x="122" y="31"/>
                    </a:lnTo>
                    <a:lnTo>
                      <a:pt x="9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36"/>
              <p:cNvSpPr/>
              <p:nvPr/>
            </p:nvSpPr>
            <p:spPr>
              <a:xfrm>
                <a:off x="9124300" y="6560225"/>
                <a:ext cx="9150" cy="124700"/>
              </a:xfrm>
              <a:custGeom>
                <a:rect b="b" l="l" r="r" t="t"/>
                <a:pathLst>
                  <a:path extrusionOk="0" h="4988" w="366">
                    <a:moveTo>
                      <a:pt x="61" y="1"/>
                    </a:moveTo>
                    <a:cubicBezTo>
                      <a:pt x="31" y="1"/>
                      <a:pt x="0" y="23"/>
                      <a:pt x="0" y="69"/>
                    </a:cubicBezTo>
                    <a:cubicBezTo>
                      <a:pt x="61" y="859"/>
                      <a:pt x="92" y="1680"/>
                      <a:pt x="122" y="2470"/>
                    </a:cubicBezTo>
                    <a:cubicBezTo>
                      <a:pt x="122" y="2865"/>
                      <a:pt x="122" y="3260"/>
                      <a:pt x="122" y="3656"/>
                    </a:cubicBezTo>
                    <a:cubicBezTo>
                      <a:pt x="122" y="4081"/>
                      <a:pt x="122" y="4507"/>
                      <a:pt x="152" y="4902"/>
                    </a:cubicBezTo>
                    <a:cubicBezTo>
                      <a:pt x="170" y="4955"/>
                      <a:pt x="218" y="4987"/>
                      <a:pt x="256" y="4987"/>
                    </a:cubicBezTo>
                    <a:cubicBezTo>
                      <a:pt x="283" y="4987"/>
                      <a:pt x="304" y="4970"/>
                      <a:pt x="304" y="4932"/>
                    </a:cubicBezTo>
                    <a:cubicBezTo>
                      <a:pt x="365" y="4537"/>
                      <a:pt x="365" y="4142"/>
                      <a:pt x="365" y="3747"/>
                    </a:cubicBezTo>
                    <a:cubicBezTo>
                      <a:pt x="365" y="3352"/>
                      <a:pt x="335" y="2926"/>
                      <a:pt x="335" y="2531"/>
                    </a:cubicBezTo>
                    <a:cubicBezTo>
                      <a:pt x="304" y="1710"/>
                      <a:pt x="213" y="890"/>
                      <a:pt x="122" y="69"/>
                    </a:cubicBezTo>
                    <a:cubicBezTo>
                      <a:pt x="122" y="23"/>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36"/>
              <p:cNvSpPr/>
              <p:nvPr/>
            </p:nvSpPr>
            <p:spPr>
              <a:xfrm>
                <a:off x="9130675" y="6688775"/>
                <a:ext cx="30350" cy="37875"/>
              </a:xfrm>
              <a:custGeom>
                <a:rect b="b" l="l" r="r" t="t"/>
                <a:pathLst>
                  <a:path extrusionOk="0" h="1515" w="1214">
                    <a:moveTo>
                      <a:pt x="79" y="0"/>
                    </a:moveTo>
                    <a:cubicBezTo>
                      <a:pt x="39" y="0"/>
                      <a:pt x="0" y="26"/>
                      <a:pt x="19" y="64"/>
                    </a:cubicBezTo>
                    <a:cubicBezTo>
                      <a:pt x="80" y="368"/>
                      <a:pt x="171" y="641"/>
                      <a:pt x="353" y="884"/>
                    </a:cubicBezTo>
                    <a:cubicBezTo>
                      <a:pt x="536" y="1128"/>
                      <a:pt x="748" y="1340"/>
                      <a:pt x="992" y="1492"/>
                    </a:cubicBezTo>
                    <a:cubicBezTo>
                      <a:pt x="1013" y="1508"/>
                      <a:pt x="1033" y="1515"/>
                      <a:pt x="1053" y="1515"/>
                    </a:cubicBezTo>
                    <a:cubicBezTo>
                      <a:pt x="1148" y="1515"/>
                      <a:pt x="1214" y="1360"/>
                      <a:pt x="1113" y="1310"/>
                    </a:cubicBezTo>
                    <a:cubicBezTo>
                      <a:pt x="900" y="1158"/>
                      <a:pt x="688" y="976"/>
                      <a:pt x="536" y="763"/>
                    </a:cubicBezTo>
                    <a:cubicBezTo>
                      <a:pt x="353" y="550"/>
                      <a:pt x="232" y="307"/>
                      <a:pt x="141" y="33"/>
                    </a:cubicBezTo>
                    <a:cubicBezTo>
                      <a:pt x="129" y="10"/>
                      <a:pt x="104" y="0"/>
                      <a:pt x="7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36"/>
              <p:cNvSpPr/>
              <p:nvPr/>
            </p:nvSpPr>
            <p:spPr>
              <a:xfrm>
                <a:off x="9141300" y="6756050"/>
                <a:ext cx="52925" cy="19950"/>
              </a:xfrm>
              <a:custGeom>
                <a:rect b="b" l="l" r="r" t="t"/>
                <a:pathLst>
                  <a:path extrusionOk="0" h="798" w="2117">
                    <a:moveTo>
                      <a:pt x="120" y="1"/>
                    </a:moveTo>
                    <a:cubicBezTo>
                      <a:pt x="51" y="1"/>
                      <a:pt x="1" y="90"/>
                      <a:pt x="50" y="139"/>
                    </a:cubicBezTo>
                    <a:cubicBezTo>
                      <a:pt x="323" y="382"/>
                      <a:pt x="627" y="564"/>
                      <a:pt x="962" y="656"/>
                    </a:cubicBezTo>
                    <a:cubicBezTo>
                      <a:pt x="1114" y="716"/>
                      <a:pt x="1296" y="747"/>
                      <a:pt x="1478" y="777"/>
                    </a:cubicBezTo>
                    <a:cubicBezTo>
                      <a:pt x="1541" y="790"/>
                      <a:pt x="1610" y="797"/>
                      <a:pt x="1681" y="797"/>
                    </a:cubicBezTo>
                    <a:cubicBezTo>
                      <a:pt x="1782" y="797"/>
                      <a:pt x="1888" y="782"/>
                      <a:pt x="1995" y="747"/>
                    </a:cubicBezTo>
                    <a:cubicBezTo>
                      <a:pt x="2086" y="716"/>
                      <a:pt x="2117" y="564"/>
                      <a:pt x="1995" y="564"/>
                    </a:cubicBezTo>
                    <a:cubicBezTo>
                      <a:pt x="1843" y="534"/>
                      <a:pt x="1661" y="534"/>
                      <a:pt x="1509" y="504"/>
                    </a:cubicBezTo>
                    <a:cubicBezTo>
                      <a:pt x="1357" y="504"/>
                      <a:pt x="1205" y="473"/>
                      <a:pt x="1053" y="412"/>
                    </a:cubicBezTo>
                    <a:cubicBezTo>
                      <a:pt x="749" y="352"/>
                      <a:pt x="445" y="200"/>
                      <a:pt x="171" y="17"/>
                    </a:cubicBezTo>
                    <a:cubicBezTo>
                      <a:pt x="154" y="6"/>
                      <a:pt x="137" y="1"/>
                      <a:pt x="12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36"/>
              <p:cNvSpPr/>
              <p:nvPr/>
            </p:nvSpPr>
            <p:spPr>
              <a:xfrm>
                <a:off x="9128450" y="6573600"/>
                <a:ext cx="196050" cy="30925"/>
              </a:xfrm>
              <a:custGeom>
                <a:rect b="b" l="l" r="r" t="t"/>
                <a:pathLst>
                  <a:path extrusionOk="0" h="1237" w="7842">
                    <a:moveTo>
                      <a:pt x="95" y="1"/>
                    </a:moveTo>
                    <a:cubicBezTo>
                      <a:pt x="44" y="1"/>
                      <a:pt x="0" y="71"/>
                      <a:pt x="47" y="142"/>
                    </a:cubicBezTo>
                    <a:cubicBezTo>
                      <a:pt x="412" y="598"/>
                      <a:pt x="1081" y="780"/>
                      <a:pt x="1628" y="932"/>
                    </a:cubicBezTo>
                    <a:cubicBezTo>
                      <a:pt x="2388" y="1115"/>
                      <a:pt x="3147" y="1236"/>
                      <a:pt x="3907" y="1236"/>
                    </a:cubicBezTo>
                    <a:cubicBezTo>
                      <a:pt x="5214" y="1236"/>
                      <a:pt x="6704" y="1023"/>
                      <a:pt x="7768" y="172"/>
                    </a:cubicBezTo>
                    <a:cubicBezTo>
                      <a:pt x="7841" y="123"/>
                      <a:pt x="7776" y="34"/>
                      <a:pt x="7716" y="34"/>
                    </a:cubicBezTo>
                    <a:cubicBezTo>
                      <a:pt x="7702" y="34"/>
                      <a:pt x="7688" y="39"/>
                      <a:pt x="7676" y="51"/>
                    </a:cubicBezTo>
                    <a:cubicBezTo>
                      <a:pt x="6491" y="659"/>
                      <a:pt x="5306" y="1023"/>
                      <a:pt x="3968" y="1023"/>
                    </a:cubicBezTo>
                    <a:cubicBezTo>
                      <a:pt x="3299" y="1023"/>
                      <a:pt x="2631" y="932"/>
                      <a:pt x="1962" y="811"/>
                    </a:cubicBezTo>
                    <a:cubicBezTo>
                      <a:pt x="1324" y="659"/>
                      <a:pt x="625" y="476"/>
                      <a:pt x="138" y="20"/>
                    </a:cubicBezTo>
                    <a:cubicBezTo>
                      <a:pt x="125" y="7"/>
                      <a:pt x="109"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36"/>
              <p:cNvSpPr/>
              <p:nvPr/>
            </p:nvSpPr>
            <p:spPr>
              <a:xfrm>
                <a:off x="9158075" y="6668875"/>
                <a:ext cx="155450" cy="52400"/>
              </a:xfrm>
              <a:custGeom>
                <a:rect b="b" l="l" r="r" t="t"/>
                <a:pathLst>
                  <a:path extrusionOk="0" h="2096" w="6218">
                    <a:moveTo>
                      <a:pt x="4375" y="1"/>
                    </a:moveTo>
                    <a:cubicBezTo>
                      <a:pt x="3841" y="1"/>
                      <a:pt x="3305" y="76"/>
                      <a:pt x="2783" y="221"/>
                    </a:cubicBezTo>
                    <a:cubicBezTo>
                      <a:pt x="1811" y="495"/>
                      <a:pt x="655" y="1073"/>
                      <a:pt x="48" y="1954"/>
                    </a:cubicBezTo>
                    <a:cubicBezTo>
                      <a:pt x="0" y="2025"/>
                      <a:pt x="81" y="2095"/>
                      <a:pt x="148" y="2095"/>
                    </a:cubicBezTo>
                    <a:cubicBezTo>
                      <a:pt x="168" y="2095"/>
                      <a:pt x="186" y="2089"/>
                      <a:pt x="200" y="2076"/>
                    </a:cubicBezTo>
                    <a:cubicBezTo>
                      <a:pt x="625" y="1711"/>
                      <a:pt x="959" y="1346"/>
                      <a:pt x="1446" y="1073"/>
                    </a:cubicBezTo>
                    <a:cubicBezTo>
                      <a:pt x="1902" y="799"/>
                      <a:pt x="2388" y="586"/>
                      <a:pt x="2905" y="434"/>
                    </a:cubicBezTo>
                    <a:cubicBezTo>
                      <a:pt x="3408" y="301"/>
                      <a:pt x="3918" y="233"/>
                      <a:pt x="4429" y="233"/>
                    </a:cubicBezTo>
                    <a:cubicBezTo>
                      <a:pt x="4967" y="233"/>
                      <a:pt x="5505" y="309"/>
                      <a:pt x="6036" y="465"/>
                    </a:cubicBezTo>
                    <a:cubicBezTo>
                      <a:pt x="6157" y="465"/>
                      <a:pt x="6218" y="313"/>
                      <a:pt x="6096" y="282"/>
                    </a:cubicBezTo>
                    <a:cubicBezTo>
                      <a:pt x="5540" y="92"/>
                      <a:pt x="4959" y="1"/>
                      <a:pt x="437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36"/>
              <p:cNvSpPr/>
              <p:nvPr/>
            </p:nvSpPr>
            <p:spPr>
              <a:xfrm>
                <a:off x="9334450" y="6359800"/>
                <a:ext cx="71800" cy="10225"/>
              </a:xfrm>
              <a:custGeom>
                <a:rect b="b" l="l" r="r" t="t"/>
                <a:pathLst>
                  <a:path extrusionOk="0" h="409" w="2872">
                    <a:moveTo>
                      <a:pt x="1412" y="1"/>
                    </a:moveTo>
                    <a:cubicBezTo>
                      <a:pt x="956" y="1"/>
                      <a:pt x="500" y="62"/>
                      <a:pt x="105" y="213"/>
                    </a:cubicBezTo>
                    <a:cubicBezTo>
                      <a:pt x="1" y="266"/>
                      <a:pt x="31" y="408"/>
                      <a:pt x="100" y="408"/>
                    </a:cubicBezTo>
                    <a:cubicBezTo>
                      <a:pt x="111" y="408"/>
                      <a:pt x="123" y="404"/>
                      <a:pt x="136" y="396"/>
                    </a:cubicBezTo>
                    <a:cubicBezTo>
                      <a:pt x="490" y="269"/>
                      <a:pt x="845" y="206"/>
                      <a:pt x="1199" y="206"/>
                    </a:cubicBezTo>
                    <a:cubicBezTo>
                      <a:pt x="1270" y="206"/>
                      <a:pt x="1341" y="208"/>
                      <a:pt x="1412" y="213"/>
                    </a:cubicBezTo>
                    <a:cubicBezTo>
                      <a:pt x="1868" y="213"/>
                      <a:pt x="2324" y="305"/>
                      <a:pt x="2750" y="305"/>
                    </a:cubicBezTo>
                    <a:cubicBezTo>
                      <a:pt x="2841" y="305"/>
                      <a:pt x="2871" y="153"/>
                      <a:pt x="2780" y="153"/>
                    </a:cubicBezTo>
                    <a:cubicBezTo>
                      <a:pt x="2324" y="31"/>
                      <a:pt x="1868" y="1"/>
                      <a:pt x="141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36"/>
              <p:cNvSpPr/>
              <p:nvPr/>
            </p:nvSpPr>
            <p:spPr>
              <a:xfrm>
                <a:off x="9099975" y="6351625"/>
                <a:ext cx="38525" cy="9850"/>
              </a:xfrm>
              <a:custGeom>
                <a:rect b="b" l="l" r="r" t="t"/>
                <a:pathLst>
                  <a:path extrusionOk="0" h="394" w="1541">
                    <a:moveTo>
                      <a:pt x="605" y="1"/>
                    </a:moveTo>
                    <a:cubicBezTo>
                      <a:pt x="548" y="1"/>
                      <a:pt x="487" y="9"/>
                      <a:pt x="426" y="24"/>
                    </a:cubicBezTo>
                    <a:cubicBezTo>
                      <a:pt x="305" y="24"/>
                      <a:pt x="183" y="54"/>
                      <a:pt x="61" y="115"/>
                    </a:cubicBezTo>
                    <a:cubicBezTo>
                      <a:pt x="1" y="145"/>
                      <a:pt x="61" y="267"/>
                      <a:pt x="153" y="267"/>
                    </a:cubicBezTo>
                    <a:cubicBezTo>
                      <a:pt x="244" y="237"/>
                      <a:pt x="335" y="206"/>
                      <a:pt x="457" y="176"/>
                    </a:cubicBezTo>
                    <a:lnTo>
                      <a:pt x="761" y="176"/>
                    </a:lnTo>
                    <a:cubicBezTo>
                      <a:pt x="973" y="206"/>
                      <a:pt x="1186" y="267"/>
                      <a:pt x="1369" y="389"/>
                    </a:cubicBezTo>
                    <a:cubicBezTo>
                      <a:pt x="1378" y="392"/>
                      <a:pt x="1388" y="393"/>
                      <a:pt x="1398" y="393"/>
                    </a:cubicBezTo>
                    <a:cubicBezTo>
                      <a:pt x="1477" y="393"/>
                      <a:pt x="1541" y="291"/>
                      <a:pt x="1460" y="237"/>
                    </a:cubicBezTo>
                    <a:cubicBezTo>
                      <a:pt x="1247" y="115"/>
                      <a:pt x="1004" y="24"/>
                      <a:pt x="761" y="24"/>
                    </a:cubicBezTo>
                    <a:cubicBezTo>
                      <a:pt x="715" y="9"/>
                      <a:pt x="662" y="1"/>
                      <a:pt x="60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36"/>
              <p:cNvSpPr/>
              <p:nvPr/>
            </p:nvSpPr>
            <p:spPr>
              <a:xfrm>
                <a:off x="9071875" y="6365125"/>
                <a:ext cx="8375" cy="15800"/>
              </a:xfrm>
              <a:custGeom>
                <a:rect b="b" l="l" r="r" t="t"/>
                <a:pathLst>
                  <a:path extrusionOk="0" h="632" w="335">
                    <a:moveTo>
                      <a:pt x="61" y="0"/>
                    </a:moveTo>
                    <a:cubicBezTo>
                      <a:pt x="0" y="31"/>
                      <a:pt x="0" y="92"/>
                      <a:pt x="30" y="122"/>
                    </a:cubicBezTo>
                    <a:cubicBezTo>
                      <a:pt x="30" y="122"/>
                      <a:pt x="30" y="152"/>
                      <a:pt x="30" y="152"/>
                    </a:cubicBezTo>
                    <a:cubicBezTo>
                      <a:pt x="30" y="152"/>
                      <a:pt x="30" y="152"/>
                      <a:pt x="30" y="183"/>
                    </a:cubicBezTo>
                    <a:cubicBezTo>
                      <a:pt x="30" y="183"/>
                      <a:pt x="61" y="213"/>
                      <a:pt x="61" y="244"/>
                    </a:cubicBezTo>
                    <a:cubicBezTo>
                      <a:pt x="61" y="274"/>
                      <a:pt x="91" y="304"/>
                      <a:pt x="91" y="335"/>
                    </a:cubicBezTo>
                    <a:lnTo>
                      <a:pt x="91" y="396"/>
                    </a:lnTo>
                    <a:cubicBezTo>
                      <a:pt x="91" y="396"/>
                      <a:pt x="91" y="396"/>
                      <a:pt x="91" y="426"/>
                    </a:cubicBezTo>
                    <a:cubicBezTo>
                      <a:pt x="91" y="426"/>
                      <a:pt x="122" y="426"/>
                      <a:pt x="122" y="456"/>
                    </a:cubicBezTo>
                    <a:cubicBezTo>
                      <a:pt x="122" y="456"/>
                      <a:pt x="122" y="487"/>
                      <a:pt x="122" y="517"/>
                    </a:cubicBezTo>
                    <a:cubicBezTo>
                      <a:pt x="122" y="548"/>
                      <a:pt x="122" y="578"/>
                      <a:pt x="152" y="608"/>
                    </a:cubicBezTo>
                    <a:cubicBezTo>
                      <a:pt x="167" y="624"/>
                      <a:pt x="190" y="631"/>
                      <a:pt x="217" y="631"/>
                    </a:cubicBezTo>
                    <a:cubicBezTo>
                      <a:pt x="243" y="631"/>
                      <a:pt x="274" y="624"/>
                      <a:pt x="304" y="608"/>
                    </a:cubicBezTo>
                    <a:cubicBezTo>
                      <a:pt x="334" y="578"/>
                      <a:pt x="334" y="548"/>
                      <a:pt x="334" y="517"/>
                    </a:cubicBezTo>
                    <a:cubicBezTo>
                      <a:pt x="334" y="487"/>
                      <a:pt x="334" y="456"/>
                      <a:pt x="334" y="426"/>
                    </a:cubicBezTo>
                    <a:cubicBezTo>
                      <a:pt x="334" y="396"/>
                      <a:pt x="304" y="335"/>
                      <a:pt x="304" y="274"/>
                    </a:cubicBezTo>
                    <a:cubicBezTo>
                      <a:pt x="304" y="244"/>
                      <a:pt x="274" y="183"/>
                      <a:pt x="243" y="152"/>
                    </a:cubicBezTo>
                    <a:cubicBezTo>
                      <a:pt x="243" y="122"/>
                      <a:pt x="213" y="61"/>
                      <a:pt x="182" y="31"/>
                    </a:cubicBezTo>
                    <a:cubicBezTo>
                      <a:pt x="152" y="31"/>
                      <a:pt x="152"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36"/>
              <p:cNvSpPr/>
              <p:nvPr/>
            </p:nvSpPr>
            <p:spPr>
              <a:xfrm>
                <a:off x="9078700" y="6368175"/>
                <a:ext cx="6100" cy="6675"/>
              </a:xfrm>
              <a:custGeom>
                <a:rect b="b" l="l" r="r" t="t"/>
                <a:pathLst>
                  <a:path extrusionOk="0" h="267" w="244">
                    <a:moveTo>
                      <a:pt x="92" y="0"/>
                    </a:moveTo>
                    <a:cubicBezTo>
                      <a:pt x="92" y="0"/>
                      <a:pt x="61" y="30"/>
                      <a:pt x="61" y="30"/>
                    </a:cubicBezTo>
                    <a:cubicBezTo>
                      <a:pt x="61" y="30"/>
                      <a:pt x="31" y="30"/>
                      <a:pt x="31" y="61"/>
                    </a:cubicBezTo>
                    <a:cubicBezTo>
                      <a:pt x="31" y="61"/>
                      <a:pt x="31" y="61"/>
                      <a:pt x="31" y="91"/>
                    </a:cubicBezTo>
                    <a:cubicBezTo>
                      <a:pt x="1" y="91"/>
                      <a:pt x="1" y="122"/>
                      <a:pt x="31" y="122"/>
                    </a:cubicBezTo>
                    <a:cubicBezTo>
                      <a:pt x="31" y="152"/>
                      <a:pt x="31" y="152"/>
                      <a:pt x="31" y="182"/>
                    </a:cubicBezTo>
                    <a:cubicBezTo>
                      <a:pt x="61" y="213"/>
                      <a:pt x="61" y="213"/>
                      <a:pt x="61" y="213"/>
                    </a:cubicBezTo>
                    <a:lnTo>
                      <a:pt x="61" y="243"/>
                    </a:lnTo>
                    <a:lnTo>
                      <a:pt x="153" y="243"/>
                    </a:lnTo>
                    <a:cubicBezTo>
                      <a:pt x="153" y="258"/>
                      <a:pt x="153" y="266"/>
                      <a:pt x="156" y="266"/>
                    </a:cubicBezTo>
                    <a:cubicBezTo>
                      <a:pt x="160" y="266"/>
                      <a:pt x="168" y="258"/>
                      <a:pt x="183" y="243"/>
                    </a:cubicBezTo>
                    <a:lnTo>
                      <a:pt x="213" y="243"/>
                    </a:lnTo>
                    <a:cubicBezTo>
                      <a:pt x="213" y="213"/>
                      <a:pt x="244" y="213"/>
                      <a:pt x="244" y="213"/>
                    </a:cubicBezTo>
                    <a:cubicBezTo>
                      <a:pt x="244" y="213"/>
                      <a:pt x="244" y="182"/>
                      <a:pt x="244" y="182"/>
                    </a:cubicBezTo>
                    <a:cubicBezTo>
                      <a:pt x="244" y="182"/>
                      <a:pt x="244" y="152"/>
                      <a:pt x="244" y="152"/>
                    </a:cubicBezTo>
                    <a:cubicBezTo>
                      <a:pt x="244" y="152"/>
                      <a:pt x="213" y="122"/>
                      <a:pt x="213" y="122"/>
                    </a:cubicBezTo>
                    <a:cubicBezTo>
                      <a:pt x="213" y="91"/>
                      <a:pt x="213" y="61"/>
                      <a:pt x="213" y="61"/>
                    </a:cubicBezTo>
                    <a:cubicBezTo>
                      <a:pt x="213" y="61"/>
                      <a:pt x="183" y="61"/>
                      <a:pt x="183" y="30"/>
                    </a:cubicBezTo>
                    <a:cubicBezTo>
                      <a:pt x="183" y="30"/>
                      <a:pt x="153" y="30"/>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36"/>
              <p:cNvSpPr/>
              <p:nvPr/>
            </p:nvSpPr>
            <p:spPr>
              <a:xfrm>
                <a:off x="9354550" y="6289900"/>
                <a:ext cx="3050" cy="8200"/>
              </a:xfrm>
              <a:custGeom>
                <a:rect b="b" l="l" r="r" t="t"/>
                <a:pathLst>
                  <a:path extrusionOk="0" h="328" w="122">
                    <a:moveTo>
                      <a:pt x="61" y="0"/>
                    </a:moveTo>
                    <a:cubicBezTo>
                      <a:pt x="31" y="0"/>
                      <a:pt x="0" y="0"/>
                      <a:pt x="0" y="31"/>
                    </a:cubicBezTo>
                    <a:lnTo>
                      <a:pt x="0" y="183"/>
                    </a:lnTo>
                    <a:lnTo>
                      <a:pt x="0" y="243"/>
                    </a:lnTo>
                    <a:cubicBezTo>
                      <a:pt x="0" y="274"/>
                      <a:pt x="0" y="304"/>
                      <a:pt x="31" y="304"/>
                    </a:cubicBezTo>
                    <a:cubicBezTo>
                      <a:pt x="31" y="319"/>
                      <a:pt x="46" y="327"/>
                      <a:pt x="61" y="327"/>
                    </a:cubicBezTo>
                    <a:cubicBezTo>
                      <a:pt x="76" y="327"/>
                      <a:pt x="91" y="319"/>
                      <a:pt x="91" y="304"/>
                    </a:cubicBezTo>
                    <a:cubicBezTo>
                      <a:pt x="122" y="304"/>
                      <a:pt x="122" y="274"/>
                      <a:pt x="122" y="243"/>
                    </a:cubicBezTo>
                    <a:lnTo>
                      <a:pt x="122" y="183"/>
                    </a:lnTo>
                    <a:lnTo>
                      <a:pt x="122" y="31"/>
                    </a:lnTo>
                    <a:cubicBezTo>
                      <a:pt x="122" y="0"/>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36"/>
              <p:cNvSpPr/>
              <p:nvPr/>
            </p:nvSpPr>
            <p:spPr>
              <a:xfrm>
                <a:off x="9364425" y="6287300"/>
                <a:ext cx="3825" cy="10975"/>
              </a:xfrm>
              <a:custGeom>
                <a:rect b="b" l="l" r="r" t="t"/>
                <a:pathLst>
                  <a:path extrusionOk="0" h="439" w="153">
                    <a:moveTo>
                      <a:pt x="82" y="1"/>
                    </a:moveTo>
                    <a:cubicBezTo>
                      <a:pt x="76" y="1"/>
                      <a:pt x="70" y="4"/>
                      <a:pt x="61" y="13"/>
                    </a:cubicBezTo>
                    <a:cubicBezTo>
                      <a:pt x="31" y="13"/>
                      <a:pt x="0" y="13"/>
                      <a:pt x="0" y="44"/>
                    </a:cubicBezTo>
                    <a:cubicBezTo>
                      <a:pt x="0" y="104"/>
                      <a:pt x="0" y="165"/>
                      <a:pt x="0" y="226"/>
                    </a:cubicBezTo>
                    <a:cubicBezTo>
                      <a:pt x="0" y="287"/>
                      <a:pt x="0" y="347"/>
                      <a:pt x="31" y="408"/>
                    </a:cubicBezTo>
                    <a:cubicBezTo>
                      <a:pt x="31" y="439"/>
                      <a:pt x="61" y="439"/>
                      <a:pt x="92" y="439"/>
                    </a:cubicBezTo>
                    <a:cubicBezTo>
                      <a:pt x="92" y="439"/>
                      <a:pt x="122" y="439"/>
                      <a:pt x="122" y="408"/>
                    </a:cubicBezTo>
                    <a:cubicBezTo>
                      <a:pt x="152" y="347"/>
                      <a:pt x="122" y="287"/>
                      <a:pt x="122" y="226"/>
                    </a:cubicBezTo>
                    <a:cubicBezTo>
                      <a:pt x="122" y="165"/>
                      <a:pt x="122" y="104"/>
                      <a:pt x="122" y="44"/>
                    </a:cubicBezTo>
                    <a:cubicBezTo>
                      <a:pt x="100" y="22"/>
                      <a:pt x="94" y="1"/>
                      <a:pt x="8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36"/>
              <p:cNvSpPr/>
              <p:nvPr/>
            </p:nvSpPr>
            <p:spPr>
              <a:xfrm>
                <a:off x="9374300" y="6287050"/>
                <a:ext cx="4575" cy="11050"/>
              </a:xfrm>
              <a:custGeom>
                <a:rect b="b" l="l" r="r" t="t"/>
                <a:pathLst>
                  <a:path extrusionOk="0" h="442" w="183">
                    <a:moveTo>
                      <a:pt x="77" y="0"/>
                    </a:moveTo>
                    <a:cubicBezTo>
                      <a:pt x="61" y="0"/>
                      <a:pt x="46" y="8"/>
                      <a:pt x="31" y="23"/>
                    </a:cubicBezTo>
                    <a:cubicBezTo>
                      <a:pt x="1" y="23"/>
                      <a:pt x="1" y="54"/>
                      <a:pt x="1" y="84"/>
                    </a:cubicBezTo>
                    <a:cubicBezTo>
                      <a:pt x="31" y="114"/>
                      <a:pt x="31" y="145"/>
                      <a:pt x="31" y="175"/>
                    </a:cubicBezTo>
                    <a:cubicBezTo>
                      <a:pt x="31" y="206"/>
                      <a:pt x="61" y="236"/>
                      <a:pt x="61" y="266"/>
                    </a:cubicBezTo>
                    <a:cubicBezTo>
                      <a:pt x="61" y="266"/>
                      <a:pt x="61" y="297"/>
                      <a:pt x="61" y="297"/>
                    </a:cubicBezTo>
                    <a:lnTo>
                      <a:pt x="61" y="327"/>
                    </a:lnTo>
                    <a:cubicBezTo>
                      <a:pt x="61" y="357"/>
                      <a:pt x="61" y="357"/>
                      <a:pt x="61" y="357"/>
                    </a:cubicBezTo>
                    <a:cubicBezTo>
                      <a:pt x="61" y="388"/>
                      <a:pt x="92" y="418"/>
                      <a:pt x="92" y="418"/>
                    </a:cubicBezTo>
                    <a:cubicBezTo>
                      <a:pt x="92" y="433"/>
                      <a:pt x="107" y="441"/>
                      <a:pt x="122" y="441"/>
                    </a:cubicBezTo>
                    <a:cubicBezTo>
                      <a:pt x="137" y="441"/>
                      <a:pt x="153" y="433"/>
                      <a:pt x="153" y="418"/>
                    </a:cubicBezTo>
                    <a:cubicBezTo>
                      <a:pt x="153" y="418"/>
                      <a:pt x="183" y="388"/>
                      <a:pt x="183" y="388"/>
                    </a:cubicBezTo>
                    <a:cubicBezTo>
                      <a:pt x="183" y="357"/>
                      <a:pt x="183" y="357"/>
                      <a:pt x="183" y="327"/>
                    </a:cubicBezTo>
                    <a:cubicBezTo>
                      <a:pt x="183" y="297"/>
                      <a:pt x="183" y="266"/>
                      <a:pt x="183" y="236"/>
                    </a:cubicBezTo>
                    <a:cubicBezTo>
                      <a:pt x="153" y="145"/>
                      <a:pt x="153" y="84"/>
                      <a:pt x="122" y="23"/>
                    </a:cubicBezTo>
                    <a:cubicBezTo>
                      <a:pt x="107" y="8"/>
                      <a:pt x="92" y="0"/>
                      <a:pt x="7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36"/>
              <p:cNvSpPr/>
              <p:nvPr/>
            </p:nvSpPr>
            <p:spPr>
              <a:xfrm>
                <a:off x="9390250" y="6282750"/>
                <a:ext cx="4600" cy="12500"/>
              </a:xfrm>
              <a:custGeom>
                <a:rect b="b" l="l" r="r" t="t"/>
                <a:pathLst>
                  <a:path extrusionOk="0" h="500" w="184">
                    <a:moveTo>
                      <a:pt x="94" y="0"/>
                    </a:moveTo>
                    <a:cubicBezTo>
                      <a:pt x="82" y="0"/>
                      <a:pt x="71" y="4"/>
                      <a:pt x="62" y="13"/>
                    </a:cubicBezTo>
                    <a:cubicBezTo>
                      <a:pt x="31" y="13"/>
                      <a:pt x="1" y="43"/>
                      <a:pt x="31" y="104"/>
                    </a:cubicBezTo>
                    <a:cubicBezTo>
                      <a:pt x="31" y="134"/>
                      <a:pt x="31" y="165"/>
                      <a:pt x="31" y="195"/>
                    </a:cubicBezTo>
                    <a:cubicBezTo>
                      <a:pt x="31" y="195"/>
                      <a:pt x="31" y="226"/>
                      <a:pt x="31" y="226"/>
                    </a:cubicBezTo>
                    <a:lnTo>
                      <a:pt x="31" y="256"/>
                    </a:lnTo>
                    <a:cubicBezTo>
                      <a:pt x="62" y="317"/>
                      <a:pt x="31" y="408"/>
                      <a:pt x="62" y="469"/>
                    </a:cubicBezTo>
                    <a:cubicBezTo>
                      <a:pt x="62" y="499"/>
                      <a:pt x="92" y="499"/>
                      <a:pt x="122" y="499"/>
                    </a:cubicBezTo>
                    <a:cubicBezTo>
                      <a:pt x="153" y="499"/>
                      <a:pt x="153" y="499"/>
                      <a:pt x="183" y="469"/>
                    </a:cubicBezTo>
                    <a:cubicBezTo>
                      <a:pt x="183" y="408"/>
                      <a:pt x="183" y="317"/>
                      <a:pt x="183" y="256"/>
                    </a:cubicBezTo>
                    <a:cubicBezTo>
                      <a:pt x="183" y="195"/>
                      <a:pt x="153" y="134"/>
                      <a:pt x="153" y="43"/>
                    </a:cubicBezTo>
                    <a:cubicBezTo>
                      <a:pt x="153" y="22"/>
                      <a:pt x="122" y="0"/>
                      <a:pt x="9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36"/>
              <p:cNvSpPr/>
              <p:nvPr/>
            </p:nvSpPr>
            <p:spPr>
              <a:xfrm>
                <a:off x="9409250" y="6281525"/>
                <a:ext cx="3075" cy="12775"/>
              </a:xfrm>
              <a:custGeom>
                <a:rect b="b" l="l" r="r" t="t"/>
                <a:pathLst>
                  <a:path extrusionOk="0" h="511" w="123">
                    <a:moveTo>
                      <a:pt x="62" y="1"/>
                    </a:moveTo>
                    <a:cubicBezTo>
                      <a:pt x="31" y="1"/>
                      <a:pt x="1" y="31"/>
                      <a:pt x="1" y="62"/>
                    </a:cubicBezTo>
                    <a:cubicBezTo>
                      <a:pt x="1" y="123"/>
                      <a:pt x="1" y="214"/>
                      <a:pt x="1" y="275"/>
                    </a:cubicBezTo>
                    <a:lnTo>
                      <a:pt x="1" y="396"/>
                    </a:lnTo>
                    <a:cubicBezTo>
                      <a:pt x="31" y="427"/>
                      <a:pt x="31" y="487"/>
                      <a:pt x="62" y="487"/>
                    </a:cubicBezTo>
                    <a:cubicBezTo>
                      <a:pt x="62" y="502"/>
                      <a:pt x="69" y="510"/>
                      <a:pt x="77" y="510"/>
                    </a:cubicBezTo>
                    <a:cubicBezTo>
                      <a:pt x="84" y="510"/>
                      <a:pt x="92" y="502"/>
                      <a:pt x="92" y="487"/>
                    </a:cubicBezTo>
                    <a:cubicBezTo>
                      <a:pt x="122" y="457"/>
                      <a:pt x="122" y="427"/>
                      <a:pt x="122" y="396"/>
                    </a:cubicBezTo>
                    <a:cubicBezTo>
                      <a:pt x="122" y="335"/>
                      <a:pt x="92" y="305"/>
                      <a:pt x="92" y="275"/>
                    </a:cubicBezTo>
                    <a:cubicBezTo>
                      <a:pt x="92" y="214"/>
                      <a:pt x="92" y="123"/>
                      <a:pt x="122" y="62"/>
                    </a:cubicBezTo>
                    <a:cubicBezTo>
                      <a:pt x="122" y="31"/>
                      <a:pt x="9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36"/>
              <p:cNvSpPr/>
              <p:nvPr/>
            </p:nvSpPr>
            <p:spPr>
              <a:xfrm>
                <a:off x="9421425" y="6286850"/>
                <a:ext cx="3050" cy="7625"/>
              </a:xfrm>
              <a:custGeom>
                <a:rect b="b" l="l" r="r" t="t"/>
                <a:pathLst>
                  <a:path extrusionOk="0" h="305" w="122">
                    <a:moveTo>
                      <a:pt x="61" y="1"/>
                    </a:moveTo>
                    <a:cubicBezTo>
                      <a:pt x="30" y="1"/>
                      <a:pt x="0" y="31"/>
                      <a:pt x="0" y="31"/>
                    </a:cubicBezTo>
                    <a:cubicBezTo>
                      <a:pt x="0" y="31"/>
                      <a:pt x="0" y="62"/>
                      <a:pt x="0" y="62"/>
                    </a:cubicBezTo>
                    <a:cubicBezTo>
                      <a:pt x="0" y="122"/>
                      <a:pt x="0" y="153"/>
                      <a:pt x="0" y="183"/>
                    </a:cubicBezTo>
                    <a:cubicBezTo>
                      <a:pt x="0" y="214"/>
                      <a:pt x="0" y="214"/>
                      <a:pt x="0" y="244"/>
                    </a:cubicBezTo>
                    <a:cubicBezTo>
                      <a:pt x="30" y="274"/>
                      <a:pt x="30" y="305"/>
                      <a:pt x="61" y="305"/>
                    </a:cubicBezTo>
                    <a:cubicBezTo>
                      <a:pt x="91" y="305"/>
                      <a:pt x="91" y="305"/>
                      <a:pt x="122" y="274"/>
                    </a:cubicBezTo>
                    <a:cubicBezTo>
                      <a:pt x="122" y="244"/>
                      <a:pt x="122" y="244"/>
                      <a:pt x="122" y="214"/>
                    </a:cubicBezTo>
                    <a:cubicBezTo>
                      <a:pt x="122" y="214"/>
                      <a:pt x="122" y="214"/>
                      <a:pt x="122" y="183"/>
                    </a:cubicBezTo>
                    <a:cubicBezTo>
                      <a:pt x="91" y="183"/>
                      <a:pt x="91" y="153"/>
                      <a:pt x="91" y="122"/>
                    </a:cubicBezTo>
                    <a:cubicBezTo>
                      <a:pt x="91" y="102"/>
                      <a:pt x="91" y="82"/>
                      <a:pt x="91" y="62"/>
                    </a:cubicBezTo>
                    <a:cubicBezTo>
                      <a:pt x="91" y="62"/>
                      <a:pt x="91" y="31"/>
                      <a:pt x="91" y="31"/>
                    </a:cubicBezTo>
                    <a:cubicBezTo>
                      <a:pt x="91" y="31"/>
                      <a:pt x="6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36"/>
              <p:cNvSpPr/>
              <p:nvPr/>
            </p:nvSpPr>
            <p:spPr>
              <a:xfrm>
                <a:off x="9434325" y="6288375"/>
                <a:ext cx="3825" cy="9150"/>
              </a:xfrm>
              <a:custGeom>
                <a:rect b="b" l="l" r="r" t="t"/>
                <a:pathLst>
                  <a:path extrusionOk="0" h="366" w="153">
                    <a:moveTo>
                      <a:pt x="62" y="1"/>
                    </a:moveTo>
                    <a:cubicBezTo>
                      <a:pt x="31" y="31"/>
                      <a:pt x="1" y="31"/>
                      <a:pt x="31" y="61"/>
                    </a:cubicBezTo>
                    <a:cubicBezTo>
                      <a:pt x="31" y="122"/>
                      <a:pt x="31" y="153"/>
                      <a:pt x="31" y="213"/>
                    </a:cubicBezTo>
                    <a:cubicBezTo>
                      <a:pt x="31" y="213"/>
                      <a:pt x="31" y="244"/>
                      <a:pt x="31" y="274"/>
                    </a:cubicBezTo>
                    <a:cubicBezTo>
                      <a:pt x="31" y="304"/>
                      <a:pt x="31" y="304"/>
                      <a:pt x="62" y="304"/>
                    </a:cubicBezTo>
                    <a:cubicBezTo>
                      <a:pt x="62" y="335"/>
                      <a:pt x="62" y="335"/>
                      <a:pt x="92" y="365"/>
                    </a:cubicBezTo>
                    <a:cubicBezTo>
                      <a:pt x="92" y="365"/>
                      <a:pt x="122" y="365"/>
                      <a:pt x="122" y="335"/>
                    </a:cubicBezTo>
                    <a:cubicBezTo>
                      <a:pt x="153" y="335"/>
                      <a:pt x="153" y="304"/>
                      <a:pt x="153" y="304"/>
                    </a:cubicBezTo>
                    <a:lnTo>
                      <a:pt x="153" y="274"/>
                    </a:lnTo>
                    <a:cubicBezTo>
                      <a:pt x="153" y="244"/>
                      <a:pt x="153" y="213"/>
                      <a:pt x="153" y="213"/>
                    </a:cubicBezTo>
                    <a:cubicBezTo>
                      <a:pt x="153" y="153"/>
                      <a:pt x="122" y="122"/>
                      <a:pt x="122" y="61"/>
                    </a:cubicBezTo>
                    <a:cubicBezTo>
                      <a:pt x="122" y="61"/>
                      <a:pt x="122" y="31"/>
                      <a:pt x="122" y="31"/>
                    </a:cubicBezTo>
                    <a:cubicBezTo>
                      <a:pt x="92" y="31"/>
                      <a:pt x="9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36"/>
              <p:cNvSpPr/>
              <p:nvPr/>
            </p:nvSpPr>
            <p:spPr>
              <a:xfrm>
                <a:off x="9446500" y="6295225"/>
                <a:ext cx="3050" cy="4575"/>
              </a:xfrm>
              <a:custGeom>
                <a:rect b="b" l="l" r="r" t="t"/>
                <a:pathLst>
                  <a:path extrusionOk="0" h="183" w="122">
                    <a:moveTo>
                      <a:pt x="31" y="0"/>
                    </a:moveTo>
                    <a:cubicBezTo>
                      <a:pt x="31" y="0"/>
                      <a:pt x="0" y="0"/>
                      <a:pt x="0" y="30"/>
                    </a:cubicBezTo>
                    <a:cubicBezTo>
                      <a:pt x="0" y="30"/>
                      <a:pt x="0" y="61"/>
                      <a:pt x="0" y="61"/>
                    </a:cubicBezTo>
                    <a:cubicBezTo>
                      <a:pt x="0" y="91"/>
                      <a:pt x="0" y="91"/>
                      <a:pt x="0" y="91"/>
                    </a:cubicBezTo>
                    <a:cubicBezTo>
                      <a:pt x="0" y="91"/>
                      <a:pt x="0" y="91"/>
                      <a:pt x="0" y="122"/>
                    </a:cubicBezTo>
                    <a:lnTo>
                      <a:pt x="31" y="122"/>
                    </a:lnTo>
                    <a:lnTo>
                      <a:pt x="31" y="152"/>
                    </a:lnTo>
                    <a:cubicBezTo>
                      <a:pt x="31" y="182"/>
                      <a:pt x="61" y="182"/>
                      <a:pt x="61" y="182"/>
                    </a:cubicBezTo>
                    <a:lnTo>
                      <a:pt x="91" y="182"/>
                    </a:lnTo>
                    <a:cubicBezTo>
                      <a:pt x="91" y="182"/>
                      <a:pt x="122" y="182"/>
                      <a:pt x="122" y="152"/>
                    </a:cubicBezTo>
                    <a:cubicBezTo>
                      <a:pt x="122" y="152"/>
                      <a:pt x="122" y="152"/>
                      <a:pt x="122" y="122"/>
                    </a:cubicBezTo>
                    <a:cubicBezTo>
                      <a:pt x="122" y="91"/>
                      <a:pt x="122" y="91"/>
                      <a:pt x="122" y="91"/>
                    </a:cubicBezTo>
                    <a:cubicBezTo>
                      <a:pt x="122" y="91"/>
                      <a:pt x="122" y="91"/>
                      <a:pt x="122" y="61"/>
                    </a:cubicBezTo>
                    <a:cubicBezTo>
                      <a:pt x="91" y="61"/>
                      <a:pt x="91" y="30"/>
                      <a:pt x="91" y="30"/>
                    </a:cubicBezTo>
                    <a:cubicBezTo>
                      <a:pt x="91" y="30"/>
                      <a:pt x="91" y="0"/>
                      <a:pt x="6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36"/>
              <p:cNvSpPr/>
              <p:nvPr/>
            </p:nvSpPr>
            <p:spPr>
              <a:xfrm>
                <a:off x="9457125" y="6298250"/>
                <a:ext cx="4600" cy="4600"/>
              </a:xfrm>
              <a:custGeom>
                <a:rect b="b" l="l" r="r" t="t"/>
                <a:pathLst>
                  <a:path extrusionOk="0" h="184" w="184">
                    <a:moveTo>
                      <a:pt x="31" y="1"/>
                    </a:moveTo>
                    <a:cubicBezTo>
                      <a:pt x="31" y="31"/>
                      <a:pt x="1" y="31"/>
                      <a:pt x="1" y="61"/>
                    </a:cubicBezTo>
                    <a:lnTo>
                      <a:pt x="31" y="61"/>
                    </a:lnTo>
                    <a:cubicBezTo>
                      <a:pt x="1" y="92"/>
                      <a:pt x="31" y="92"/>
                      <a:pt x="31" y="92"/>
                    </a:cubicBezTo>
                    <a:cubicBezTo>
                      <a:pt x="31" y="122"/>
                      <a:pt x="61" y="122"/>
                      <a:pt x="61" y="122"/>
                    </a:cubicBezTo>
                    <a:cubicBezTo>
                      <a:pt x="61" y="153"/>
                      <a:pt x="61" y="153"/>
                      <a:pt x="92" y="153"/>
                    </a:cubicBezTo>
                    <a:lnTo>
                      <a:pt x="122" y="153"/>
                    </a:lnTo>
                    <a:cubicBezTo>
                      <a:pt x="122" y="153"/>
                      <a:pt x="122" y="153"/>
                      <a:pt x="122" y="183"/>
                    </a:cubicBezTo>
                    <a:lnTo>
                      <a:pt x="153" y="183"/>
                    </a:lnTo>
                    <a:cubicBezTo>
                      <a:pt x="153" y="153"/>
                      <a:pt x="153" y="153"/>
                      <a:pt x="183" y="153"/>
                    </a:cubicBezTo>
                    <a:cubicBezTo>
                      <a:pt x="183" y="122"/>
                      <a:pt x="183" y="122"/>
                      <a:pt x="183" y="122"/>
                    </a:cubicBezTo>
                    <a:cubicBezTo>
                      <a:pt x="183" y="122"/>
                      <a:pt x="183" y="92"/>
                      <a:pt x="183" y="92"/>
                    </a:cubicBezTo>
                    <a:cubicBezTo>
                      <a:pt x="153" y="92"/>
                      <a:pt x="153" y="92"/>
                      <a:pt x="153" y="61"/>
                    </a:cubicBezTo>
                    <a:cubicBezTo>
                      <a:pt x="122" y="31"/>
                      <a:pt x="122" y="3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36"/>
              <p:cNvSpPr/>
              <p:nvPr/>
            </p:nvSpPr>
            <p:spPr>
              <a:xfrm>
                <a:off x="9156975" y="6768625"/>
                <a:ext cx="3825" cy="3075"/>
              </a:xfrm>
              <a:custGeom>
                <a:rect b="b" l="l" r="r" t="t"/>
                <a:pathLst>
                  <a:path extrusionOk="0" h="123" w="153">
                    <a:moveTo>
                      <a:pt x="61" y="1"/>
                    </a:moveTo>
                    <a:cubicBezTo>
                      <a:pt x="0" y="1"/>
                      <a:pt x="0" y="122"/>
                      <a:pt x="61" y="122"/>
                    </a:cubicBezTo>
                    <a:cubicBezTo>
                      <a:pt x="152" y="122"/>
                      <a:pt x="15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36"/>
              <p:cNvSpPr/>
              <p:nvPr/>
            </p:nvSpPr>
            <p:spPr>
              <a:xfrm>
                <a:off x="9100750" y="6478350"/>
                <a:ext cx="4575" cy="9900"/>
              </a:xfrm>
              <a:custGeom>
                <a:rect b="b" l="l" r="r" t="t"/>
                <a:pathLst>
                  <a:path extrusionOk="0" h="396" w="183">
                    <a:moveTo>
                      <a:pt x="61" y="0"/>
                    </a:moveTo>
                    <a:cubicBezTo>
                      <a:pt x="61" y="0"/>
                      <a:pt x="30" y="31"/>
                      <a:pt x="30" y="61"/>
                    </a:cubicBezTo>
                    <a:cubicBezTo>
                      <a:pt x="30" y="92"/>
                      <a:pt x="30" y="122"/>
                      <a:pt x="30" y="152"/>
                    </a:cubicBezTo>
                    <a:cubicBezTo>
                      <a:pt x="0" y="183"/>
                      <a:pt x="0" y="213"/>
                      <a:pt x="0" y="213"/>
                    </a:cubicBezTo>
                    <a:cubicBezTo>
                      <a:pt x="0" y="244"/>
                      <a:pt x="0" y="274"/>
                      <a:pt x="0" y="274"/>
                    </a:cubicBezTo>
                    <a:cubicBezTo>
                      <a:pt x="0" y="274"/>
                      <a:pt x="0" y="304"/>
                      <a:pt x="0" y="304"/>
                    </a:cubicBezTo>
                    <a:cubicBezTo>
                      <a:pt x="0" y="365"/>
                      <a:pt x="30" y="365"/>
                      <a:pt x="61" y="396"/>
                    </a:cubicBezTo>
                    <a:cubicBezTo>
                      <a:pt x="122" y="396"/>
                      <a:pt x="152" y="365"/>
                      <a:pt x="152" y="335"/>
                    </a:cubicBezTo>
                    <a:cubicBezTo>
                      <a:pt x="152" y="335"/>
                      <a:pt x="152" y="335"/>
                      <a:pt x="152" y="304"/>
                    </a:cubicBezTo>
                    <a:cubicBezTo>
                      <a:pt x="152" y="274"/>
                      <a:pt x="152" y="274"/>
                      <a:pt x="152" y="274"/>
                    </a:cubicBezTo>
                    <a:cubicBezTo>
                      <a:pt x="182" y="244"/>
                      <a:pt x="182" y="244"/>
                      <a:pt x="182" y="213"/>
                    </a:cubicBezTo>
                    <a:cubicBezTo>
                      <a:pt x="182" y="183"/>
                      <a:pt x="182" y="122"/>
                      <a:pt x="182" y="92"/>
                    </a:cubicBezTo>
                    <a:cubicBezTo>
                      <a:pt x="182" y="61"/>
                      <a:pt x="182" y="61"/>
                      <a:pt x="182" y="31"/>
                    </a:cubicBezTo>
                    <a:cubicBezTo>
                      <a:pt x="182" y="0"/>
                      <a:pt x="152"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0" name="Google Shape;2410;p36"/>
              <p:cNvSpPr/>
              <p:nvPr/>
            </p:nvSpPr>
            <p:spPr>
              <a:xfrm>
                <a:off x="9105300" y="6486700"/>
                <a:ext cx="3825" cy="9900"/>
              </a:xfrm>
              <a:custGeom>
                <a:rect b="b" l="l" r="r" t="t"/>
                <a:pathLst>
                  <a:path extrusionOk="0" h="396" w="153">
                    <a:moveTo>
                      <a:pt x="92" y="1"/>
                    </a:moveTo>
                    <a:cubicBezTo>
                      <a:pt x="61" y="1"/>
                      <a:pt x="31" y="31"/>
                      <a:pt x="31" y="62"/>
                    </a:cubicBezTo>
                    <a:cubicBezTo>
                      <a:pt x="31" y="92"/>
                      <a:pt x="31" y="153"/>
                      <a:pt x="0" y="183"/>
                    </a:cubicBezTo>
                    <a:cubicBezTo>
                      <a:pt x="0" y="244"/>
                      <a:pt x="0" y="274"/>
                      <a:pt x="0" y="335"/>
                    </a:cubicBezTo>
                    <a:cubicBezTo>
                      <a:pt x="0" y="366"/>
                      <a:pt x="31" y="396"/>
                      <a:pt x="61" y="396"/>
                    </a:cubicBezTo>
                    <a:cubicBezTo>
                      <a:pt x="61" y="396"/>
                      <a:pt x="92" y="366"/>
                      <a:pt x="92" y="335"/>
                    </a:cubicBezTo>
                    <a:cubicBezTo>
                      <a:pt x="122" y="305"/>
                      <a:pt x="122" y="244"/>
                      <a:pt x="122" y="183"/>
                    </a:cubicBezTo>
                    <a:cubicBezTo>
                      <a:pt x="122" y="153"/>
                      <a:pt x="122" y="92"/>
                      <a:pt x="152" y="62"/>
                    </a:cubicBezTo>
                    <a:cubicBezTo>
                      <a:pt x="152" y="31"/>
                      <a:pt x="12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1" name="Google Shape;2411;p36"/>
              <p:cNvSpPr/>
              <p:nvPr/>
            </p:nvSpPr>
            <p:spPr>
              <a:xfrm>
                <a:off x="9111375" y="6493550"/>
                <a:ext cx="3825" cy="7625"/>
              </a:xfrm>
              <a:custGeom>
                <a:rect b="b" l="l" r="r" t="t"/>
                <a:pathLst>
                  <a:path extrusionOk="0" h="305" w="153">
                    <a:moveTo>
                      <a:pt x="92" y="0"/>
                    </a:moveTo>
                    <a:cubicBezTo>
                      <a:pt x="61" y="0"/>
                      <a:pt x="31" y="31"/>
                      <a:pt x="1" y="61"/>
                    </a:cubicBezTo>
                    <a:cubicBezTo>
                      <a:pt x="1" y="92"/>
                      <a:pt x="1" y="122"/>
                      <a:pt x="1" y="152"/>
                    </a:cubicBezTo>
                    <a:cubicBezTo>
                      <a:pt x="1" y="213"/>
                      <a:pt x="31" y="243"/>
                      <a:pt x="31" y="274"/>
                    </a:cubicBezTo>
                    <a:cubicBezTo>
                      <a:pt x="61" y="304"/>
                      <a:pt x="61" y="304"/>
                      <a:pt x="92" y="304"/>
                    </a:cubicBezTo>
                    <a:lnTo>
                      <a:pt x="122" y="304"/>
                    </a:lnTo>
                    <a:cubicBezTo>
                      <a:pt x="153" y="304"/>
                      <a:pt x="153" y="274"/>
                      <a:pt x="153" y="243"/>
                    </a:cubicBezTo>
                    <a:cubicBezTo>
                      <a:pt x="153" y="213"/>
                      <a:pt x="153" y="213"/>
                      <a:pt x="123" y="184"/>
                    </a:cubicBezTo>
                    <a:lnTo>
                      <a:pt x="123" y="184"/>
                    </a:lnTo>
                    <a:cubicBezTo>
                      <a:pt x="152" y="213"/>
                      <a:pt x="153" y="213"/>
                      <a:pt x="153" y="213"/>
                    </a:cubicBezTo>
                    <a:cubicBezTo>
                      <a:pt x="122" y="183"/>
                      <a:pt x="122" y="183"/>
                      <a:pt x="122" y="152"/>
                    </a:cubicBezTo>
                    <a:cubicBezTo>
                      <a:pt x="122" y="152"/>
                      <a:pt x="122" y="122"/>
                      <a:pt x="122" y="92"/>
                    </a:cubicBezTo>
                    <a:cubicBezTo>
                      <a:pt x="153" y="61"/>
                      <a:pt x="12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2" name="Google Shape;2412;p36"/>
              <p:cNvSpPr/>
              <p:nvPr/>
            </p:nvSpPr>
            <p:spPr>
              <a:xfrm>
                <a:off x="9120500" y="6495825"/>
                <a:ext cx="3825" cy="11000"/>
              </a:xfrm>
              <a:custGeom>
                <a:rect b="b" l="l" r="r" t="t"/>
                <a:pathLst>
                  <a:path extrusionOk="0" h="440" w="153">
                    <a:moveTo>
                      <a:pt x="61" y="1"/>
                    </a:moveTo>
                    <a:cubicBezTo>
                      <a:pt x="31" y="1"/>
                      <a:pt x="0" y="31"/>
                      <a:pt x="0" y="61"/>
                    </a:cubicBezTo>
                    <a:cubicBezTo>
                      <a:pt x="0" y="122"/>
                      <a:pt x="0" y="183"/>
                      <a:pt x="0" y="244"/>
                    </a:cubicBezTo>
                    <a:cubicBezTo>
                      <a:pt x="0" y="274"/>
                      <a:pt x="0" y="274"/>
                      <a:pt x="0" y="304"/>
                    </a:cubicBezTo>
                    <a:cubicBezTo>
                      <a:pt x="0" y="335"/>
                      <a:pt x="0" y="365"/>
                      <a:pt x="0" y="365"/>
                    </a:cubicBezTo>
                    <a:lnTo>
                      <a:pt x="31" y="396"/>
                    </a:lnTo>
                    <a:cubicBezTo>
                      <a:pt x="31" y="396"/>
                      <a:pt x="31" y="426"/>
                      <a:pt x="31" y="426"/>
                    </a:cubicBezTo>
                    <a:cubicBezTo>
                      <a:pt x="41" y="436"/>
                      <a:pt x="54" y="440"/>
                      <a:pt x="68" y="440"/>
                    </a:cubicBezTo>
                    <a:cubicBezTo>
                      <a:pt x="95" y="440"/>
                      <a:pt x="122" y="426"/>
                      <a:pt x="122" y="426"/>
                    </a:cubicBezTo>
                    <a:cubicBezTo>
                      <a:pt x="152" y="396"/>
                      <a:pt x="152" y="396"/>
                      <a:pt x="152" y="365"/>
                    </a:cubicBezTo>
                    <a:cubicBezTo>
                      <a:pt x="152" y="335"/>
                      <a:pt x="152" y="335"/>
                      <a:pt x="152" y="304"/>
                    </a:cubicBezTo>
                    <a:lnTo>
                      <a:pt x="122" y="244"/>
                    </a:lnTo>
                    <a:cubicBezTo>
                      <a:pt x="122" y="183"/>
                      <a:pt x="122" y="122"/>
                      <a:pt x="122" y="61"/>
                    </a:cubicBezTo>
                    <a:cubicBezTo>
                      <a:pt x="122" y="31"/>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3" name="Google Shape;2413;p36"/>
              <p:cNvSpPr/>
              <p:nvPr/>
            </p:nvSpPr>
            <p:spPr>
              <a:xfrm>
                <a:off x="9128100" y="6502325"/>
                <a:ext cx="3825" cy="9475"/>
              </a:xfrm>
              <a:custGeom>
                <a:rect b="b" l="l" r="r" t="t"/>
                <a:pathLst>
                  <a:path extrusionOk="0" h="379" w="153">
                    <a:moveTo>
                      <a:pt x="69" y="1"/>
                    </a:moveTo>
                    <a:cubicBezTo>
                      <a:pt x="65" y="1"/>
                      <a:pt x="61" y="4"/>
                      <a:pt x="61" y="14"/>
                    </a:cubicBezTo>
                    <a:cubicBezTo>
                      <a:pt x="53" y="6"/>
                      <a:pt x="45" y="2"/>
                      <a:pt x="37" y="2"/>
                    </a:cubicBezTo>
                    <a:cubicBezTo>
                      <a:pt x="17" y="2"/>
                      <a:pt x="0" y="30"/>
                      <a:pt x="0" y="75"/>
                    </a:cubicBezTo>
                    <a:lnTo>
                      <a:pt x="0" y="196"/>
                    </a:lnTo>
                    <a:cubicBezTo>
                      <a:pt x="0" y="196"/>
                      <a:pt x="0" y="227"/>
                      <a:pt x="0" y="257"/>
                    </a:cubicBezTo>
                    <a:cubicBezTo>
                      <a:pt x="0" y="257"/>
                      <a:pt x="0" y="288"/>
                      <a:pt x="0" y="288"/>
                    </a:cubicBezTo>
                    <a:cubicBezTo>
                      <a:pt x="16" y="303"/>
                      <a:pt x="23" y="318"/>
                      <a:pt x="31" y="329"/>
                    </a:cubicBezTo>
                    <a:lnTo>
                      <a:pt x="31" y="329"/>
                    </a:lnTo>
                    <a:cubicBezTo>
                      <a:pt x="31" y="334"/>
                      <a:pt x="31" y="340"/>
                      <a:pt x="31" y="348"/>
                    </a:cubicBezTo>
                    <a:cubicBezTo>
                      <a:pt x="31" y="348"/>
                      <a:pt x="61" y="379"/>
                      <a:pt x="92" y="379"/>
                    </a:cubicBezTo>
                    <a:lnTo>
                      <a:pt x="122" y="379"/>
                    </a:lnTo>
                    <a:cubicBezTo>
                      <a:pt x="122" y="348"/>
                      <a:pt x="152" y="348"/>
                      <a:pt x="152" y="318"/>
                    </a:cubicBezTo>
                    <a:lnTo>
                      <a:pt x="152" y="318"/>
                    </a:lnTo>
                    <a:cubicBezTo>
                      <a:pt x="152" y="318"/>
                      <a:pt x="152" y="319"/>
                      <a:pt x="151" y="320"/>
                    </a:cubicBezTo>
                    <a:lnTo>
                      <a:pt x="151" y="320"/>
                    </a:lnTo>
                    <a:cubicBezTo>
                      <a:pt x="152" y="310"/>
                      <a:pt x="152" y="299"/>
                      <a:pt x="152" y="288"/>
                    </a:cubicBezTo>
                    <a:cubicBezTo>
                      <a:pt x="152" y="257"/>
                      <a:pt x="152" y="257"/>
                      <a:pt x="152" y="227"/>
                    </a:cubicBezTo>
                    <a:cubicBezTo>
                      <a:pt x="152" y="227"/>
                      <a:pt x="152" y="196"/>
                      <a:pt x="152" y="166"/>
                    </a:cubicBezTo>
                    <a:cubicBezTo>
                      <a:pt x="152" y="136"/>
                      <a:pt x="152" y="75"/>
                      <a:pt x="122" y="44"/>
                    </a:cubicBezTo>
                    <a:cubicBezTo>
                      <a:pt x="122" y="44"/>
                      <a:pt x="122" y="14"/>
                      <a:pt x="92" y="14"/>
                    </a:cubicBezTo>
                    <a:cubicBezTo>
                      <a:pt x="92" y="14"/>
                      <a:pt x="78" y="1"/>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36"/>
              <p:cNvSpPr/>
              <p:nvPr/>
            </p:nvSpPr>
            <p:spPr>
              <a:xfrm>
                <a:off x="9134175" y="6509500"/>
                <a:ext cx="3825" cy="5350"/>
              </a:xfrm>
              <a:custGeom>
                <a:rect b="b" l="l" r="r" t="t"/>
                <a:pathLst>
                  <a:path extrusionOk="0" h="214" w="153">
                    <a:moveTo>
                      <a:pt x="61" y="1"/>
                    </a:moveTo>
                    <a:cubicBezTo>
                      <a:pt x="61" y="1"/>
                      <a:pt x="61" y="1"/>
                      <a:pt x="31" y="31"/>
                    </a:cubicBezTo>
                    <a:lnTo>
                      <a:pt x="1" y="31"/>
                    </a:lnTo>
                    <a:cubicBezTo>
                      <a:pt x="1" y="31"/>
                      <a:pt x="1" y="61"/>
                      <a:pt x="1" y="61"/>
                    </a:cubicBezTo>
                    <a:cubicBezTo>
                      <a:pt x="1" y="92"/>
                      <a:pt x="1" y="92"/>
                      <a:pt x="1" y="122"/>
                    </a:cubicBezTo>
                    <a:cubicBezTo>
                      <a:pt x="1" y="122"/>
                      <a:pt x="1" y="153"/>
                      <a:pt x="31" y="153"/>
                    </a:cubicBezTo>
                    <a:cubicBezTo>
                      <a:pt x="31" y="153"/>
                      <a:pt x="61" y="183"/>
                      <a:pt x="61" y="183"/>
                    </a:cubicBezTo>
                    <a:cubicBezTo>
                      <a:pt x="61" y="213"/>
                      <a:pt x="92" y="213"/>
                      <a:pt x="92" y="213"/>
                    </a:cubicBezTo>
                    <a:lnTo>
                      <a:pt x="122" y="213"/>
                    </a:lnTo>
                    <a:cubicBezTo>
                      <a:pt x="152" y="213"/>
                      <a:pt x="152" y="213"/>
                      <a:pt x="152" y="183"/>
                    </a:cubicBezTo>
                    <a:cubicBezTo>
                      <a:pt x="152" y="183"/>
                      <a:pt x="152" y="153"/>
                      <a:pt x="152" y="153"/>
                    </a:cubicBezTo>
                    <a:cubicBezTo>
                      <a:pt x="152" y="122"/>
                      <a:pt x="152" y="122"/>
                      <a:pt x="152" y="92"/>
                    </a:cubicBezTo>
                    <a:cubicBezTo>
                      <a:pt x="152" y="92"/>
                      <a:pt x="152" y="61"/>
                      <a:pt x="152" y="61"/>
                    </a:cubicBezTo>
                    <a:cubicBezTo>
                      <a:pt x="122" y="31"/>
                      <a:pt x="122" y="31"/>
                      <a:pt x="122" y="31"/>
                    </a:cubicBezTo>
                    <a:cubicBezTo>
                      <a:pt x="92" y="1"/>
                      <a:pt x="9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36"/>
              <p:cNvSpPr/>
              <p:nvPr/>
            </p:nvSpPr>
            <p:spPr>
              <a:xfrm>
                <a:off x="9144050" y="6517100"/>
                <a:ext cx="25" cy="25"/>
              </a:xfrm>
              <a:custGeom>
                <a:rect b="b" l="l" r="r" t="t"/>
                <a:pathLst>
                  <a:path extrusionOk="0" h="1" w="1">
                    <a:moveTo>
                      <a:pt x="1" y="1"/>
                    </a:moveTo>
                    <a:cubicBezTo>
                      <a:pt x="1" y="1"/>
                      <a:pt x="1"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36"/>
              <p:cNvSpPr/>
              <p:nvPr/>
            </p:nvSpPr>
            <p:spPr>
              <a:xfrm>
                <a:off x="9142525" y="6758000"/>
                <a:ext cx="3075" cy="12175"/>
              </a:xfrm>
              <a:custGeom>
                <a:rect b="b" l="l" r="r" t="t"/>
                <a:pathLst>
                  <a:path extrusionOk="0" h="487" w="123">
                    <a:moveTo>
                      <a:pt x="62" y="0"/>
                    </a:moveTo>
                    <a:cubicBezTo>
                      <a:pt x="31" y="0"/>
                      <a:pt x="1" y="30"/>
                      <a:pt x="1" y="61"/>
                    </a:cubicBezTo>
                    <a:lnTo>
                      <a:pt x="1" y="274"/>
                    </a:lnTo>
                    <a:lnTo>
                      <a:pt x="1" y="365"/>
                    </a:lnTo>
                    <a:cubicBezTo>
                      <a:pt x="1" y="395"/>
                      <a:pt x="1" y="395"/>
                      <a:pt x="1" y="426"/>
                    </a:cubicBezTo>
                    <a:cubicBezTo>
                      <a:pt x="31" y="456"/>
                      <a:pt x="31" y="456"/>
                      <a:pt x="31" y="486"/>
                    </a:cubicBezTo>
                    <a:lnTo>
                      <a:pt x="92" y="486"/>
                    </a:lnTo>
                    <a:cubicBezTo>
                      <a:pt x="122" y="456"/>
                      <a:pt x="122" y="456"/>
                      <a:pt x="122" y="426"/>
                    </a:cubicBezTo>
                    <a:cubicBezTo>
                      <a:pt x="122" y="395"/>
                      <a:pt x="122" y="395"/>
                      <a:pt x="122" y="365"/>
                    </a:cubicBezTo>
                    <a:lnTo>
                      <a:pt x="122" y="274"/>
                    </a:lnTo>
                    <a:lnTo>
                      <a:pt x="122" y="61"/>
                    </a:lnTo>
                    <a:cubicBezTo>
                      <a:pt x="122" y="30"/>
                      <a:pt x="92" y="0"/>
                      <a:pt x="6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36"/>
              <p:cNvSpPr/>
              <p:nvPr/>
            </p:nvSpPr>
            <p:spPr>
              <a:xfrm>
                <a:off x="9148625" y="6761175"/>
                <a:ext cx="3800" cy="16900"/>
              </a:xfrm>
              <a:custGeom>
                <a:rect b="b" l="l" r="r" t="t"/>
                <a:pathLst>
                  <a:path extrusionOk="0" h="676" w="152">
                    <a:moveTo>
                      <a:pt x="63" y="0"/>
                    </a:moveTo>
                    <a:cubicBezTo>
                      <a:pt x="31" y="0"/>
                      <a:pt x="0" y="33"/>
                      <a:pt x="0" y="86"/>
                    </a:cubicBezTo>
                    <a:cubicBezTo>
                      <a:pt x="30" y="177"/>
                      <a:pt x="30" y="268"/>
                      <a:pt x="30" y="359"/>
                    </a:cubicBezTo>
                    <a:cubicBezTo>
                      <a:pt x="30" y="390"/>
                      <a:pt x="30" y="451"/>
                      <a:pt x="30" y="481"/>
                    </a:cubicBezTo>
                    <a:cubicBezTo>
                      <a:pt x="30" y="511"/>
                      <a:pt x="30" y="542"/>
                      <a:pt x="30" y="572"/>
                    </a:cubicBezTo>
                    <a:cubicBezTo>
                      <a:pt x="30" y="572"/>
                      <a:pt x="30" y="572"/>
                      <a:pt x="30" y="602"/>
                    </a:cubicBezTo>
                    <a:cubicBezTo>
                      <a:pt x="30" y="602"/>
                      <a:pt x="30" y="602"/>
                      <a:pt x="30" y="633"/>
                    </a:cubicBezTo>
                    <a:cubicBezTo>
                      <a:pt x="30" y="654"/>
                      <a:pt x="61" y="676"/>
                      <a:pt x="79" y="676"/>
                    </a:cubicBezTo>
                    <a:cubicBezTo>
                      <a:pt x="86" y="676"/>
                      <a:pt x="91" y="672"/>
                      <a:pt x="91" y="663"/>
                    </a:cubicBezTo>
                    <a:cubicBezTo>
                      <a:pt x="152" y="633"/>
                      <a:pt x="152" y="542"/>
                      <a:pt x="152" y="511"/>
                    </a:cubicBezTo>
                    <a:cubicBezTo>
                      <a:pt x="152" y="451"/>
                      <a:pt x="152" y="390"/>
                      <a:pt x="152" y="359"/>
                    </a:cubicBezTo>
                    <a:cubicBezTo>
                      <a:pt x="152" y="238"/>
                      <a:pt x="152" y="147"/>
                      <a:pt x="122" y="55"/>
                    </a:cubicBezTo>
                    <a:cubicBezTo>
                      <a:pt x="109" y="17"/>
                      <a:pt x="85" y="0"/>
                      <a:pt x="6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36"/>
              <p:cNvSpPr/>
              <p:nvPr/>
            </p:nvSpPr>
            <p:spPr>
              <a:xfrm>
                <a:off x="9158500" y="6769950"/>
                <a:ext cx="3050" cy="16000"/>
              </a:xfrm>
              <a:custGeom>
                <a:rect b="b" l="l" r="r" t="t"/>
                <a:pathLst>
                  <a:path extrusionOk="0" h="640" w="122">
                    <a:moveTo>
                      <a:pt x="46" y="1"/>
                    </a:moveTo>
                    <a:cubicBezTo>
                      <a:pt x="23" y="1"/>
                      <a:pt x="0" y="24"/>
                      <a:pt x="0" y="69"/>
                    </a:cubicBezTo>
                    <a:cubicBezTo>
                      <a:pt x="0" y="160"/>
                      <a:pt x="0" y="251"/>
                      <a:pt x="0" y="343"/>
                    </a:cubicBezTo>
                    <a:cubicBezTo>
                      <a:pt x="0" y="373"/>
                      <a:pt x="0" y="434"/>
                      <a:pt x="0" y="464"/>
                    </a:cubicBezTo>
                    <a:cubicBezTo>
                      <a:pt x="0" y="525"/>
                      <a:pt x="0" y="555"/>
                      <a:pt x="31" y="616"/>
                    </a:cubicBezTo>
                    <a:cubicBezTo>
                      <a:pt x="31" y="631"/>
                      <a:pt x="38" y="639"/>
                      <a:pt x="50" y="639"/>
                    </a:cubicBezTo>
                    <a:cubicBezTo>
                      <a:pt x="61" y="639"/>
                      <a:pt x="76" y="631"/>
                      <a:pt x="91" y="616"/>
                    </a:cubicBezTo>
                    <a:cubicBezTo>
                      <a:pt x="122" y="555"/>
                      <a:pt x="122" y="525"/>
                      <a:pt x="122" y="464"/>
                    </a:cubicBezTo>
                    <a:cubicBezTo>
                      <a:pt x="122" y="434"/>
                      <a:pt x="122" y="373"/>
                      <a:pt x="122" y="343"/>
                    </a:cubicBezTo>
                    <a:cubicBezTo>
                      <a:pt x="122" y="251"/>
                      <a:pt x="122" y="160"/>
                      <a:pt x="91" y="69"/>
                    </a:cubicBezTo>
                    <a:cubicBezTo>
                      <a:pt x="91" y="24"/>
                      <a:pt x="69" y="1"/>
                      <a:pt x="4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36"/>
              <p:cNvSpPr/>
              <p:nvPr/>
            </p:nvSpPr>
            <p:spPr>
              <a:xfrm>
                <a:off x="9171400" y="6773175"/>
                <a:ext cx="4600" cy="14975"/>
              </a:xfrm>
              <a:custGeom>
                <a:rect b="b" l="l" r="r" t="t"/>
                <a:pathLst>
                  <a:path extrusionOk="0" h="599" w="184">
                    <a:moveTo>
                      <a:pt x="62" y="1"/>
                    </a:moveTo>
                    <a:cubicBezTo>
                      <a:pt x="31" y="1"/>
                      <a:pt x="1" y="62"/>
                      <a:pt x="1" y="92"/>
                    </a:cubicBezTo>
                    <a:cubicBezTo>
                      <a:pt x="31" y="153"/>
                      <a:pt x="62" y="214"/>
                      <a:pt x="31" y="305"/>
                    </a:cubicBezTo>
                    <a:cubicBezTo>
                      <a:pt x="31" y="335"/>
                      <a:pt x="31" y="366"/>
                      <a:pt x="31" y="396"/>
                    </a:cubicBezTo>
                    <a:lnTo>
                      <a:pt x="31" y="457"/>
                    </a:lnTo>
                    <a:cubicBezTo>
                      <a:pt x="1" y="487"/>
                      <a:pt x="1" y="487"/>
                      <a:pt x="1" y="487"/>
                    </a:cubicBezTo>
                    <a:cubicBezTo>
                      <a:pt x="1" y="518"/>
                      <a:pt x="1" y="518"/>
                      <a:pt x="1" y="518"/>
                    </a:cubicBezTo>
                    <a:cubicBezTo>
                      <a:pt x="1" y="548"/>
                      <a:pt x="1" y="548"/>
                      <a:pt x="1" y="548"/>
                    </a:cubicBezTo>
                    <a:cubicBezTo>
                      <a:pt x="19" y="584"/>
                      <a:pt x="37" y="598"/>
                      <a:pt x="60" y="598"/>
                    </a:cubicBezTo>
                    <a:cubicBezTo>
                      <a:pt x="77" y="598"/>
                      <a:pt x="97" y="591"/>
                      <a:pt x="122" y="578"/>
                    </a:cubicBezTo>
                    <a:cubicBezTo>
                      <a:pt x="122" y="578"/>
                      <a:pt x="153" y="548"/>
                      <a:pt x="153" y="548"/>
                    </a:cubicBezTo>
                    <a:cubicBezTo>
                      <a:pt x="153" y="548"/>
                      <a:pt x="153" y="518"/>
                      <a:pt x="153" y="518"/>
                    </a:cubicBezTo>
                    <a:cubicBezTo>
                      <a:pt x="183" y="487"/>
                      <a:pt x="183" y="457"/>
                      <a:pt x="183" y="457"/>
                    </a:cubicBezTo>
                    <a:cubicBezTo>
                      <a:pt x="183" y="396"/>
                      <a:pt x="183" y="366"/>
                      <a:pt x="183" y="305"/>
                    </a:cubicBezTo>
                    <a:cubicBezTo>
                      <a:pt x="183" y="214"/>
                      <a:pt x="183" y="122"/>
                      <a:pt x="122" y="31"/>
                    </a:cubicBezTo>
                    <a:cubicBezTo>
                      <a:pt x="122" y="1"/>
                      <a:pt x="92" y="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36"/>
              <p:cNvSpPr/>
              <p:nvPr/>
            </p:nvSpPr>
            <p:spPr>
              <a:xfrm>
                <a:off x="9183575" y="6774700"/>
                <a:ext cx="4575" cy="12200"/>
              </a:xfrm>
              <a:custGeom>
                <a:rect b="b" l="l" r="r" t="t"/>
                <a:pathLst>
                  <a:path extrusionOk="0" h="488" w="183">
                    <a:moveTo>
                      <a:pt x="61" y="1"/>
                    </a:moveTo>
                    <a:cubicBezTo>
                      <a:pt x="31" y="1"/>
                      <a:pt x="0" y="31"/>
                      <a:pt x="0" y="61"/>
                    </a:cubicBezTo>
                    <a:cubicBezTo>
                      <a:pt x="0" y="122"/>
                      <a:pt x="0" y="183"/>
                      <a:pt x="0" y="244"/>
                    </a:cubicBezTo>
                    <a:cubicBezTo>
                      <a:pt x="0" y="274"/>
                      <a:pt x="0" y="305"/>
                      <a:pt x="0" y="335"/>
                    </a:cubicBezTo>
                    <a:cubicBezTo>
                      <a:pt x="31" y="365"/>
                      <a:pt x="31" y="426"/>
                      <a:pt x="31" y="457"/>
                    </a:cubicBezTo>
                    <a:cubicBezTo>
                      <a:pt x="61" y="457"/>
                      <a:pt x="61" y="487"/>
                      <a:pt x="91" y="487"/>
                    </a:cubicBezTo>
                    <a:cubicBezTo>
                      <a:pt x="122" y="487"/>
                      <a:pt x="152" y="457"/>
                      <a:pt x="152" y="457"/>
                    </a:cubicBezTo>
                    <a:cubicBezTo>
                      <a:pt x="183" y="396"/>
                      <a:pt x="183" y="305"/>
                      <a:pt x="152" y="244"/>
                    </a:cubicBezTo>
                    <a:cubicBezTo>
                      <a:pt x="152" y="183"/>
                      <a:pt x="152" y="122"/>
                      <a:pt x="152" y="61"/>
                    </a:cubicBezTo>
                    <a:cubicBezTo>
                      <a:pt x="152" y="31"/>
                      <a:pt x="12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36"/>
              <p:cNvSpPr/>
              <p:nvPr/>
            </p:nvSpPr>
            <p:spPr>
              <a:xfrm>
                <a:off x="9194200" y="6775475"/>
                <a:ext cx="3825" cy="9125"/>
              </a:xfrm>
              <a:custGeom>
                <a:rect b="b" l="l" r="r" t="t"/>
                <a:pathLst>
                  <a:path extrusionOk="0" h="365" w="153">
                    <a:moveTo>
                      <a:pt x="92" y="0"/>
                    </a:moveTo>
                    <a:cubicBezTo>
                      <a:pt x="62" y="0"/>
                      <a:pt x="31" y="30"/>
                      <a:pt x="31" y="61"/>
                    </a:cubicBezTo>
                    <a:cubicBezTo>
                      <a:pt x="31" y="122"/>
                      <a:pt x="31" y="152"/>
                      <a:pt x="31" y="182"/>
                    </a:cubicBezTo>
                    <a:cubicBezTo>
                      <a:pt x="31" y="213"/>
                      <a:pt x="1" y="243"/>
                      <a:pt x="1" y="274"/>
                    </a:cubicBezTo>
                    <a:cubicBezTo>
                      <a:pt x="1" y="274"/>
                      <a:pt x="1" y="304"/>
                      <a:pt x="31" y="304"/>
                    </a:cubicBezTo>
                    <a:cubicBezTo>
                      <a:pt x="31" y="334"/>
                      <a:pt x="31" y="334"/>
                      <a:pt x="31" y="365"/>
                    </a:cubicBezTo>
                    <a:lnTo>
                      <a:pt x="122" y="365"/>
                    </a:lnTo>
                    <a:cubicBezTo>
                      <a:pt x="122" y="334"/>
                      <a:pt x="153" y="334"/>
                      <a:pt x="153" y="304"/>
                    </a:cubicBezTo>
                    <a:cubicBezTo>
                      <a:pt x="153" y="304"/>
                      <a:pt x="153" y="274"/>
                      <a:pt x="153" y="274"/>
                    </a:cubicBezTo>
                    <a:cubicBezTo>
                      <a:pt x="153" y="243"/>
                      <a:pt x="153" y="213"/>
                      <a:pt x="153" y="182"/>
                    </a:cubicBezTo>
                    <a:cubicBezTo>
                      <a:pt x="153" y="152"/>
                      <a:pt x="153" y="122"/>
                      <a:pt x="153" y="61"/>
                    </a:cubicBezTo>
                    <a:cubicBezTo>
                      <a:pt x="153" y="30"/>
                      <a:pt x="12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36"/>
              <p:cNvSpPr/>
              <p:nvPr/>
            </p:nvSpPr>
            <p:spPr>
              <a:xfrm>
                <a:off x="9207125" y="6776225"/>
                <a:ext cx="3825" cy="6875"/>
              </a:xfrm>
              <a:custGeom>
                <a:rect b="b" l="l" r="r" t="t"/>
                <a:pathLst>
                  <a:path extrusionOk="0" h="275" w="153">
                    <a:moveTo>
                      <a:pt x="31" y="0"/>
                    </a:moveTo>
                    <a:cubicBezTo>
                      <a:pt x="31" y="31"/>
                      <a:pt x="0" y="31"/>
                      <a:pt x="0" y="61"/>
                    </a:cubicBezTo>
                    <a:cubicBezTo>
                      <a:pt x="31" y="92"/>
                      <a:pt x="31" y="122"/>
                      <a:pt x="31" y="152"/>
                    </a:cubicBezTo>
                    <a:cubicBezTo>
                      <a:pt x="31" y="183"/>
                      <a:pt x="31" y="183"/>
                      <a:pt x="31" y="213"/>
                    </a:cubicBezTo>
                    <a:cubicBezTo>
                      <a:pt x="31" y="244"/>
                      <a:pt x="31" y="274"/>
                      <a:pt x="61" y="274"/>
                    </a:cubicBezTo>
                    <a:lnTo>
                      <a:pt x="122" y="274"/>
                    </a:lnTo>
                    <a:cubicBezTo>
                      <a:pt x="152" y="244"/>
                      <a:pt x="152" y="213"/>
                      <a:pt x="152" y="183"/>
                    </a:cubicBezTo>
                    <a:cubicBezTo>
                      <a:pt x="152" y="183"/>
                      <a:pt x="152" y="152"/>
                      <a:pt x="152" y="122"/>
                    </a:cubicBezTo>
                    <a:cubicBezTo>
                      <a:pt x="152" y="92"/>
                      <a:pt x="152" y="61"/>
                      <a:pt x="152" y="31"/>
                    </a:cubicBezTo>
                    <a:cubicBezTo>
                      <a:pt x="122" y="31"/>
                      <a:pt x="122"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36"/>
              <p:cNvSpPr/>
              <p:nvPr/>
            </p:nvSpPr>
            <p:spPr>
              <a:xfrm>
                <a:off x="9219275" y="6775475"/>
                <a:ext cx="4600" cy="4575"/>
              </a:xfrm>
              <a:custGeom>
                <a:rect b="b" l="l" r="r" t="t"/>
                <a:pathLst>
                  <a:path extrusionOk="0" h="183" w="184">
                    <a:moveTo>
                      <a:pt x="31" y="0"/>
                    </a:moveTo>
                    <a:cubicBezTo>
                      <a:pt x="1" y="30"/>
                      <a:pt x="1" y="30"/>
                      <a:pt x="1" y="30"/>
                    </a:cubicBezTo>
                    <a:cubicBezTo>
                      <a:pt x="1" y="30"/>
                      <a:pt x="1" y="61"/>
                      <a:pt x="1" y="61"/>
                    </a:cubicBezTo>
                    <a:cubicBezTo>
                      <a:pt x="1" y="91"/>
                      <a:pt x="1" y="91"/>
                      <a:pt x="1" y="91"/>
                    </a:cubicBezTo>
                    <a:cubicBezTo>
                      <a:pt x="1" y="122"/>
                      <a:pt x="31" y="122"/>
                      <a:pt x="31" y="122"/>
                    </a:cubicBezTo>
                    <a:cubicBezTo>
                      <a:pt x="31" y="152"/>
                      <a:pt x="62" y="152"/>
                      <a:pt x="62" y="152"/>
                    </a:cubicBezTo>
                    <a:cubicBezTo>
                      <a:pt x="62" y="152"/>
                      <a:pt x="92" y="152"/>
                      <a:pt x="92" y="182"/>
                    </a:cubicBezTo>
                    <a:cubicBezTo>
                      <a:pt x="122" y="182"/>
                      <a:pt x="153" y="182"/>
                      <a:pt x="153" y="152"/>
                    </a:cubicBezTo>
                    <a:cubicBezTo>
                      <a:pt x="183" y="152"/>
                      <a:pt x="183" y="122"/>
                      <a:pt x="183" y="91"/>
                    </a:cubicBezTo>
                    <a:cubicBezTo>
                      <a:pt x="183" y="91"/>
                      <a:pt x="183" y="61"/>
                      <a:pt x="153" y="61"/>
                    </a:cubicBezTo>
                    <a:cubicBezTo>
                      <a:pt x="153" y="61"/>
                      <a:pt x="153" y="30"/>
                      <a:pt x="153" y="30"/>
                    </a:cubicBezTo>
                    <a:cubicBezTo>
                      <a:pt x="122" y="30"/>
                      <a:pt x="122"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36"/>
              <p:cNvSpPr/>
              <p:nvPr/>
            </p:nvSpPr>
            <p:spPr>
              <a:xfrm>
                <a:off x="9228400" y="6772425"/>
                <a:ext cx="5350" cy="3825"/>
              </a:xfrm>
              <a:custGeom>
                <a:rect b="b" l="l" r="r" t="t"/>
                <a:pathLst>
                  <a:path extrusionOk="0" h="153" w="214">
                    <a:moveTo>
                      <a:pt x="92" y="1"/>
                    </a:moveTo>
                    <a:cubicBezTo>
                      <a:pt x="1" y="1"/>
                      <a:pt x="1" y="152"/>
                      <a:pt x="92" y="152"/>
                    </a:cubicBezTo>
                    <a:cubicBezTo>
                      <a:pt x="213" y="152"/>
                      <a:pt x="213"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36"/>
              <p:cNvSpPr/>
              <p:nvPr/>
            </p:nvSpPr>
            <p:spPr>
              <a:xfrm>
                <a:off x="9121450" y="6750400"/>
                <a:ext cx="162450" cy="63850"/>
              </a:xfrm>
              <a:custGeom>
                <a:rect b="b" l="l" r="r" t="t"/>
                <a:pathLst>
                  <a:path extrusionOk="0" h="2554" w="6498">
                    <a:moveTo>
                      <a:pt x="6497" y="0"/>
                    </a:moveTo>
                    <a:cubicBezTo>
                      <a:pt x="5646" y="578"/>
                      <a:pt x="4613" y="790"/>
                      <a:pt x="3579" y="882"/>
                    </a:cubicBezTo>
                    <a:cubicBezTo>
                      <a:pt x="3386" y="890"/>
                      <a:pt x="3192" y="897"/>
                      <a:pt x="2999" y="897"/>
                    </a:cubicBezTo>
                    <a:cubicBezTo>
                      <a:pt x="2526" y="897"/>
                      <a:pt x="2057" y="859"/>
                      <a:pt x="1604" y="730"/>
                    </a:cubicBezTo>
                    <a:cubicBezTo>
                      <a:pt x="1178" y="608"/>
                      <a:pt x="844" y="274"/>
                      <a:pt x="449" y="122"/>
                    </a:cubicBezTo>
                    <a:cubicBezTo>
                      <a:pt x="394" y="102"/>
                      <a:pt x="345" y="93"/>
                      <a:pt x="303" y="93"/>
                    </a:cubicBezTo>
                    <a:cubicBezTo>
                      <a:pt x="17" y="93"/>
                      <a:pt x="1" y="499"/>
                      <a:pt x="54" y="790"/>
                    </a:cubicBezTo>
                    <a:cubicBezTo>
                      <a:pt x="145" y="1520"/>
                      <a:pt x="692" y="2158"/>
                      <a:pt x="1391" y="2401"/>
                    </a:cubicBezTo>
                    <a:cubicBezTo>
                      <a:pt x="1725" y="2523"/>
                      <a:pt x="2090" y="2553"/>
                      <a:pt x="2455" y="2553"/>
                    </a:cubicBezTo>
                    <a:cubicBezTo>
                      <a:pt x="2880" y="2553"/>
                      <a:pt x="3336" y="2523"/>
                      <a:pt x="3762" y="2371"/>
                    </a:cubicBezTo>
                    <a:cubicBezTo>
                      <a:pt x="4339" y="2189"/>
                      <a:pt x="4826" y="1824"/>
                      <a:pt x="5282" y="1398"/>
                    </a:cubicBezTo>
                    <a:cubicBezTo>
                      <a:pt x="5738" y="973"/>
                      <a:pt x="6163" y="517"/>
                      <a:pt x="6497" y="0"/>
                    </a:cubicBezTo>
                    <a:close/>
                  </a:path>
                </a:pathLst>
              </a:custGeom>
              <a:solidFill>
                <a:srgbClr val="333333">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26" name="Google Shape;2426;p36"/>
            <p:cNvSpPr/>
            <p:nvPr/>
          </p:nvSpPr>
          <p:spPr>
            <a:xfrm>
              <a:off x="610719" y="2679748"/>
              <a:ext cx="12202" cy="10435"/>
            </a:xfrm>
            <a:custGeom>
              <a:rect b="b" l="l" r="r" t="t"/>
              <a:pathLst>
                <a:path extrusionOk="0" h="183" w="214">
                  <a:moveTo>
                    <a:pt x="62" y="1"/>
                  </a:moveTo>
                  <a:cubicBezTo>
                    <a:pt x="31" y="1"/>
                    <a:pt x="31" y="1"/>
                    <a:pt x="31" y="31"/>
                  </a:cubicBezTo>
                  <a:cubicBezTo>
                    <a:pt x="1" y="31"/>
                    <a:pt x="1" y="31"/>
                    <a:pt x="1" y="61"/>
                  </a:cubicBezTo>
                  <a:cubicBezTo>
                    <a:pt x="1" y="61"/>
                    <a:pt x="1" y="61"/>
                    <a:pt x="1" y="92"/>
                  </a:cubicBezTo>
                  <a:cubicBezTo>
                    <a:pt x="1" y="92"/>
                    <a:pt x="1" y="92"/>
                    <a:pt x="1" y="122"/>
                  </a:cubicBezTo>
                  <a:cubicBezTo>
                    <a:pt x="1" y="122"/>
                    <a:pt x="1" y="122"/>
                    <a:pt x="31" y="153"/>
                  </a:cubicBezTo>
                  <a:cubicBezTo>
                    <a:pt x="62" y="153"/>
                    <a:pt x="62" y="183"/>
                    <a:pt x="92" y="183"/>
                  </a:cubicBezTo>
                  <a:lnTo>
                    <a:pt x="153" y="183"/>
                  </a:lnTo>
                  <a:cubicBezTo>
                    <a:pt x="153" y="153"/>
                    <a:pt x="153" y="153"/>
                    <a:pt x="153" y="153"/>
                  </a:cubicBezTo>
                  <a:lnTo>
                    <a:pt x="183" y="153"/>
                  </a:lnTo>
                  <a:cubicBezTo>
                    <a:pt x="183" y="122"/>
                    <a:pt x="214" y="122"/>
                    <a:pt x="214" y="122"/>
                  </a:cubicBezTo>
                  <a:cubicBezTo>
                    <a:pt x="214" y="122"/>
                    <a:pt x="214" y="92"/>
                    <a:pt x="214" y="92"/>
                  </a:cubicBezTo>
                  <a:cubicBezTo>
                    <a:pt x="214" y="92"/>
                    <a:pt x="214" y="61"/>
                    <a:pt x="214" y="61"/>
                  </a:cubicBezTo>
                  <a:cubicBezTo>
                    <a:pt x="214" y="61"/>
                    <a:pt x="183" y="61"/>
                    <a:pt x="183" y="31"/>
                  </a:cubicBezTo>
                  <a:cubicBezTo>
                    <a:pt x="183" y="31"/>
                    <a:pt x="183" y="31"/>
                    <a:pt x="1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36"/>
            <p:cNvSpPr/>
            <p:nvPr/>
          </p:nvSpPr>
          <p:spPr>
            <a:xfrm>
              <a:off x="1817034" y="2369104"/>
              <a:ext cx="138730" cy="14312"/>
            </a:xfrm>
            <a:custGeom>
              <a:rect b="b" l="l" r="r" t="t"/>
              <a:pathLst>
                <a:path extrusionOk="0" h="251" w="2433">
                  <a:moveTo>
                    <a:pt x="2098" y="0"/>
                  </a:moveTo>
                  <a:cubicBezTo>
                    <a:pt x="2006" y="0"/>
                    <a:pt x="1915" y="8"/>
                    <a:pt x="1824" y="8"/>
                  </a:cubicBezTo>
                  <a:lnTo>
                    <a:pt x="1247" y="8"/>
                  </a:lnTo>
                  <a:cubicBezTo>
                    <a:pt x="1064" y="8"/>
                    <a:pt x="851" y="38"/>
                    <a:pt x="669" y="38"/>
                  </a:cubicBezTo>
                  <a:cubicBezTo>
                    <a:pt x="456" y="38"/>
                    <a:pt x="274" y="69"/>
                    <a:pt x="92" y="99"/>
                  </a:cubicBezTo>
                  <a:cubicBezTo>
                    <a:pt x="0" y="99"/>
                    <a:pt x="0" y="251"/>
                    <a:pt x="92" y="251"/>
                  </a:cubicBezTo>
                  <a:cubicBezTo>
                    <a:pt x="274" y="221"/>
                    <a:pt x="487" y="221"/>
                    <a:pt x="669" y="221"/>
                  </a:cubicBezTo>
                  <a:cubicBezTo>
                    <a:pt x="851" y="190"/>
                    <a:pt x="1064" y="190"/>
                    <a:pt x="1247" y="160"/>
                  </a:cubicBezTo>
                  <a:lnTo>
                    <a:pt x="1824" y="160"/>
                  </a:lnTo>
                  <a:cubicBezTo>
                    <a:pt x="2006" y="160"/>
                    <a:pt x="2189" y="160"/>
                    <a:pt x="2371" y="129"/>
                  </a:cubicBezTo>
                  <a:cubicBezTo>
                    <a:pt x="2432" y="129"/>
                    <a:pt x="2432" y="38"/>
                    <a:pt x="2371" y="38"/>
                  </a:cubicBezTo>
                  <a:cubicBezTo>
                    <a:pt x="2280" y="8"/>
                    <a:pt x="2189" y="0"/>
                    <a:pt x="209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28" name="Google Shape;2428;p36"/>
            <p:cNvGrpSpPr/>
            <p:nvPr/>
          </p:nvGrpSpPr>
          <p:grpSpPr>
            <a:xfrm>
              <a:off x="664489" y="2371272"/>
              <a:ext cx="2528723" cy="2484418"/>
              <a:chOff x="10424500" y="4835475"/>
              <a:chExt cx="1108700" cy="1089275"/>
            </a:xfrm>
          </p:grpSpPr>
          <p:sp>
            <p:nvSpPr>
              <p:cNvPr id="2429" name="Google Shape;2429;p36"/>
              <p:cNvSpPr/>
              <p:nvPr/>
            </p:nvSpPr>
            <p:spPr>
              <a:xfrm>
                <a:off x="11406725" y="5520050"/>
                <a:ext cx="102925" cy="197550"/>
              </a:xfrm>
              <a:custGeom>
                <a:rect b="b" l="l" r="r" t="t"/>
                <a:pathLst>
                  <a:path extrusionOk="0" h="7902" w="4117">
                    <a:moveTo>
                      <a:pt x="4048" y="1"/>
                    </a:moveTo>
                    <a:cubicBezTo>
                      <a:pt x="4027" y="1"/>
                      <a:pt x="4006" y="11"/>
                      <a:pt x="3995" y="34"/>
                    </a:cubicBezTo>
                    <a:cubicBezTo>
                      <a:pt x="3691" y="642"/>
                      <a:pt x="3569" y="1371"/>
                      <a:pt x="3326" y="1979"/>
                    </a:cubicBezTo>
                    <a:cubicBezTo>
                      <a:pt x="3052" y="2709"/>
                      <a:pt x="2718" y="3408"/>
                      <a:pt x="2384" y="4107"/>
                    </a:cubicBezTo>
                    <a:cubicBezTo>
                      <a:pt x="2049" y="4745"/>
                      <a:pt x="1715" y="5353"/>
                      <a:pt x="1320" y="5961"/>
                    </a:cubicBezTo>
                    <a:cubicBezTo>
                      <a:pt x="925" y="6569"/>
                      <a:pt x="438" y="7177"/>
                      <a:pt x="43" y="7815"/>
                    </a:cubicBezTo>
                    <a:cubicBezTo>
                      <a:pt x="0" y="7858"/>
                      <a:pt x="33" y="7901"/>
                      <a:pt x="78" y="7901"/>
                    </a:cubicBezTo>
                    <a:cubicBezTo>
                      <a:pt x="96" y="7901"/>
                      <a:pt x="117" y="7894"/>
                      <a:pt x="134" y="7876"/>
                    </a:cubicBezTo>
                    <a:cubicBezTo>
                      <a:pt x="651" y="7390"/>
                      <a:pt x="1046" y="6782"/>
                      <a:pt x="1441" y="6174"/>
                    </a:cubicBezTo>
                    <a:cubicBezTo>
                      <a:pt x="1867" y="5536"/>
                      <a:pt x="2262" y="4836"/>
                      <a:pt x="2597" y="4168"/>
                    </a:cubicBezTo>
                    <a:cubicBezTo>
                      <a:pt x="2931" y="3499"/>
                      <a:pt x="3204" y="2861"/>
                      <a:pt x="3478" y="2162"/>
                    </a:cubicBezTo>
                    <a:cubicBezTo>
                      <a:pt x="3721" y="1523"/>
                      <a:pt x="4056" y="763"/>
                      <a:pt x="4116" y="64"/>
                    </a:cubicBezTo>
                    <a:cubicBezTo>
                      <a:pt x="4116" y="27"/>
                      <a:pt x="4081" y="1"/>
                      <a:pt x="40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36"/>
              <p:cNvSpPr/>
              <p:nvPr/>
            </p:nvSpPr>
            <p:spPr>
              <a:xfrm>
                <a:off x="11379675" y="5732900"/>
                <a:ext cx="10675" cy="11425"/>
              </a:xfrm>
              <a:custGeom>
                <a:rect b="b" l="l" r="r" t="t"/>
                <a:pathLst>
                  <a:path extrusionOk="0" h="457" w="427">
                    <a:moveTo>
                      <a:pt x="365" y="0"/>
                    </a:moveTo>
                    <a:cubicBezTo>
                      <a:pt x="335" y="0"/>
                      <a:pt x="274" y="0"/>
                      <a:pt x="274" y="61"/>
                    </a:cubicBezTo>
                    <a:cubicBezTo>
                      <a:pt x="274" y="61"/>
                      <a:pt x="274" y="92"/>
                      <a:pt x="274" y="122"/>
                    </a:cubicBezTo>
                    <a:cubicBezTo>
                      <a:pt x="274" y="152"/>
                      <a:pt x="244" y="152"/>
                      <a:pt x="244" y="152"/>
                    </a:cubicBezTo>
                    <a:cubicBezTo>
                      <a:pt x="244" y="152"/>
                      <a:pt x="244" y="183"/>
                      <a:pt x="244" y="183"/>
                    </a:cubicBezTo>
                    <a:cubicBezTo>
                      <a:pt x="213" y="213"/>
                      <a:pt x="213" y="213"/>
                      <a:pt x="213" y="213"/>
                    </a:cubicBezTo>
                    <a:cubicBezTo>
                      <a:pt x="183" y="244"/>
                      <a:pt x="183" y="244"/>
                      <a:pt x="183" y="274"/>
                    </a:cubicBezTo>
                    <a:lnTo>
                      <a:pt x="153" y="274"/>
                    </a:lnTo>
                    <a:cubicBezTo>
                      <a:pt x="122" y="304"/>
                      <a:pt x="122" y="304"/>
                      <a:pt x="122" y="304"/>
                    </a:cubicBezTo>
                    <a:lnTo>
                      <a:pt x="92" y="304"/>
                    </a:lnTo>
                    <a:cubicBezTo>
                      <a:pt x="92" y="335"/>
                      <a:pt x="61" y="335"/>
                      <a:pt x="31" y="365"/>
                    </a:cubicBezTo>
                    <a:cubicBezTo>
                      <a:pt x="1" y="396"/>
                      <a:pt x="31" y="456"/>
                      <a:pt x="92" y="456"/>
                    </a:cubicBezTo>
                    <a:lnTo>
                      <a:pt x="153" y="456"/>
                    </a:lnTo>
                    <a:cubicBezTo>
                      <a:pt x="183" y="426"/>
                      <a:pt x="213" y="426"/>
                      <a:pt x="213" y="426"/>
                    </a:cubicBezTo>
                    <a:cubicBezTo>
                      <a:pt x="244" y="396"/>
                      <a:pt x="305" y="365"/>
                      <a:pt x="305" y="335"/>
                    </a:cubicBezTo>
                    <a:cubicBezTo>
                      <a:pt x="365" y="244"/>
                      <a:pt x="426" y="183"/>
                      <a:pt x="426" y="92"/>
                    </a:cubicBezTo>
                    <a:cubicBezTo>
                      <a:pt x="426" y="61"/>
                      <a:pt x="426" y="61"/>
                      <a:pt x="426" y="31"/>
                    </a:cubicBezTo>
                    <a:cubicBezTo>
                      <a:pt x="426" y="0"/>
                      <a:pt x="396" y="0"/>
                      <a:pt x="36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36"/>
              <p:cNvSpPr/>
              <p:nvPr/>
            </p:nvSpPr>
            <p:spPr>
              <a:xfrm>
                <a:off x="11356875" y="5752850"/>
                <a:ext cx="16750" cy="18375"/>
              </a:xfrm>
              <a:custGeom>
                <a:rect b="b" l="l" r="r" t="t"/>
                <a:pathLst>
                  <a:path extrusionOk="0" h="735" w="670">
                    <a:moveTo>
                      <a:pt x="582" y="0"/>
                    </a:moveTo>
                    <a:cubicBezTo>
                      <a:pt x="563" y="0"/>
                      <a:pt x="548" y="8"/>
                      <a:pt x="548" y="23"/>
                    </a:cubicBezTo>
                    <a:cubicBezTo>
                      <a:pt x="457" y="145"/>
                      <a:pt x="335" y="236"/>
                      <a:pt x="274" y="327"/>
                    </a:cubicBezTo>
                    <a:cubicBezTo>
                      <a:pt x="214" y="388"/>
                      <a:pt x="183" y="449"/>
                      <a:pt x="122" y="479"/>
                    </a:cubicBezTo>
                    <a:cubicBezTo>
                      <a:pt x="122" y="509"/>
                      <a:pt x="92" y="540"/>
                      <a:pt x="62" y="570"/>
                    </a:cubicBezTo>
                    <a:cubicBezTo>
                      <a:pt x="31" y="601"/>
                      <a:pt x="31" y="631"/>
                      <a:pt x="1" y="661"/>
                    </a:cubicBezTo>
                    <a:cubicBezTo>
                      <a:pt x="1" y="706"/>
                      <a:pt x="17" y="734"/>
                      <a:pt x="38" y="734"/>
                    </a:cubicBezTo>
                    <a:cubicBezTo>
                      <a:pt x="45" y="734"/>
                      <a:pt x="53" y="730"/>
                      <a:pt x="62" y="722"/>
                    </a:cubicBezTo>
                    <a:lnTo>
                      <a:pt x="153" y="661"/>
                    </a:lnTo>
                    <a:cubicBezTo>
                      <a:pt x="183" y="661"/>
                      <a:pt x="214" y="631"/>
                      <a:pt x="214" y="601"/>
                    </a:cubicBezTo>
                    <a:cubicBezTo>
                      <a:pt x="274" y="540"/>
                      <a:pt x="335" y="509"/>
                      <a:pt x="366" y="449"/>
                    </a:cubicBezTo>
                    <a:cubicBezTo>
                      <a:pt x="457" y="357"/>
                      <a:pt x="548" y="236"/>
                      <a:pt x="639" y="145"/>
                    </a:cubicBezTo>
                    <a:cubicBezTo>
                      <a:pt x="669" y="114"/>
                      <a:pt x="669" y="53"/>
                      <a:pt x="639" y="23"/>
                    </a:cubicBezTo>
                    <a:cubicBezTo>
                      <a:pt x="624" y="8"/>
                      <a:pt x="601" y="0"/>
                      <a:pt x="5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36"/>
              <p:cNvSpPr/>
              <p:nvPr/>
            </p:nvSpPr>
            <p:spPr>
              <a:xfrm>
                <a:off x="11144100" y="5775025"/>
                <a:ext cx="210850" cy="124300"/>
              </a:xfrm>
              <a:custGeom>
                <a:rect b="b" l="l" r="r" t="t"/>
                <a:pathLst>
                  <a:path extrusionOk="0" h="4972" w="8434">
                    <a:moveTo>
                      <a:pt x="8292" y="1"/>
                    </a:moveTo>
                    <a:cubicBezTo>
                      <a:pt x="8274" y="1"/>
                      <a:pt x="8256" y="6"/>
                      <a:pt x="8238" y="18"/>
                    </a:cubicBezTo>
                    <a:cubicBezTo>
                      <a:pt x="6992" y="1021"/>
                      <a:pt x="5715" y="1963"/>
                      <a:pt x="4378" y="2814"/>
                    </a:cubicBezTo>
                    <a:cubicBezTo>
                      <a:pt x="3740" y="3209"/>
                      <a:pt x="3101" y="3574"/>
                      <a:pt x="2433" y="3908"/>
                    </a:cubicBezTo>
                    <a:cubicBezTo>
                      <a:pt x="1673" y="4273"/>
                      <a:pt x="882" y="4455"/>
                      <a:pt x="123" y="4790"/>
                    </a:cubicBezTo>
                    <a:cubicBezTo>
                      <a:pt x="31" y="4820"/>
                      <a:pt x="1" y="4972"/>
                      <a:pt x="123" y="4972"/>
                    </a:cubicBezTo>
                    <a:cubicBezTo>
                      <a:pt x="852" y="4881"/>
                      <a:pt x="1582" y="4546"/>
                      <a:pt x="2220" y="4273"/>
                    </a:cubicBezTo>
                    <a:cubicBezTo>
                      <a:pt x="3010" y="3908"/>
                      <a:pt x="3740" y="3513"/>
                      <a:pt x="4439" y="3057"/>
                    </a:cubicBezTo>
                    <a:cubicBezTo>
                      <a:pt x="5837" y="2206"/>
                      <a:pt x="7083" y="1173"/>
                      <a:pt x="8360" y="139"/>
                    </a:cubicBezTo>
                    <a:cubicBezTo>
                      <a:pt x="8434" y="90"/>
                      <a:pt x="8368" y="1"/>
                      <a:pt x="82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36"/>
              <p:cNvSpPr/>
              <p:nvPr/>
            </p:nvSpPr>
            <p:spPr>
              <a:xfrm>
                <a:off x="11106125" y="5908125"/>
                <a:ext cx="15225" cy="7750"/>
              </a:xfrm>
              <a:custGeom>
                <a:rect b="b" l="l" r="r" t="t"/>
                <a:pathLst>
                  <a:path extrusionOk="0" h="310" w="609">
                    <a:moveTo>
                      <a:pt x="504" y="1"/>
                    </a:moveTo>
                    <a:cubicBezTo>
                      <a:pt x="489" y="1"/>
                      <a:pt x="472" y="5"/>
                      <a:pt x="456" y="13"/>
                    </a:cubicBezTo>
                    <a:cubicBezTo>
                      <a:pt x="395" y="13"/>
                      <a:pt x="304" y="43"/>
                      <a:pt x="243" y="74"/>
                    </a:cubicBezTo>
                    <a:cubicBezTo>
                      <a:pt x="213" y="74"/>
                      <a:pt x="183" y="74"/>
                      <a:pt x="152" y="104"/>
                    </a:cubicBezTo>
                    <a:cubicBezTo>
                      <a:pt x="91" y="134"/>
                      <a:pt x="31" y="134"/>
                      <a:pt x="0" y="195"/>
                    </a:cubicBezTo>
                    <a:cubicBezTo>
                      <a:pt x="0" y="226"/>
                      <a:pt x="0" y="286"/>
                      <a:pt x="31" y="286"/>
                    </a:cubicBezTo>
                    <a:cubicBezTo>
                      <a:pt x="61" y="301"/>
                      <a:pt x="91" y="309"/>
                      <a:pt x="118" y="309"/>
                    </a:cubicBezTo>
                    <a:cubicBezTo>
                      <a:pt x="145" y="309"/>
                      <a:pt x="167" y="301"/>
                      <a:pt x="183" y="286"/>
                    </a:cubicBezTo>
                    <a:lnTo>
                      <a:pt x="304" y="286"/>
                    </a:lnTo>
                    <a:cubicBezTo>
                      <a:pt x="365" y="256"/>
                      <a:pt x="426" y="226"/>
                      <a:pt x="517" y="226"/>
                    </a:cubicBezTo>
                    <a:cubicBezTo>
                      <a:pt x="578" y="195"/>
                      <a:pt x="608" y="134"/>
                      <a:pt x="578" y="74"/>
                    </a:cubicBezTo>
                    <a:cubicBezTo>
                      <a:pt x="578" y="29"/>
                      <a:pt x="545" y="1"/>
                      <a:pt x="50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36"/>
              <p:cNvSpPr/>
              <p:nvPr/>
            </p:nvSpPr>
            <p:spPr>
              <a:xfrm>
                <a:off x="10902475" y="5913000"/>
                <a:ext cx="154275" cy="11750"/>
              </a:xfrm>
              <a:custGeom>
                <a:rect b="b" l="l" r="r" t="t"/>
                <a:pathLst>
                  <a:path extrusionOk="0" h="470" w="6171">
                    <a:moveTo>
                      <a:pt x="6049" y="0"/>
                    </a:moveTo>
                    <a:cubicBezTo>
                      <a:pt x="5046" y="152"/>
                      <a:pt x="4012" y="243"/>
                      <a:pt x="3009" y="274"/>
                    </a:cubicBezTo>
                    <a:cubicBezTo>
                      <a:pt x="2523" y="274"/>
                      <a:pt x="2037" y="274"/>
                      <a:pt x="1550" y="243"/>
                    </a:cubicBezTo>
                    <a:cubicBezTo>
                      <a:pt x="1132" y="217"/>
                      <a:pt x="691" y="146"/>
                      <a:pt x="266" y="146"/>
                    </a:cubicBezTo>
                    <a:cubicBezTo>
                      <a:pt x="197" y="146"/>
                      <a:pt x="129" y="148"/>
                      <a:pt x="61" y="152"/>
                    </a:cubicBezTo>
                    <a:cubicBezTo>
                      <a:pt x="0" y="152"/>
                      <a:pt x="0" y="243"/>
                      <a:pt x="31" y="243"/>
                    </a:cubicBezTo>
                    <a:cubicBezTo>
                      <a:pt x="517" y="395"/>
                      <a:pt x="1064" y="426"/>
                      <a:pt x="1550" y="456"/>
                    </a:cubicBezTo>
                    <a:cubicBezTo>
                      <a:pt x="1895" y="456"/>
                      <a:pt x="2226" y="470"/>
                      <a:pt x="2561" y="470"/>
                    </a:cubicBezTo>
                    <a:cubicBezTo>
                      <a:pt x="2729" y="470"/>
                      <a:pt x="2898" y="466"/>
                      <a:pt x="3070" y="456"/>
                    </a:cubicBezTo>
                    <a:cubicBezTo>
                      <a:pt x="4073" y="456"/>
                      <a:pt x="5076" y="365"/>
                      <a:pt x="6079" y="152"/>
                    </a:cubicBezTo>
                    <a:cubicBezTo>
                      <a:pt x="6170" y="152"/>
                      <a:pt x="6140" y="0"/>
                      <a:pt x="604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36"/>
              <p:cNvSpPr/>
              <p:nvPr/>
            </p:nvSpPr>
            <p:spPr>
              <a:xfrm>
                <a:off x="10885000" y="5915275"/>
                <a:ext cx="25" cy="25"/>
              </a:xfrm>
              <a:custGeom>
                <a:rect b="b" l="l" r="r" t="t"/>
                <a:pathLst>
                  <a:path extrusionOk="0" h="1" w="1">
                    <a:moveTo>
                      <a:pt x="0" y="0"/>
                    </a:moveTo>
                    <a:cubicBezTo>
                      <a:pt x="0" y="0"/>
                      <a:pt x="0" y="0"/>
                      <a:pt x="0" y="0"/>
                    </a:cubicBezTo>
                    <a:cubicBezTo>
                      <a:pt x="0" y="0"/>
                      <a:pt x="0"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36"/>
              <p:cNvSpPr/>
              <p:nvPr/>
            </p:nvSpPr>
            <p:spPr>
              <a:xfrm>
                <a:off x="10840925" y="5905400"/>
                <a:ext cx="14450" cy="5325"/>
              </a:xfrm>
              <a:custGeom>
                <a:rect b="b" l="l" r="r" t="t"/>
                <a:pathLst>
                  <a:path extrusionOk="0" h="213" w="578">
                    <a:moveTo>
                      <a:pt x="91" y="0"/>
                    </a:moveTo>
                    <a:cubicBezTo>
                      <a:pt x="61" y="0"/>
                      <a:pt x="30" y="0"/>
                      <a:pt x="0" y="31"/>
                    </a:cubicBezTo>
                    <a:cubicBezTo>
                      <a:pt x="0" y="61"/>
                      <a:pt x="0" y="91"/>
                      <a:pt x="30" y="122"/>
                    </a:cubicBezTo>
                    <a:lnTo>
                      <a:pt x="152" y="122"/>
                    </a:lnTo>
                    <a:cubicBezTo>
                      <a:pt x="182" y="122"/>
                      <a:pt x="182" y="122"/>
                      <a:pt x="213" y="152"/>
                    </a:cubicBezTo>
                    <a:lnTo>
                      <a:pt x="365" y="152"/>
                    </a:lnTo>
                    <a:cubicBezTo>
                      <a:pt x="395" y="183"/>
                      <a:pt x="395" y="183"/>
                      <a:pt x="426" y="183"/>
                    </a:cubicBezTo>
                    <a:lnTo>
                      <a:pt x="456" y="183"/>
                    </a:lnTo>
                    <a:cubicBezTo>
                      <a:pt x="426" y="183"/>
                      <a:pt x="456" y="213"/>
                      <a:pt x="456" y="213"/>
                    </a:cubicBezTo>
                    <a:cubicBezTo>
                      <a:pt x="486" y="213"/>
                      <a:pt x="547" y="213"/>
                      <a:pt x="578" y="183"/>
                    </a:cubicBezTo>
                    <a:cubicBezTo>
                      <a:pt x="578" y="152"/>
                      <a:pt x="578" y="91"/>
                      <a:pt x="547" y="61"/>
                    </a:cubicBezTo>
                    <a:cubicBezTo>
                      <a:pt x="456" y="31"/>
                      <a:pt x="365"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36"/>
              <p:cNvSpPr/>
              <p:nvPr/>
            </p:nvSpPr>
            <p:spPr>
              <a:xfrm>
                <a:off x="10576600" y="5752450"/>
                <a:ext cx="237525" cy="148500"/>
              </a:xfrm>
              <a:custGeom>
                <a:rect b="b" l="l" r="r" t="t"/>
                <a:pathLst>
                  <a:path extrusionOk="0" h="5940" w="9501">
                    <a:moveTo>
                      <a:pt x="101" y="1"/>
                    </a:moveTo>
                    <a:cubicBezTo>
                      <a:pt x="37" y="1"/>
                      <a:pt x="1" y="50"/>
                      <a:pt x="26" y="100"/>
                    </a:cubicBezTo>
                    <a:cubicBezTo>
                      <a:pt x="1242" y="1468"/>
                      <a:pt x="2822" y="2592"/>
                      <a:pt x="4372" y="3565"/>
                    </a:cubicBezTo>
                    <a:cubicBezTo>
                      <a:pt x="5953" y="4538"/>
                      <a:pt x="7625" y="5328"/>
                      <a:pt x="9388" y="5936"/>
                    </a:cubicBezTo>
                    <a:cubicBezTo>
                      <a:pt x="9396" y="5939"/>
                      <a:pt x="9404" y="5940"/>
                      <a:pt x="9411" y="5940"/>
                    </a:cubicBezTo>
                    <a:cubicBezTo>
                      <a:pt x="9483" y="5940"/>
                      <a:pt x="9501" y="5811"/>
                      <a:pt x="9418" y="5784"/>
                    </a:cubicBezTo>
                    <a:cubicBezTo>
                      <a:pt x="7716" y="5145"/>
                      <a:pt x="6044" y="4355"/>
                      <a:pt x="4494" y="3383"/>
                    </a:cubicBezTo>
                    <a:cubicBezTo>
                      <a:pt x="2913" y="2410"/>
                      <a:pt x="1546" y="1194"/>
                      <a:pt x="147" y="9"/>
                    </a:cubicBezTo>
                    <a:cubicBezTo>
                      <a:pt x="131" y="3"/>
                      <a:pt x="115" y="1"/>
                      <a:pt x="1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36"/>
              <p:cNvSpPr/>
              <p:nvPr/>
            </p:nvSpPr>
            <p:spPr>
              <a:xfrm>
                <a:off x="10547600" y="5719025"/>
                <a:ext cx="20525" cy="21575"/>
              </a:xfrm>
              <a:custGeom>
                <a:rect b="b" l="l" r="r" t="t"/>
                <a:pathLst>
                  <a:path extrusionOk="0" h="863" w="821">
                    <a:moveTo>
                      <a:pt x="72" y="0"/>
                    </a:moveTo>
                    <a:cubicBezTo>
                      <a:pt x="41" y="0"/>
                      <a:pt x="0" y="50"/>
                      <a:pt x="0" y="99"/>
                    </a:cubicBezTo>
                    <a:cubicBezTo>
                      <a:pt x="61" y="160"/>
                      <a:pt x="122" y="221"/>
                      <a:pt x="152" y="282"/>
                    </a:cubicBezTo>
                    <a:cubicBezTo>
                      <a:pt x="213" y="312"/>
                      <a:pt x="274" y="373"/>
                      <a:pt x="304" y="434"/>
                    </a:cubicBezTo>
                    <a:cubicBezTo>
                      <a:pt x="365" y="495"/>
                      <a:pt x="426" y="555"/>
                      <a:pt x="456" y="616"/>
                    </a:cubicBezTo>
                    <a:cubicBezTo>
                      <a:pt x="517" y="677"/>
                      <a:pt x="547" y="738"/>
                      <a:pt x="608" y="799"/>
                    </a:cubicBezTo>
                    <a:cubicBezTo>
                      <a:pt x="627" y="836"/>
                      <a:pt x="657" y="862"/>
                      <a:pt x="692" y="862"/>
                    </a:cubicBezTo>
                    <a:cubicBezTo>
                      <a:pt x="714" y="862"/>
                      <a:pt x="737" y="852"/>
                      <a:pt x="760" y="829"/>
                    </a:cubicBezTo>
                    <a:cubicBezTo>
                      <a:pt x="821" y="799"/>
                      <a:pt x="821" y="738"/>
                      <a:pt x="760" y="677"/>
                    </a:cubicBezTo>
                    <a:cubicBezTo>
                      <a:pt x="699" y="616"/>
                      <a:pt x="639" y="586"/>
                      <a:pt x="578" y="525"/>
                    </a:cubicBezTo>
                    <a:cubicBezTo>
                      <a:pt x="547" y="464"/>
                      <a:pt x="487" y="403"/>
                      <a:pt x="426" y="343"/>
                    </a:cubicBezTo>
                    <a:cubicBezTo>
                      <a:pt x="365" y="282"/>
                      <a:pt x="304" y="251"/>
                      <a:pt x="274" y="191"/>
                    </a:cubicBezTo>
                    <a:cubicBezTo>
                      <a:pt x="213" y="130"/>
                      <a:pt x="152" y="69"/>
                      <a:pt x="92" y="8"/>
                    </a:cubicBezTo>
                    <a:cubicBezTo>
                      <a:pt x="86" y="3"/>
                      <a:pt x="79" y="0"/>
                      <a:pt x="7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36"/>
              <p:cNvSpPr/>
              <p:nvPr/>
            </p:nvSpPr>
            <p:spPr>
              <a:xfrm>
                <a:off x="10514150" y="5673625"/>
                <a:ext cx="26950" cy="34400"/>
              </a:xfrm>
              <a:custGeom>
                <a:rect b="b" l="l" r="r" t="t"/>
                <a:pathLst>
                  <a:path extrusionOk="0" h="1376" w="1078">
                    <a:moveTo>
                      <a:pt x="62" y="1"/>
                    </a:moveTo>
                    <a:cubicBezTo>
                      <a:pt x="31" y="1"/>
                      <a:pt x="1" y="31"/>
                      <a:pt x="1" y="61"/>
                    </a:cubicBezTo>
                    <a:cubicBezTo>
                      <a:pt x="31" y="183"/>
                      <a:pt x="123" y="304"/>
                      <a:pt x="214" y="396"/>
                    </a:cubicBezTo>
                    <a:cubicBezTo>
                      <a:pt x="274" y="487"/>
                      <a:pt x="335" y="608"/>
                      <a:pt x="426" y="700"/>
                    </a:cubicBezTo>
                    <a:cubicBezTo>
                      <a:pt x="487" y="821"/>
                      <a:pt x="578" y="912"/>
                      <a:pt x="639" y="1004"/>
                    </a:cubicBezTo>
                    <a:cubicBezTo>
                      <a:pt x="730" y="1125"/>
                      <a:pt x="791" y="1247"/>
                      <a:pt x="882" y="1338"/>
                    </a:cubicBezTo>
                    <a:cubicBezTo>
                      <a:pt x="900" y="1365"/>
                      <a:pt x="926" y="1376"/>
                      <a:pt x="952" y="1376"/>
                    </a:cubicBezTo>
                    <a:cubicBezTo>
                      <a:pt x="1014" y="1376"/>
                      <a:pt x="1077" y="1311"/>
                      <a:pt x="1034" y="1247"/>
                    </a:cubicBezTo>
                    <a:cubicBezTo>
                      <a:pt x="882" y="1034"/>
                      <a:pt x="730" y="821"/>
                      <a:pt x="578" y="608"/>
                    </a:cubicBezTo>
                    <a:cubicBezTo>
                      <a:pt x="487" y="517"/>
                      <a:pt x="426" y="396"/>
                      <a:pt x="335" y="304"/>
                    </a:cubicBezTo>
                    <a:cubicBezTo>
                      <a:pt x="244" y="213"/>
                      <a:pt x="183" y="61"/>
                      <a:pt x="6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36"/>
              <p:cNvSpPr/>
              <p:nvPr/>
            </p:nvSpPr>
            <p:spPr>
              <a:xfrm>
                <a:off x="10509600" y="5665275"/>
                <a:ext cx="25" cy="25"/>
              </a:xfrm>
              <a:custGeom>
                <a:rect b="b" l="l" r="r" t="t"/>
                <a:pathLst>
                  <a:path extrusionOk="0" h="1" w="1">
                    <a:moveTo>
                      <a:pt x="1" y="0"/>
                    </a:moveTo>
                    <a:cubicBezTo>
                      <a:pt x="1" y="0"/>
                      <a:pt x="1" y="0"/>
                      <a:pt x="1" y="0"/>
                    </a:cubicBezTo>
                    <a:cubicBezTo>
                      <a:pt x="1" y="0"/>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p36"/>
              <p:cNvSpPr/>
              <p:nvPr/>
            </p:nvSpPr>
            <p:spPr>
              <a:xfrm>
                <a:off x="10424500" y="5351250"/>
                <a:ext cx="79350" cy="292625"/>
              </a:xfrm>
              <a:custGeom>
                <a:rect b="b" l="l" r="r" t="t"/>
                <a:pathLst>
                  <a:path extrusionOk="0" h="11705" w="3174">
                    <a:moveTo>
                      <a:pt x="513" y="0"/>
                    </a:moveTo>
                    <a:cubicBezTo>
                      <a:pt x="479" y="0"/>
                      <a:pt x="441" y="23"/>
                      <a:pt x="426" y="69"/>
                    </a:cubicBezTo>
                    <a:cubicBezTo>
                      <a:pt x="0" y="4081"/>
                      <a:pt x="1307" y="8093"/>
                      <a:pt x="2979" y="11680"/>
                    </a:cubicBezTo>
                    <a:cubicBezTo>
                      <a:pt x="2997" y="11697"/>
                      <a:pt x="3022" y="11705"/>
                      <a:pt x="3048" y="11705"/>
                    </a:cubicBezTo>
                    <a:cubicBezTo>
                      <a:pt x="3111" y="11705"/>
                      <a:pt x="3174" y="11662"/>
                      <a:pt x="3131" y="11619"/>
                    </a:cubicBezTo>
                    <a:cubicBezTo>
                      <a:pt x="2371" y="9765"/>
                      <a:pt x="1642" y="7880"/>
                      <a:pt x="1155" y="5935"/>
                    </a:cubicBezTo>
                    <a:cubicBezTo>
                      <a:pt x="912" y="4993"/>
                      <a:pt x="760" y="4020"/>
                      <a:pt x="639" y="3047"/>
                    </a:cubicBezTo>
                    <a:cubicBezTo>
                      <a:pt x="547" y="2044"/>
                      <a:pt x="547" y="1072"/>
                      <a:pt x="578" y="69"/>
                    </a:cubicBezTo>
                    <a:cubicBezTo>
                      <a:pt x="578" y="23"/>
                      <a:pt x="547" y="0"/>
                      <a:pt x="51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36"/>
              <p:cNvSpPr/>
              <p:nvPr/>
            </p:nvSpPr>
            <p:spPr>
              <a:xfrm>
                <a:off x="10433600" y="5300025"/>
                <a:ext cx="8400" cy="33200"/>
              </a:xfrm>
              <a:custGeom>
                <a:rect b="b" l="l" r="r" t="t"/>
                <a:pathLst>
                  <a:path extrusionOk="0" h="1328" w="336">
                    <a:moveTo>
                      <a:pt x="291" y="0"/>
                    </a:moveTo>
                    <a:cubicBezTo>
                      <a:pt x="275" y="0"/>
                      <a:pt x="257" y="8"/>
                      <a:pt x="244" y="20"/>
                    </a:cubicBezTo>
                    <a:cubicBezTo>
                      <a:pt x="153" y="203"/>
                      <a:pt x="92" y="415"/>
                      <a:pt x="62" y="598"/>
                    </a:cubicBezTo>
                    <a:cubicBezTo>
                      <a:pt x="31" y="811"/>
                      <a:pt x="1" y="1023"/>
                      <a:pt x="31" y="1236"/>
                    </a:cubicBezTo>
                    <a:cubicBezTo>
                      <a:pt x="31" y="1297"/>
                      <a:pt x="85" y="1327"/>
                      <a:pt x="138" y="1327"/>
                    </a:cubicBezTo>
                    <a:cubicBezTo>
                      <a:pt x="191" y="1327"/>
                      <a:pt x="244" y="1297"/>
                      <a:pt x="244" y="1236"/>
                    </a:cubicBezTo>
                    <a:cubicBezTo>
                      <a:pt x="214" y="1023"/>
                      <a:pt x="214" y="841"/>
                      <a:pt x="244" y="628"/>
                    </a:cubicBezTo>
                    <a:cubicBezTo>
                      <a:pt x="244" y="446"/>
                      <a:pt x="305" y="233"/>
                      <a:pt x="335" y="51"/>
                    </a:cubicBezTo>
                    <a:cubicBezTo>
                      <a:pt x="335" y="15"/>
                      <a:pt x="314" y="0"/>
                      <a:pt x="29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36"/>
              <p:cNvSpPr/>
              <p:nvPr/>
            </p:nvSpPr>
            <p:spPr>
              <a:xfrm>
                <a:off x="10449100" y="5005950"/>
                <a:ext cx="129500" cy="229375"/>
              </a:xfrm>
              <a:custGeom>
                <a:rect b="b" l="l" r="r" t="t"/>
                <a:pathLst>
                  <a:path extrusionOk="0" h="9175" w="5180">
                    <a:moveTo>
                      <a:pt x="5080" y="0"/>
                    </a:moveTo>
                    <a:cubicBezTo>
                      <a:pt x="5064" y="0"/>
                      <a:pt x="5049" y="6"/>
                      <a:pt x="5035" y="20"/>
                    </a:cubicBezTo>
                    <a:cubicBezTo>
                      <a:pt x="4731" y="294"/>
                      <a:pt x="4487" y="628"/>
                      <a:pt x="4275" y="962"/>
                    </a:cubicBezTo>
                    <a:cubicBezTo>
                      <a:pt x="4001" y="1327"/>
                      <a:pt x="3728" y="1631"/>
                      <a:pt x="3484" y="2026"/>
                    </a:cubicBezTo>
                    <a:cubicBezTo>
                      <a:pt x="2968" y="2756"/>
                      <a:pt x="2512" y="3516"/>
                      <a:pt x="2086" y="4276"/>
                    </a:cubicBezTo>
                    <a:cubicBezTo>
                      <a:pt x="1235" y="5795"/>
                      <a:pt x="566" y="7376"/>
                      <a:pt x="19" y="9048"/>
                    </a:cubicBezTo>
                    <a:cubicBezTo>
                      <a:pt x="1" y="9123"/>
                      <a:pt x="75" y="9175"/>
                      <a:pt x="148" y="9175"/>
                    </a:cubicBezTo>
                    <a:cubicBezTo>
                      <a:pt x="194" y="9175"/>
                      <a:pt x="239" y="9155"/>
                      <a:pt x="262" y="9108"/>
                    </a:cubicBezTo>
                    <a:cubicBezTo>
                      <a:pt x="779" y="7467"/>
                      <a:pt x="1478" y="5856"/>
                      <a:pt x="2329" y="4336"/>
                    </a:cubicBezTo>
                    <a:cubicBezTo>
                      <a:pt x="2725" y="3607"/>
                      <a:pt x="3150" y="2877"/>
                      <a:pt x="3636" y="2209"/>
                    </a:cubicBezTo>
                    <a:cubicBezTo>
                      <a:pt x="3880" y="1814"/>
                      <a:pt x="4123" y="1418"/>
                      <a:pt x="4427" y="1054"/>
                    </a:cubicBezTo>
                    <a:cubicBezTo>
                      <a:pt x="4670" y="750"/>
                      <a:pt x="4943" y="446"/>
                      <a:pt x="5156" y="111"/>
                    </a:cubicBezTo>
                    <a:cubicBezTo>
                      <a:pt x="5180" y="65"/>
                      <a:pt x="5131" y="0"/>
                      <a:pt x="50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36"/>
              <p:cNvSpPr/>
              <p:nvPr/>
            </p:nvSpPr>
            <p:spPr>
              <a:xfrm>
                <a:off x="10580275" y="4982575"/>
                <a:ext cx="21300" cy="19325"/>
              </a:xfrm>
              <a:custGeom>
                <a:rect b="b" l="l" r="r" t="t"/>
                <a:pathLst>
                  <a:path extrusionOk="0" h="773" w="852">
                    <a:moveTo>
                      <a:pt x="787" y="0"/>
                    </a:moveTo>
                    <a:cubicBezTo>
                      <a:pt x="778" y="0"/>
                      <a:pt x="769" y="4"/>
                      <a:pt x="760" y="13"/>
                    </a:cubicBezTo>
                    <a:cubicBezTo>
                      <a:pt x="730" y="43"/>
                      <a:pt x="699" y="74"/>
                      <a:pt x="669" y="74"/>
                    </a:cubicBezTo>
                    <a:cubicBezTo>
                      <a:pt x="608" y="104"/>
                      <a:pt x="578" y="135"/>
                      <a:pt x="547" y="165"/>
                    </a:cubicBezTo>
                    <a:cubicBezTo>
                      <a:pt x="487" y="195"/>
                      <a:pt x="426" y="256"/>
                      <a:pt x="365" y="317"/>
                    </a:cubicBezTo>
                    <a:cubicBezTo>
                      <a:pt x="244" y="408"/>
                      <a:pt x="152" y="530"/>
                      <a:pt x="31" y="651"/>
                    </a:cubicBezTo>
                    <a:cubicBezTo>
                      <a:pt x="0" y="682"/>
                      <a:pt x="0" y="742"/>
                      <a:pt x="31" y="773"/>
                    </a:cubicBezTo>
                    <a:cubicBezTo>
                      <a:pt x="61" y="773"/>
                      <a:pt x="122" y="773"/>
                      <a:pt x="152" y="742"/>
                    </a:cubicBezTo>
                    <a:cubicBezTo>
                      <a:pt x="274" y="651"/>
                      <a:pt x="396" y="560"/>
                      <a:pt x="517" y="438"/>
                    </a:cubicBezTo>
                    <a:cubicBezTo>
                      <a:pt x="547" y="408"/>
                      <a:pt x="608" y="347"/>
                      <a:pt x="669" y="286"/>
                    </a:cubicBezTo>
                    <a:cubicBezTo>
                      <a:pt x="699" y="286"/>
                      <a:pt x="760" y="256"/>
                      <a:pt x="760" y="226"/>
                    </a:cubicBezTo>
                    <a:cubicBezTo>
                      <a:pt x="791" y="195"/>
                      <a:pt x="791" y="195"/>
                      <a:pt x="791" y="165"/>
                    </a:cubicBezTo>
                    <a:cubicBezTo>
                      <a:pt x="821" y="165"/>
                      <a:pt x="821" y="135"/>
                      <a:pt x="851" y="135"/>
                    </a:cubicBezTo>
                    <a:cubicBezTo>
                      <a:pt x="851" y="104"/>
                      <a:pt x="851" y="74"/>
                      <a:pt x="851" y="43"/>
                    </a:cubicBezTo>
                    <a:cubicBezTo>
                      <a:pt x="830" y="22"/>
                      <a:pt x="808" y="0"/>
                      <a:pt x="78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36"/>
              <p:cNvSpPr/>
              <p:nvPr/>
            </p:nvSpPr>
            <p:spPr>
              <a:xfrm>
                <a:off x="10611425" y="4953675"/>
                <a:ext cx="18275" cy="15925"/>
              </a:xfrm>
              <a:custGeom>
                <a:rect b="b" l="l" r="r" t="t"/>
                <a:pathLst>
                  <a:path extrusionOk="0" h="637" w="731">
                    <a:moveTo>
                      <a:pt x="668" y="0"/>
                    </a:moveTo>
                    <a:cubicBezTo>
                      <a:pt x="659" y="0"/>
                      <a:pt x="649" y="4"/>
                      <a:pt x="639" y="14"/>
                    </a:cubicBezTo>
                    <a:cubicBezTo>
                      <a:pt x="608" y="14"/>
                      <a:pt x="578" y="44"/>
                      <a:pt x="548" y="44"/>
                    </a:cubicBezTo>
                    <a:cubicBezTo>
                      <a:pt x="517" y="75"/>
                      <a:pt x="517" y="105"/>
                      <a:pt x="487" y="105"/>
                    </a:cubicBezTo>
                    <a:cubicBezTo>
                      <a:pt x="426" y="135"/>
                      <a:pt x="365" y="196"/>
                      <a:pt x="335" y="227"/>
                    </a:cubicBezTo>
                    <a:cubicBezTo>
                      <a:pt x="244" y="287"/>
                      <a:pt x="153" y="379"/>
                      <a:pt x="61" y="470"/>
                    </a:cubicBezTo>
                    <a:cubicBezTo>
                      <a:pt x="1" y="500"/>
                      <a:pt x="1" y="561"/>
                      <a:pt x="61" y="591"/>
                    </a:cubicBezTo>
                    <a:cubicBezTo>
                      <a:pt x="77" y="622"/>
                      <a:pt x="99" y="637"/>
                      <a:pt x="122" y="637"/>
                    </a:cubicBezTo>
                    <a:cubicBezTo>
                      <a:pt x="145" y="637"/>
                      <a:pt x="168" y="622"/>
                      <a:pt x="183" y="591"/>
                    </a:cubicBezTo>
                    <a:cubicBezTo>
                      <a:pt x="274" y="531"/>
                      <a:pt x="365" y="439"/>
                      <a:pt x="457" y="379"/>
                    </a:cubicBezTo>
                    <a:cubicBezTo>
                      <a:pt x="487" y="348"/>
                      <a:pt x="487" y="318"/>
                      <a:pt x="517" y="318"/>
                    </a:cubicBezTo>
                    <a:lnTo>
                      <a:pt x="578" y="227"/>
                    </a:lnTo>
                    <a:cubicBezTo>
                      <a:pt x="608" y="227"/>
                      <a:pt x="639" y="196"/>
                      <a:pt x="639" y="166"/>
                    </a:cubicBezTo>
                    <a:cubicBezTo>
                      <a:pt x="669" y="166"/>
                      <a:pt x="700" y="135"/>
                      <a:pt x="700" y="105"/>
                    </a:cubicBezTo>
                    <a:cubicBezTo>
                      <a:pt x="730" y="75"/>
                      <a:pt x="730" y="44"/>
                      <a:pt x="700" y="14"/>
                    </a:cubicBezTo>
                    <a:cubicBezTo>
                      <a:pt x="700" y="14"/>
                      <a:pt x="686" y="0"/>
                      <a:pt x="6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36"/>
              <p:cNvSpPr/>
              <p:nvPr/>
            </p:nvSpPr>
            <p:spPr>
              <a:xfrm>
                <a:off x="10674925" y="4864975"/>
                <a:ext cx="127250" cy="65800"/>
              </a:xfrm>
              <a:custGeom>
                <a:rect b="b" l="l" r="r" t="t"/>
                <a:pathLst>
                  <a:path extrusionOk="0" h="2632" w="5090">
                    <a:moveTo>
                      <a:pt x="4899" y="1"/>
                    </a:moveTo>
                    <a:cubicBezTo>
                      <a:pt x="4710" y="1"/>
                      <a:pt x="4520" y="103"/>
                      <a:pt x="4330" y="158"/>
                    </a:cubicBezTo>
                    <a:cubicBezTo>
                      <a:pt x="4117" y="218"/>
                      <a:pt x="3904" y="279"/>
                      <a:pt x="3692" y="370"/>
                    </a:cubicBezTo>
                    <a:cubicBezTo>
                      <a:pt x="3297" y="522"/>
                      <a:pt x="2901" y="705"/>
                      <a:pt x="2537" y="917"/>
                    </a:cubicBezTo>
                    <a:cubicBezTo>
                      <a:pt x="1716" y="1404"/>
                      <a:pt x="926" y="1921"/>
                      <a:pt x="105" y="2407"/>
                    </a:cubicBezTo>
                    <a:cubicBezTo>
                      <a:pt x="0" y="2485"/>
                      <a:pt x="76" y="2632"/>
                      <a:pt x="177" y="2632"/>
                    </a:cubicBezTo>
                    <a:cubicBezTo>
                      <a:pt x="193" y="2632"/>
                      <a:pt x="210" y="2628"/>
                      <a:pt x="227" y="2620"/>
                    </a:cubicBezTo>
                    <a:cubicBezTo>
                      <a:pt x="1017" y="2133"/>
                      <a:pt x="1807" y="1617"/>
                      <a:pt x="2628" y="1161"/>
                    </a:cubicBezTo>
                    <a:cubicBezTo>
                      <a:pt x="3023" y="917"/>
                      <a:pt x="3449" y="705"/>
                      <a:pt x="3874" y="553"/>
                    </a:cubicBezTo>
                    <a:cubicBezTo>
                      <a:pt x="4087" y="492"/>
                      <a:pt x="4269" y="431"/>
                      <a:pt x="4482" y="370"/>
                    </a:cubicBezTo>
                    <a:cubicBezTo>
                      <a:pt x="4664" y="310"/>
                      <a:pt x="4877" y="279"/>
                      <a:pt x="5029" y="158"/>
                    </a:cubicBezTo>
                    <a:cubicBezTo>
                      <a:pt x="5090" y="97"/>
                      <a:pt x="5029" y="6"/>
                      <a:pt x="4968" y="6"/>
                    </a:cubicBezTo>
                    <a:cubicBezTo>
                      <a:pt x="4945" y="2"/>
                      <a:pt x="4922" y="1"/>
                      <a:pt x="489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36"/>
              <p:cNvSpPr/>
              <p:nvPr/>
            </p:nvSpPr>
            <p:spPr>
              <a:xfrm>
                <a:off x="10815850" y="4849000"/>
                <a:ext cx="44075" cy="15875"/>
              </a:xfrm>
              <a:custGeom>
                <a:rect b="b" l="l" r="r" t="t"/>
                <a:pathLst>
                  <a:path extrusionOk="0" h="635" w="1763">
                    <a:moveTo>
                      <a:pt x="1558" y="0"/>
                    </a:moveTo>
                    <a:cubicBezTo>
                      <a:pt x="1316" y="0"/>
                      <a:pt x="1061" y="75"/>
                      <a:pt x="851" y="128"/>
                    </a:cubicBezTo>
                    <a:cubicBezTo>
                      <a:pt x="578" y="219"/>
                      <a:pt x="334" y="310"/>
                      <a:pt x="61" y="432"/>
                    </a:cubicBezTo>
                    <a:cubicBezTo>
                      <a:pt x="0" y="462"/>
                      <a:pt x="0" y="523"/>
                      <a:pt x="30" y="584"/>
                    </a:cubicBezTo>
                    <a:cubicBezTo>
                      <a:pt x="48" y="619"/>
                      <a:pt x="76" y="634"/>
                      <a:pt x="109" y="634"/>
                    </a:cubicBezTo>
                    <a:cubicBezTo>
                      <a:pt x="132" y="634"/>
                      <a:pt x="157" y="627"/>
                      <a:pt x="182" y="614"/>
                    </a:cubicBezTo>
                    <a:cubicBezTo>
                      <a:pt x="426" y="523"/>
                      <a:pt x="669" y="432"/>
                      <a:pt x="912" y="341"/>
                    </a:cubicBezTo>
                    <a:cubicBezTo>
                      <a:pt x="1155" y="280"/>
                      <a:pt x="1429" y="249"/>
                      <a:pt x="1672" y="158"/>
                    </a:cubicBezTo>
                    <a:cubicBezTo>
                      <a:pt x="1763" y="128"/>
                      <a:pt x="1733" y="6"/>
                      <a:pt x="1672" y="6"/>
                    </a:cubicBezTo>
                    <a:cubicBezTo>
                      <a:pt x="1634" y="2"/>
                      <a:pt x="1596" y="0"/>
                      <a:pt x="15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36"/>
              <p:cNvSpPr/>
              <p:nvPr/>
            </p:nvSpPr>
            <p:spPr>
              <a:xfrm>
                <a:off x="10880625" y="4838000"/>
                <a:ext cx="46175" cy="11275"/>
              </a:xfrm>
              <a:custGeom>
                <a:rect b="b" l="l" r="r" t="t"/>
                <a:pathLst>
                  <a:path extrusionOk="0" h="451" w="1847">
                    <a:moveTo>
                      <a:pt x="1649" y="1"/>
                    </a:moveTo>
                    <a:cubicBezTo>
                      <a:pt x="1560" y="1"/>
                      <a:pt x="1460" y="21"/>
                      <a:pt x="1391" y="21"/>
                    </a:cubicBezTo>
                    <a:cubicBezTo>
                      <a:pt x="1239" y="21"/>
                      <a:pt x="1117" y="51"/>
                      <a:pt x="965" y="51"/>
                    </a:cubicBezTo>
                    <a:cubicBezTo>
                      <a:pt x="661" y="112"/>
                      <a:pt x="357" y="173"/>
                      <a:pt x="84" y="294"/>
                    </a:cubicBezTo>
                    <a:cubicBezTo>
                      <a:pt x="1" y="322"/>
                      <a:pt x="19" y="450"/>
                      <a:pt x="114" y="450"/>
                    </a:cubicBezTo>
                    <a:cubicBezTo>
                      <a:pt x="123" y="450"/>
                      <a:pt x="134" y="449"/>
                      <a:pt x="145" y="446"/>
                    </a:cubicBezTo>
                    <a:cubicBezTo>
                      <a:pt x="418" y="355"/>
                      <a:pt x="692" y="294"/>
                      <a:pt x="996" y="264"/>
                    </a:cubicBezTo>
                    <a:cubicBezTo>
                      <a:pt x="1117" y="234"/>
                      <a:pt x="1269" y="203"/>
                      <a:pt x="1421" y="203"/>
                    </a:cubicBezTo>
                    <a:lnTo>
                      <a:pt x="1634" y="203"/>
                    </a:lnTo>
                    <a:cubicBezTo>
                      <a:pt x="1695" y="203"/>
                      <a:pt x="1756" y="203"/>
                      <a:pt x="1816" y="142"/>
                    </a:cubicBezTo>
                    <a:cubicBezTo>
                      <a:pt x="1847" y="112"/>
                      <a:pt x="1847" y="82"/>
                      <a:pt x="1816" y="51"/>
                    </a:cubicBezTo>
                    <a:cubicBezTo>
                      <a:pt x="1777" y="12"/>
                      <a:pt x="1716" y="1"/>
                      <a:pt x="164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36"/>
              <p:cNvSpPr/>
              <p:nvPr/>
            </p:nvSpPr>
            <p:spPr>
              <a:xfrm>
                <a:off x="11005800" y="4835475"/>
                <a:ext cx="395450" cy="186125"/>
              </a:xfrm>
              <a:custGeom>
                <a:rect b="b" l="l" r="r" t="t"/>
                <a:pathLst>
                  <a:path extrusionOk="0" h="7445" w="15818">
                    <a:moveTo>
                      <a:pt x="153" y="0"/>
                    </a:moveTo>
                    <a:cubicBezTo>
                      <a:pt x="31" y="0"/>
                      <a:pt x="1" y="183"/>
                      <a:pt x="123" y="183"/>
                    </a:cubicBezTo>
                    <a:cubicBezTo>
                      <a:pt x="578" y="183"/>
                      <a:pt x="1065" y="304"/>
                      <a:pt x="1521" y="365"/>
                    </a:cubicBezTo>
                    <a:cubicBezTo>
                      <a:pt x="1885" y="426"/>
                      <a:pt x="2220" y="456"/>
                      <a:pt x="2585" y="517"/>
                    </a:cubicBezTo>
                    <a:cubicBezTo>
                      <a:pt x="3223" y="638"/>
                      <a:pt x="3892" y="760"/>
                      <a:pt x="4530" y="942"/>
                    </a:cubicBezTo>
                    <a:cubicBezTo>
                      <a:pt x="5715" y="1246"/>
                      <a:pt x="6901" y="1672"/>
                      <a:pt x="8025" y="2158"/>
                    </a:cubicBezTo>
                    <a:cubicBezTo>
                      <a:pt x="10883" y="3374"/>
                      <a:pt x="13466" y="5137"/>
                      <a:pt x="15564" y="7417"/>
                    </a:cubicBezTo>
                    <a:cubicBezTo>
                      <a:pt x="15583" y="7436"/>
                      <a:pt x="15607" y="7445"/>
                      <a:pt x="15632" y="7445"/>
                    </a:cubicBezTo>
                    <a:cubicBezTo>
                      <a:pt x="15721" y="7445"/>
                      <a:pt x="15817" y="7336"/>
                      <a:pt x="15746" y="7265"/>
                    </a:cubicBezTo>
                    <a:cubicBezTo>
                      <a:pt x="13649" y="4924"/>
                      <a:pt x="10974" y="3131"/>
                      <a:pt x="8086" y="1915"/>
                    </a:cubicBezTo>
                    <a:cubicBezTo>
                      <a:pt x="6962" y="1429"/>
                      <a:pt x="5776" y="1003"/>
                      <a:pt x="4591" y="699"/>
                    </a:cubicBezTo>
                    <a:cubicBezTo>
                      <a:pt x="3922" y="517"/>
                      <a:pt x="3253" y="395"/>
                      <a:pt x="2585" y="274"/>
                    </a:cubicBezTo>
                    <a:cubicBezTo>
                      <a:pt x="2250" y="243"/>
                      <a:pt x="1946" y="183"/>
                      <a:pt x="1642" y="152"/>
                    </a:cubicBezTo>
                    <a:cubicBezTo>
                      <a:pt x="1156" y="91"/>
                      <a:pt x="609" y="91"/>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36"/>
              <p:cNvSpPr/>
              <p:nvPr/>
            </p:nvSpPr>
            <p:spPr>
              <a:xfrm>
                <a:off x="11410075" y="5037600"/>
                <a:ext cx="6100" cy="4575"/>
              </a:xfrm>
              <a:custGeom>
                <a:rect b="b" l="l" r="r" t="t"/>
                <a:pathLst>
                  <a:path extrusionOk="0" h="183" w="244">
                    <a:moveTo>
                      <a:pt x="122" y="0"/>
                    </a:moveTo>
                    <a:cubicBezTo>
                      <a:pt x="0" y="0"/>
                      <a:pt x="0" y="183"/>
                      <a:pt x="122" y="183"/>
                    </a:cubicBezTo>
                    <a:cubicBezTo>
                      <a:pt x="244" y="183"/>
                      <a:pt x="244"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36"/>
              <p:cNvSpPr/>
              <p:nvPr/>
            </p:nvSpPr>
            <p:spPr>
              <a:xfrm>
                <a:off x="11413125" y="5040625"/>
                <a:ext cx="9900" cy="11425"/>
              </a:xfrm>
              <a:custGeom>
                <a:rect b="b" l="l" r="r" t="t"/>
                <a:pathLst>
                  <a:path extrusionOk="0" h="457" w="396">
                    <a:moveTo>
                      <a:pt x="91" y="1"/>
                    </a:moveTo>
                    <a:cubicBezTo>
                      <a:pt x="61" y="1"/>
                      <a:pt x="30" y="31"/>
                      <a:pt x="30" y="31"/>
                    </a:cubicBezTo>
                    <a:cubicBezTo>
                      <a:pt x="0" y="62"/>
                      <a:pt x="0" y="62"/>
                      <a:pt x="0" y="92"/>
                    </a:cubicBezTo>
                    <a:cubicBezTo>
                      <a:pt x="0" y="123"/>
                      <a:pt x="0" y="153"/>
                      <a:pt x="30" y="153"/>
                    </a:cubicBezTo>
                    <a:cubicBezTo>
                      <a:pt x="61" y="214"/>
                      <a:pt x="91" y="244"/>
                      <a:pt x="152" y="305"/>
                    </a:cubicBezTo>
                    <a:cubicBezTo>
                      <a:pt x="152" y="335"/>
                      <a:pt x="182" y="366"/>
                      <a:pt x="213" y="366"/>
                    </a:cubicBezTo>
                    <a:cubicBezTo>
                      <a:pt x="213" y="396"/>
                      <a:pt x="243" y="427"/>
                      <a:pt x="274" y="427"/>
                    </a:cubicBezTo>
                    <a:cubicBezTo>
                      <a:pt x="304" y="457"/>
                      <a:pt x="334" y="457"/>
                      <a:pt x="365" y="457"/>
                    </a:cubicBezTo>
                    <a:cubicBezTo>
                      <a:pt x="395" y="427"/>
                      <a:pt x="395" y="396"/>
                      <a:pt x="395" y="366"/>
                    </a:cubicBezTo>
                    <a:lnTo>
                      <a:pt x="334" y="275"/>
                    </a:lnTo>
                    <a:cubicBezTo>
                      <a:pt x="304" y="244"/>
                      <a:pt x="304" y="214"/>
                      <a:pt x="274" y="183"/>
                    </a:cubicBezTo>
                    <a:cubicBezTo>
                      <a:pt x="243" y="123"/>
                      <a:pt x="182" y="92"/>
                      <a:pt x="152" y="31"/>
                    </a:cubicBezTo>
                    <a:cubicBezTo>
                      <a:pt x="152" y="31"/>
                      <a:pt x="122" y="1"/>
                      <a:pt x="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36"/>
              <p:cNvSpPr/>
              <p:nvPr/>
            </p:nvSpPr>
            <p:spPr>
              <a:xfrm>
                <a:off x="11425275" y="5058300"/>
                <a:ext cx="9150" cy="13525"/>
              </a:xfrm>
              <a:custGeom>
                <a:rect b="b" l="l" r="r" t="t"/>
                <a:pathLst>
                  <a:path extrusionOk="0" h="541" w="366">
                    <a:moveTo>
                      <a:pt x="65" y="1"/>
                    </a:moveTo>
                    <a:cubicBezTo>
                      <a:pt x="46" y="1"/>
                      <a:pt x="31" y="8"/>
                      <a:pt x="31" y="23"/>
                    </a:cubicBezTo>
                    <a:cubicBezTo>
                      <a:pt x="0" y="54"/>
                      <a:pt x="0" y="84"/>
                      <a:pt x="31" y="115"/>
                    </a:cubicBezTo>
                    <a:cubicBezTo>
                      <a:pt x="92" y="175"/>
                      <a:pt x="122" y="236"/>
                      <a:pt x="152" y="297"/>
                    </a:cubicBezTo>
                    <a:cubicBezTo>
                      <a:pt x="152" y="297"/>
                      <a:pt x="152" y="327"/>
                      <a:pt x="152" y="327"/>
                    </a:cubicBezTo>
                    <a:cubicBezTo>
                      <a:pt x="152" y="327"/>
                      <a:pt x="183" y="327"/>
                      <a:pt x="183" y="358"/>
                    </a:cubicBezTo>
                    <a:lnTo>
                      <a:pt x="183" y="388"/>
                    </a:lnTo>
                    <a:cubicBezTo>
                      <a:pt x="183" y="388"/>
                      <a:pt x="183" y="388"/>
                      <a:pt x="183" y="419"/>
                    </a:cubicBezTo>
                    <a:cubicBezTo>
                      <a:pt x="213" y="449"/>
                      <a:pt x="244" y="479"/>
                      <a:pt x="274" y="510"/>
                    </a:cubicBezTo>
                    <a:cubicBezTo>
                      <a:pt x="274" y="540"/>
                      <a:pt x="304" y="540"/>
                      <a:pt x="335" y="540"/>
                    </a:cubicBezTo>
                    <a:cubicBezTo>
                      <a:pt x="335" y="540"/>
                      <a:pt x="365" y="510"/>
                      <a:pt x="365" y="479"/>
                    </a:cubicBezTo>
                    <a:cubicBezTo>
                      <a:pt x="365" y="449"/>
                      <a:pt x="365" y="388"/>
                      <a:pt x="335" y="358"/>
                    </a:cubicBezTo>
                    <a:cubicBezTo>
                      <a:pt x="335" y="358"/>
                      <a:pt x="335" y="327"/>
                      <a:pt x="335" y="327"/>
                    </a:cubicBezTo>
                    <a:cubicBezTo>
                      <a:pt x="335" y="297"/>
                      <a:pt x="304" y="297"/>
                      <a:pt x="304" y="297"/>
                    </a:cubicBezTo>
                    <a:cubicBezTo>
                      <a:pt x="304" y="267"/>
                      <a:pt x="274" y="236"/>
                      <a:pt x="274" y="236"/>
                    </a:cubicBezTo>
                    <a:cubicBezTo>
                      <a:pt x="244" y="206"/>
                      <a:pt x="213" y="175"/>
                      <a:pt x="213" y="115"/>
                    </a:cubicBezTo>
                    <a:cubicBezTo>
                      <a:pt x="183" y="84"/>
                      <a:pt x="152" y="54"/>
                      <a:pt x="122" y="23"/>
                    </a:cubicBezTo>
                    <a:cubicBezTo>
                      <a:pt x="107" y="8"/>
                      <a:pt x="84" y="1"/>
                      <a:pt x="6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36"/>
              <p:cNvSpPr/>
              <p:nvPr/>
            </p:nvSpPr>
            <p:spPr>
              <a:xfrm>
                <a:off x="11438625" y="5081500"/>
                <a:ext cx="83175" cy="218000"/>
              </a:xfrm>
              <a:custGeom>
                <a:rect b="b" l="l" r="r" t="t"/>
                <a:pathLst>
                  <a:path extrusionOk="0" h="8720" w="3327">
                    <a:moveTo>
                      <a:pt x="154" y="1"/>
                    </a:moveTo>
                    <a:cubicBezTo>
                      <a:pt x="82" y="1"/>
                      <a:pt x="0" y="72"/>
                      <a:pt x="44" y="159"/>
                    </a:cubicBezTo>
                    <a:cubicBezTo>
                      <a:pt x="1746" y="2682"/>
                      <a:pt x="2567" y="5691"/>
                      <a:pt x="3114" y="8640"/>
                    </a:cubicBezTo>
                    <a:cubicBezTo>
                      <a:pt x="3128" y="8696"/>
                      <a:pt x="3175" y="8720"/>
                      <a:pt x="3221" y="8720"/>
                    </a:cubicBezTo>
                    <a:cubicBezTo>
                      <a:pt x="3274" y="8720"/>
                      <a:pt x="3327" y="8688"/>
                      <a:pt x="3327" y="8640"/>
                    </a:cubicBezTo>
                    <a:cubicBezTo>
                      <a:pt x="3175" y="7120"/>
                      <a:pt x="2780" y="5600"/>
                      <a:pt x="2232" y="4172"/>
                    </a:cubicBezTo>
                    <a:cubicBezTo>
                      <a:pt x="1716" y="2713"/>
                      <a:pt x="986" y="1375"/>
                      <a:pt x="226" y="38"/>
                    </a:cubicBezTo>
                    <a:cubicBezTo>
                      <a:pt x="209" y="12"/>
                      <a:pt x="182" y="1"/>
                      <a:pt x="15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36"/>
              <p:cNvSpPr/>
              <p:nvPr/>
            </p:nvSpPr>
            <p:spPr>
              <a:xfrm>
                <a:off x="11519500" y="5327575"/>
                <a:ext cx="13700" cy="138050"/>
              </a:xfrm>
              <a:custGeom>
                <a:rect b="b" l="l" r="r" t="t"/>
                <a:pathLst>
                  <a:path extrusionOk="0" h="5522" w="548">
                    <a:moveTo>
                      <a:pt x="118" y="1"/>
                    </a:moveTo>
                    <a:cubicBezTo>
                      <a:pt x="77" y="1"/>
                      <a:pt x="31" y="23"/>
                      <a:pt x="31" y="73"/>
                    </a:cubicBezTo>
                    <a:cubicBezTo>
                      <a:pt x="152" y="955"/>
                      <a:pt x="274" y="1836"/>
                      <a:pt x="304" y="2718"/>
                    </a:cubicBezTo>
                    <a:cubicBezTo>
                      <a:pt x="335" y="3630"/>
                      <a:pt x="183" y="4511"/>
                      <a:pt x="0" y="5423"/>
                    </a:cubicBezTo>
                    <a:cubicBezTo>
                      <a:pt x="0" y="5478"/>
                      <a:pt x="44" y="5521"/>
                      <a:pt x="92" y="5521"/>
                    </a:cubicBezTo>
                    <a:cubicBezTo>
                      <a:pt x="124" y="5521"/>
                      <a:pt x="159" y="5502"/>
                      <a:pt x="183" y="5453"/>
                    </a:cubicBezTo>
                    <a:cubicBezTo>
                      <a:pt x="456" y="4602"/>
                      <a:pt x="548" y="3660"/>
                      <a:pt x="548" y="2779"/>
                    </a:cubicBezTo>
                    <a:cubicBezTo>
                      <a:pt x="517" y="1867"/>
                      <a:pt x="335" y="955"/>
                      <a:pt x="183" y="43"/>
                    </a:cubicBezTo>
                    <a:cubicBezTo>
                      <a:pt x="183" y="16"/>
                      <a:pt x="152" y="1"/>
                      <a:pt x="11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p36"/>
              <p:cNvSpPr/>
              <p:nvPr/>
            </p:nvSpPr>
            <p:spPr>
              <a:xfrm>
                <a:off x="11509625" y="5489725"/>
                <a:ext cx="6100" cy="9900"/>
              </a:xfrm>
              <a:custGeom>
                <a:rect b="b" l="l" r="r" t="t"/>
                <a:pathLst>
                  <a:path extrusionOk="0" h="396" w="244">
                    <a:moveTo>
                      <a:pt x="122" y="1"/>
                    </a:moveTo>
                    <a:cubicBezTo>
                      <a:pt x="122" y="1"/>
                      <a:pt x="91" y="31"/>
                      <a:pt x="91" y="31"/>
                    </a:cubicBezTo>
                    <a:cubicBezTo>
                      <a:pt x="91" y="31"/>
                      <a:pt x="91" y="62"/>
                      <a:pt x="91" y="62"/>
                    </a:cubicBezTo>
                    <a:cubicBezTo>
                      <a:pt x="61" y="92"/>
                      <a:pt x="61" y="122"/>
                      <a:pt x="61" y="122"/>
                    </a:cubicBezTo>
                    <a:cubicBezTo>
                      <a:pt x="61" y="153"/>
                      <a:pt x="31" y="183"/>
                      <a:pt x="31" y="183"/>
                    </a:cubicBezTo>
                    <a:cubicBezTo>
                      <a:pt x="31" y="214"/>
                      <a:pt x="31" y="244"/>
                      <a:pt x="0" y="244"/>
                    </a:cubicBezTo>
                    <a:cubicBezTo>
                      <a:pt x="0" y="274"/>
                      <a:pt x="0" y="274"/>
                      <a:pt x="0" y="274"/>
                    </a:cubicBezTo>
                    <a:cubicBezTo>
                      <a:pt x="0" y="305"/>
                      <a:pt x="0" y="335"/>
                      <a:pt x="0" y="366"/>
                    </a:cubicBezTo>
                    <a:cubicBezTo>
                      <a:pt x="31" y="366"/>
                      <a:pt x="61" y="396"/>
                      <a:pt x="91" y="396"/>
                    </a:cubicBezTo>
                    <a:cubicBezTo>
                      <a:pt x="122" y="366"/>
                      <a:pt x="122" y="366"/>
                      <a:pt x="152" y="335"/>
                    </a:cubicBezTo>
                    <a:cubicBezTo>
                      <a:pt x="152" y="335"/>
                      <a:pt x="152" y="305"/>
                      <a:pt x="152" y="305"/>
                    </a:cubicBezTo>
                    <a:cubicBezTo>
                      <a:pt x="152" y="305"/>
                      <a:pt x="183" y="274"/>
                      <a:pt x="183" y="244"/>
                    </a:cubicBezTo>
                    <a:cubicBezTo>
                      <a:pt x="183" y="214"/>
                      <a:pt x="213" y="214"/>
                      <a:pt x="213" y="183"/>
                    </a:cubicBezTo>
                    <a:cubicBezTo>
                      <a:pt x="213" y="153"/>
                      <a:pt x="243" y="122"/>
                      <a:pt x="243" y="122"/>
                    </a:cubicBezTo>
                    <a:cubicBezTo>
                      <a:pt x="243" y="92"/>
                      <a:pt x="243" y="62"/>
                      <a:pt x="243" y="31"/>
                    </a:cubicBezTo>
                    <a:cubicBezTo>
                      <a:pt x="213" y="31"/>
                      <a:pt x="213" y="1"/>
                      <a:pt x="18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36"/>
              <p:cNvSpPr/>
              <p:nvPr/>
            </p:nvSpPr>
            <p:spPr>
              <a:xfrm>
                <a:off x="10457175" y="5473575"/>
                <a:ext cx="5325" cy="21500"/>
              </a:xfrm>
              <a:custGeom>
                <a:rect b="b" l="l" r="r" t="t"/>
                <a:pathLst>
                  <a:path extrusionOk="0" h="860" w="213">
                    <a:moveTo>
                      <a:pt x="121" y="0"/>
                    </a:moveTo>
                    <a:cubicBezTo>
                      <a:pt x="81" y="0"/>
                      <a:pt x="61" y="45"/>
                      <a:pt x="61" y="69"/>
                    </a:cubicBezTo>
                    <a:cubicBezTo>
                      <a:pt x="61" y="191"/>
                      <a:pt x="61" y="312"/>
                      <a:pt x="31" y="434"/>
                    </a:cubicBezTo>
                    <a:cubicBezTo>
                      <a:pt x="31" y="556"/>
                      <a:pt x="0" y="677"/>
                      <a:pt x="31" y="799"/>
                    </a:cubicBezTo>
                    <a:cubicBezTo>
                      <a:pt x="31" y="829"/>
                      <a:pt x="31" y="860"/>
                      <a:pt x="91" y="860"/>
                    </a:cubicBezTo>
                    <a:cubicBezTo>
                      <a:pt x="122" y="860"/>
                      <a:pt x="152" y="829"/>
                      <a:pt x="152" y="799"/>
                    </a:cubicBezTo>
                    <a:cubicBezTo>
                      <a:pt x="183" y="677"/>
                      <a:pt x="183" y="556"/>
                      <a:pt x="183" y="434"/>
                    </a:cubicBezTo>
                    <a:cubicBezTo>
                      <a:pt x="213" y="312"/>
                      <a:pt x="213" y="191"/>
                      <a:pt x="213" y="69"/>
                    </a:cubicBezTo>
                    <a:cubicBezTo>
                      <a:pt x="213" y="39"/>
                      <a:pt x="183" y="8"/>
                      <a:pt x="152" y="8"/>
                    </a:cubicBezTo>
                    <a:cubicBezTo>
                      <a:pt x="141" y="3"/>
                      <a:pt x="130" y="0"/>
                      <a:pt x="12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36"/>
              <p:cNvSpPr/>
              <p:nvPr/>
            </p:nvSpPr>
            <p:spPr>
              <a:xfrm>
                <a:off x="10464775" y="5485175"/>
                <a:ext cx="6100" cy="36025"/>
              </a:xfrm>
              <a:custGeom>
                <a:rect b="b" l="l" r="r" t="t"/>
                <a:pathLst>
                  <a:path extrusionOk="0" h="1441" w="244">
                    <a:moveTo>
                      <a:pt x="122" y="0"/>
                    </a:moveTo>
                    <a:cubicBezTo>
                      <a:pt x="76" y="0"/>
                      <a:pt x="31" y="31"/>
                      <a:pt x="31" y="92"/>
                    </a:cubicBezTo>
                    <a:cubicBezTo>
                      <a:pt x="0" y="517"/>
                      <a:pt x="31" y="943"/>
                      <a:pt x="91" y="1399"/>
                    </a:cubicBezTo>
                    <a:cubicBezTo>
                      <a:pt x="105" y="1426"/>
                      <a:pt x="137" y="1441"/>
                      <a:pt x="168" y="1441"/>
                    </a:cubicBezTo>
                    <a:cubicBezTo>
                      <a:pt x="207" y="1441"/>
                      <a:pt x="243" y="1418"/>
                      <a:pt x="243" y="1368"/>
                    </a:cubicBezTo>
                    <a:cubicBezTo>
                      <a:pt x="213" y="943"/>
                      <a:pt x="183" y="517"/>
                      <a:pt x="213" y="92"/>
                    </a:cubicBezTo>
                    <a:cubicBezTo>
                      <a:pt x="213" y="31"/>
                      <a:pt x="167"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36"/>
              <p:cNvSpPr/>
              <p:nvPr/>
            </p:nvSpPr>
            <p:spPr>
              <a:xfrm>
                <a:off x="10474650" y="5494850"/>
                <a:ext cx="7625" cy="65375"/>
              </a:xfrm>
              <a:custGeom>
                <a:rect b="b" l="l" r="r" t="t"/>
                <a:pathLst>
                  <a:path extrusionOk="0" h="2615" w="305">
                    <a:moveTo>
                      <a:pt x="80" y="1"/>
                    </a:moveTo>
                    <a:cubicBezTo>
                      <a:pt x="38" y="1"/>
                      <a:pt x="0" y="24"/>
                      <a:pt x="0" y="69"/>
                    </a:cubicBezTo>
                    <a:cubicBezTo>
                      <a:pt x="31" y="495"/>
                      <a:pt x="31" y="920"/>
                      <a:pt x="61" y="1376"/>
                    </a:cubicBezTo>
                    <a:cubicBezTo>
                      <a:pt x="61" y="1559"/>
                      <a:pt x="92" y="1771"/>
                      <a:pt x="92" y="1984"/>
                    </a:cubicBezTo>
                    <a:cubicBezTo>
                      <a:pt x="92" y="2106"/>
                      <a:pt x="92" y="2197"/>
                      <a:pt x="122" y="2319"/>
                    </a:cubicBezTo>
                    <a:cubicBezTo>
                      <a:pt x="122" y="2410"/>
                      <a:pt x="122" y="2501"/>
                      <a:pt x="183" y="2592"/>
                    </a:cubicBezTo>
                    <a:cubicBezTo>
                      <a:pt x="183" y="2607"/>
                      <a:pt x="198" y="2615"/>
                      <a:pt x="217" y="2615"/>
                    </a:cubicBezTo>
                    <a:cubicBezTo>
                      <a:pt x="236" y="2615"/>
                      <a:pt x="259" y="2607"/>
                      <a:pt x="274" y="2592"/>
                    </a:cubicBezTo>
                    <a:cubicBezTo>
                      <a:pt x="304" y="2501"/>
                      <a:pt x="304" y="2410"/>
                      <a:pt x="304" y="2319"/>
                    </a:cubicBezTo>
                    <a:cubicBezTo>
                      <a:pt x="304" y="2197"/>
                      <a:pt x="304" y="2106"/>
                      <a:pt x="274" y="2015"/>
                    </a:cubicBezTo>
                    <a:cubicBezTo>
                      <a:pt x="274" y="1802"/>
                      <a:pt x="274" y="1589"/>
                      <a:pt x="244" y="1376"/>
                    </a:cubicBezTo>
                    <a:cubicBezTo>
                      <a:pt x="213" y="951"/>
                      <a:pt x="183" y="525"/>
                      <a:pt x="183" y="69"/>
                    </a:cubicBezTo>
                    <a:cubicBezTo>
                      <a:pt x="168" y="24"/>
                      <a:pt x="122" y="1"/>
                      <a:pt x="8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36"/>
              <p:cNvSpPr/>
              <p:nvPr/>
            </p:nvSpPr>
            <p:spPr>
              <a:xfrm>
                <a:off x="10489075" y="5529525"/>
                <a:ext cx="6875" cy="61675"/>
              </a:xfrm>
              <a:custGeom>
                <a:rect b="b" l="l" r="r" t="t"/>
                <a:pathLst>
                  <a:path extrusionOk="0" h="2467" w="275">
                    <a:moveTo>
                      <a:pt x="69" y="0"/>
                    </a:moveTo>
                    <a:cubicBezTo>
                      <a:pt x="34" y="0"/>
                      <a:pt x="1" y="24"/>
                      <a:pt x="1" y="81"/>
                    </a:cubicBezTo>
                    <a:lnTo>
                      <a:pt x="31" y="1266"/>
                    </a:lnTo>
                    <a:cubicBezTo>
                      <a:pt x="62" y="1448"/>
                      <a:pt x="62" y="1661"/>
                      <a:pt x="62" y="1843"/>
                    </a:cubicBezTo>
                    <a:cubicBezTo>
                      <a:pt x="92" y="2026"/>
                      <a:pt x="62" y="2239"/>
                      <a:pt x="122" y="2421"/>
                    </a:cubicBezTo>
                    <a:cubicBezTo>
                      <a:pt x="122" y="2451"/>
                      <a:pt x="145" y="2467"/>
                      <a:pt x="172" y="2467"/>
                    </a:cubicBezTo>
                    <a:cubicBezTo>
                      <a:pt x="198" y="2467"/>
                      <a:pt x="229" y="2451"/>
                      <a:pt x="244" y="2421"/>
                    </a:cubicBezTo>
                    <a:cubicBezTo>
                      <a:pt x="274" y="2239"/>
                      <a:pt x="244" y="2026"/>
                      <a:pt x="244" y="1843"/>
                    </a:cubicBezTo>
                    <a:cubicBezTo>
                      <a:pt x="214" y="1661"/>
                      <a:pt x="214" y="1448"/>
                      <a:pt x="214" y="1266"/>
                    </a:cubicBezTo>
                    <a:cubicBezTo>
                      <a:pt x="183" y="871"/>
                      <a:pt x="153" y="476"/>
                      <a:pt x="153" y="81"/>
                    </a:cubicBezTo>
                    <a:cubicBezTo>
                      <a:pt x="153" y="32"/>
                      <a:pt x="109" y="0"/>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p36"/>
              <p:cNvSpPr/>
              <p:nvPr/>
            </p:nvSpPr>
            <p:spPr>
              <a:xfrm>
                <a:off x="10505050" y="5566300"/>
                <a:ext cx="7625" cy="62050"/>
              </a:xfrm>
              <a:custGeom>
                <a:rect b="b" l="l" r="r" t="t"/>
                <a:pathLst>
                  <a:path extrusionOk="0" h="2482" w="305">
                    <a:moveTo>
                      <a:pt x="76" y="0"/>
                    </a:moveTo>
                    <a:cubicBezTo>
                      <a:pt x="38" y="0"/>
                      <a:pt x="0" y="23"/>
                      <a:pt x="0" y="69"/>
                    </a:cubicBezTo>
                    <a:cubicBezTo>
                      <a:pt x="0" y="494"/>
                      <a:pt x="0" y="920"/>
                      <a:pt x="31" y="1376"/>
                    </a:cubicBezTo>
                    <a:cubicBezTo>
                      <a:pt x="31" y="1558"/>
                      <a:pt x="31" y="1771"/>
                      <a:pt x="31" y="1983"/>
                    </a:cubicBezTo>
                    <a:cubicBezTo>
                      <a:pt x="61" y="2135"/>
                      <a:pt x="61" y="2348"/>
                      <a:pt x="183" y="2470"/>
                    </a:cubicBezTo>
                    <a:cubicBezTo>
                      <a:pt x="191" y="2478"/>
                      <a:pt x="203" y="2482"/>
                      <a:pt x="217" y="2482"/>
                    </a:cubicBezTo>
                    <a:cubicBezTo>
                      <a:pt x="255" y="2482"/>
                      <a:pt x="304" y="2453"/>
                      <a:pt x="304" y="2409"/>
                    </a:cubicBezTo>
                    <a:cubicBezTo>
                      <a:pt x="274" y="2318"/>
                      <a:pt x="243" y="2257"/>
                      <a:pt x="243" y="2166"/>
                    </a:cubicBezTo>
                    <a:cubicBezTo>
                      <a:pt x="213" y="2075"/>
                      <a:pt x="213" y="1983"/>
                      <a:pt x="213" y="1892"/>
                    </a:cubicBezTo>
                    <a:cubicBezTo>
                      <a:pt x="213" y="1710"/>
                      <a:pt x="213" y="1497"/>
                      <a:pt x="213" y="1284"/>
                    </a:cubicBezTo>
                    <a:cubicBezTo>
                      <a:pt x="183" y="889"/>
                      <a:pt x="152" y="464"/>
                      <a:pt x="152" y="69"/>
                    </a:cubicBezTo>
                    <a:cubicBezTo>
                      <a:pt x="152" y="23"/>
                      <a:pt x="114"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36"/>
              <p:cNvSpPr/>
              <p:nvPr/>
            </p:nvSpPr>
            <p:spPr>
              <a:xfrm>
                <a:off x="10524050" y="5597625"/>
                <a:ext cx="7625" cy="62475"/>
              </a:xfrm>
              <a:custGeom>
                <a:rect b="b" l="l" r="r" t="t"/>
                <a:pathLst>
                  <a:path extrusionOk="0" h="2499" w="305">
                    <a:moveTo>
                      <a:pt x="91" y="1"/>
                    </a:moveTo>
                    <a:cubicBezTo>
                      <a:pt x="46" y="1"/>
                      <a:pt x="0" y="31"/>
                      <a:pt x="0" y="92"/>
                    </a:cubicBezTo>
                    <a:cubicBezTo>
                      <a:pt x="30" y="518"/>
                      <a:pt x="30" y="913"/>
                      <a:pt x="30" y="1338"/>
                    </a:cubicBezTo>
                    <a:cubicBezTo>
                      <a:pt x="61" y="1521"/>
                      <a:pt x="61" y="1733"/>
                      <a:pt x="61" y="1916"/>
                    </a:cubicBezTo>
                    <a:cubicBezTo>
                      <a:pt x="61" y="2037"/>
                      <a:pt x="61" y="2129"/>
                      <a:pt x="61" y="2250"/>
                    </a:cubicBezTo>
                    <a:cubicBezTo>
                      <a:pt x="91" y="2341"/>
                      <a:pt x="91" y="2402"/>
                      <a:pt x="152" y="2463"/>
                    </a:cubicBezTo>
                    <a:cubicBezTo>
                      <a:pt x="165" y="2489"/>
                      <a:pt x="183" y="2498"/>
                      <a:pt x="200" y="2498"/>
                    </a:cubicBezTo>
                    <a:cubicBezTo>
                      <a:pt x="223" y="2498"/>
                      <a:pt x="243" y="2481"/>
                      <a:pt x="243" y="2463"/>
                    </a:cubicBezTo>
                    <a:cubicBezTo>
                      <a:pt x="304" y="2372"/>
                      <a:pt x="274" y="2281"/>
                      <a:pt x="274" y="2189"/>
                    </a:cubicBezTo>
                    <a:cubicBezTo>
                      <a:pt x="274" y="2098"/>
                      <a:pt x="274" y="2007"/>
                      <a:pt x="274" y="1916"/>
                    </a:cubicBezTo>
                    <a:cubicBezTo>
                      <a:pt x="274" y="1733"/>
                      <a:pt x="274" y="1521"/>
                      <a:pt x="243" y="1308"/>
                    </a:cubicBezTo>
                    <a:cubicBezTo>
                      <a:pt x="243" y="913"/>
                      <a:pt x="213" y="487"/>
                      <a:pt x="182" y="92"/>
                    </a:cubicBezTo>
                    <a:cubicBezTo>
                      <a:pt x="182" y="31"/>
                      <a:pt x="137" y="1"/>
                      <a:pt x="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36"/>
              <p:cNvSpPr/>
              <p:nvPr/>
            </p:nvSpPr>
            <p:spPr>
              <a:xfrm>
                <a:off x="10540750" y="5631075"/>
                <a:ext cx="6100" cy="54175"/>
              </a:xfrm>
              <a:custGeom>
                <a:rect b="b" l="l" r="r" t="t"/>
                <a:pathLst>
                  <a:path extrusionOk="0" h="2167" w="244">
                    <a:moveTo>
                      <a:pt x="92" y="0"/>
                    </a:moveTo>
                    <a:cubicBezTo>
                      <a:pt x="46" y="0"/>
                      <a:pt x="1" y="31"/>
                      <a:pt x="1" y="92"/>
                    </a:cubicBezTo>
                    <a:cubicBezTo>
                      <a:pt x="1" y="426"/>
                      <a:pt x="1" y="760"/>
                      <a:pt x="1" y="1095"/>
                    </a:cubicBezTo>
                    <a:cubicBezTo>
                      <a:pt x="31" y="1277"/>
                      <a:pt x="31" y="1429"/>
                      <a:pt x="31" y="1611"/>
                    </a:cubicBezTo>
                    <a:cubicBezTo>
                      <a:pt x="31" y="1763"/>
                      <a:pt x="31" y="1946"/>
                      <a:pt x="62" y="2098"/>
                    </a:cubicBezTo>
                    <a:cubicBezTo>
                      <a:pt x="62" y="2143"/>
                      <a:pt x="92" y="2166"/>
                      <a:pt x="126" y="2166"/>
                    </a:cubicBezTo>
                    <a:cubicBezTo>
                      <a:pt x="160" y="2166"/>
                      <a:pt x="198" y="2143"/>
                      <a:pt x="214" y="2098"/>
                    </a:cubicBezTo>
                    <a:cubicBezTo>
                      <a:pt x="244" y="1946"/>
                      <a:pt x="214" y="1763"/>
                      <a:pt x="214" y="1611"/>
                    </a:cubicBezTo>
                    <a:cubicBezTo>
                      <a:pt x="214" y="1429"/>
                      <a:pt x="214" y="1277"/>
                      <a:pt x="214" y="1095"/>
                    </a:cubicBezTo>
                    <a:cubicBezTo>
                      <a:pt x="214" y="760"/>
                      <a:pt x="183" y="426"/>
                      <a:pt x="183" y="92"/>
                    </a:cubicBezTo>
                    <a:cubicBezTo>
                      <a:pt x="183" y="31"/>
                      <a:pt x="138"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36"/>
              <p:cNvSpPr/>
              <p:nvPr/>
            </p:nvSpPr>
            <p:spPr>
              <a:xfrm>
                <a:off x="10557475" y="5665275"/>
                <a:ext cx="5350" cy="52825"/>
              </a:xfrm>
              <a:custGeom>
                <a:rect b="b" l="l" r="r" t="t"/>
                <a:pathLst>
                  <a:path extrusionOk="0" h="2113" w="214">
                    <a:moveTo>
                      <a:pt x="122" y="0"/>
                    </a:moveTo>
                    <a:cubicBezTo>
                      <a:pt x="76" y="0"/>
                      <a:pt x="31" y="31"/>
                      <a:pt x="31" y="91"/>
                    </a:cubicBezTo>
                    <a:cubicBezTo>
                      <a:pt x="31" y="426"/>
                      <a:pt x="31" y="760"/>
                      <a:pt x="0" y="1094"/>
                    </a:cubicBezTo>
                    <a:cubicBezTo>
                      <a:pt x="0" y="1246"/>
                      <a:pt x="0" y="1429"/>
                      <a:pt x="0" y="1581"/>
                    </a:cubicBezTo>
                    <a:cubicBezTo>
                      <a:pt x="0" y="1733"/>
                      <a:pt x="0" y="1915"/>
                      <a:pt x="61" y="2067"/>
                    </a:cubicBezTo>
                    <a:cubicBezTo>
                      <a:pt x="61" y="2097"/>
                      <a:pt x="84" y="2113"/>
                      <a:pt x="111" y="2113"/>
                    </a:cubicBezTo>
                    <a:cubicBezTo>
                      <a:pt x="137" y="2113"/>
                      <a:pt x="168" y="2097"/>
                      <a:pt x="183" y="2067"/>
                    </a:cubicBezTo>
                    <a:cubicBezTo>
                      <a:pt x="213" y="1915"/>
                      <a:pt x="213" y="1733"/>
                      <a:pt x="213" y="1581"/>
                    </a:cubicBezTo>
                    <a:lnTo>
                      <a:pt x="213" y="1094"/>
                    </a:lnTo>
                    <a:cubicBezTo>
                      <a:pt x="213" y="760"/>
                      <a:pt x="213" y="426"/>
                      <a:pt x="213" y="91"/>
                    </a:cubicBezTo>
                    <a:cubicBezTo>
                      <a:pt x="213" y="31"/>
                      <a:pt x="168"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36"/>
              <p:cNvSpPr/>
              <p:nvPr/>
            </p:nvSpPr>
            <p:spPr>
              <a:xfrm>
                <a:off x="10571150" y="5691875"/>
                <a:ext cx="7625" cy="45425"/>
              </a:xfrm>
              <a:custGeom>
                <a:rect b="b" l="l" r="r" t="t"/>
                <a:pathLst>
                  <a:path extrusionOk="0" h="1817" w="305">
                    <a:moveTo>
                      <a:pt x="183" y="0"/>
                    </a:moveTo>
                    <a:cubicBezTo>
                      <a:pt x="137" y="0"/>
                      <a:pt x="92" y="30"/>
                      <a:pt x="92" y="91"/>
                    </a:cubicBezTo>
                    <a:cubicBezTo>
                      <a:pt x="92" y="365"/>
                      <a:pt x="92" y="669"/>
                      <a:pt x="92" y="942"/>
                    </a:cubicBezTo>
                    <a:cubicBezTo>
                      <a:pt x="92" y="1094"/>
                      <a:pt x="61" y="1216"/>
                      <a:pt x="61" y="1368"/>
                    </a:cubicBezTo>
                    <a:cubicBezTo>
                      <a:pt x="61" y="1489"/>
                      <a:pt x="1" y="1672"/>
                      <a:pt x="61" y="1793"/>
                    </a:cubicBezTo>
                    <a:cubicBezTo>
                      <a:pt x="77" y="1809"/>
                      <a:pt x="107" y="1816"/>
                      <a:pt x="137" y="1816"/>
                    </a:cubicBezTo>
                    <a:cubicBezTo>
                      <a:pt x="168" y="1816"/>
                      <a:pt x="198" y="1809"/>
                      <a:pt x="213" y="1793"/>
                    </a:cubicBezTo>
                    <a:cubicBezTo>
                      <a:pt x="244" y="1733"/>
                      <a:pt x="244" y="1641"/>
                      <a:pt x="244" y="1581"/>
                    </a:cubicBezTo>
                    <a:cubicBezTo>
                      <a:pt x="244" y="1520"/>
                      <a:pt x="274" y="1459"/>
                      <a:pt x="274" y="1398"/>
                    </a:cubicBezTo>
                    <a:cubicBezTo>
                      <a:pt x="274" y="1246"/>
                      <a:pt x="274" y="1094"/>
                      <a:pt x="274" y="942"/>
                    </a:cubicBezTo>
                    <a:cubicBezTo>
                      <a:pt x="305" y="669"/>
                      <a:pt x="274" y="365"/>
                      <a:pt x="274" y="91"/>
                    </a:cubicBezTo>
                    <a:cubicBezTo>
                      <a:pt x="274" y="30"/>
                      <a:pt x="229" y="0"/>
                      <a:pt x="1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36"/>
              <p:cNvSpPr/>
              <p:nvPr/>
            </p:nvSpPr>
            <p:spPr>
              <a:xfrm>
                <a:off x="10594700" y="5721500"/>
                <a:ext cx="6125" cy="31000"/>
              </a:xfrm>
              <a:custGeom>
                <a:rect b="b" l="l" r="r" t="t"/>
                <a:pathLst>
                  <a:path extrusionOk="0" h="1240" w="245">
                    <a:moveTo>
                      <a:pt x="153" y="0"/>
                    </a:moveTo>
                    <a:cubicBezTo>
                      <a:pt x="92" y="0"/>
                      <a:pt x="62" y="31"/>
                      <a:pt x="62" y="92"/>
                    </a:cubicBezTo>
                    <a:cubicBezTo>
                      <a:pt x="31" y="274"/>
                      <a:pt x="1" y="456"/>
                      <a:pt x="1" y="669"/>
                    </a:cubicBezTo>
                    <a:cubicBezTo>
                      <a:pt x="1" y="760"/>
                      <a:pt x="1" y="852"/>
                      <a:pt x="1" y="943"/>
                    </a:cubicBezTo>
                    <a:cubicBezTo>
                      <a:pt x="1" y="973"/>
                      <a:pt x="1" y="1034"/>
                      <a:pt x="31" y="1095"/>
                    </a:cubicBezTo>
                    <a:cubicBezTo>
                      <a:pt x="31" y="1125"/>
                      <a:pt x="31" y="1186"/>
                      <a:pt x="62" y="1216"/>
                    </a:cubicBezTo>
                    <a:cubicBezTo>
                      <a:pt x="77" y="1231"/>
                      <a:pt x="100" y="1239"/>
                      <a:pt x="119" y="1239"/>
                    </a:cubicBezTo>
                    <a:cubicBezTo>
                      <a:pt x="138" y="1239"/>
                      <a:pt x="153" y="1231"/>
                      <a:pt x="153" y="1216"/>
                    </a:cubicBezTo>
                    <a:cubicBezTo>
                      <a:pt x="183" y="1155"/>
                      <a:pt x="183" y="1125"/>
                      <a:pt x="183" y="1064"/>
                    </a:cubicBezTo>
                    <a:lnTo>
                      <a:pt x="183" y="943"/>
                    </a:lnTo>
                    <a:cubicBezTo>
                      <a:pt x="183" y="852"/>
                      <a:pt x="183" y="730"/>
                      <a:pt x="183" y="639"/>
                    </a:cubicBezTo>
                    <a:cubicBezTo>
                      <a:pt x="183" y="456"/>
                      <a:pt x="214" y="274"/>
                      <a:pt x="244" y="92"/>
                    </a:cubicBezTo>
                    <a:cubicBezTo>
                      <a:pt x="244" y="31"/>
                      <a:pt x="183" y="0"/>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36"/>
              <p:cNvSpPr/>
              <p:nvPr/>
            </p:nvSpPr>
            <p:spPr>
              <a:xfrm>
                <a:off x="10618575" y="5730800"/>
                <a:ext cx="5025" cy="20225"/>
              </a:xfrm>
              <a:custGeom>
                <a:rect b="b" l="l" r="r" t="t"/>
                <a:pathLst>
                  <a:path extrusionOk="0" h="809" w="201">
                    <a:moveTo>
                      <a:pt x="96" y="1"/>
                    </a:moveTo>
                    <a:cubicBezTo>
                      <a:pt x="49" y="1"/>
                      <a:pt x="0" y="41"/>
                      <a:pt x="19" y="115"/>
                    </a:cubicBezTo>
                    <a:cubicBezTo>
                      <a:pt x="49" y="206"/>
                      <a:pt x="49" y="328"/>
                      <a:pt x="49" y="419"/>
                    </a:cubicBezTo>
                    <a:cubicBezTo>
                      <a:pt x="49" y="480"/>
                      <a:pt x="49" y="540"/>
                      <a:pt x="49" y="571"/>
                    </a:cubicBezTo>
                    <a:cubicBezTo>
                      <a:pt x="49" y="601"/>
                      <a:pt x="49" y="631"/>
                      <a:pt x="49" y="662"/>
                    </a:cubicBezTo>
                    <a:cubicBezTo>
                      <a:pt x="49" y="692"/>
                      <a:pt x="49" y="692"/>
                      <a:pt x="19" y="723"/>
                    </a:cubicBezTo>
                    <a:cubicBezTo>
                      <a:pt x="19" y="776"/>
                      <a:pt x="49" y="808"/>
                      <a:pt x="81" y="808"/>
                    </a:cubicBezTo>
                    <a:cubicBezTo>
                      <a:pt x="104" y="808"/>
                      <a:pt x="127" y="791"/>
                      <a:pt x="140" y="753"/>
                    </a:cubicBezTo>
                    <a:cubicBezTo>
                      <a:pt x="171" y="753"/>
                      <a:pt x="171" y="723"/>
                      <a:pt x="171" y="692"/>
                    </a:cubicBezTo>
                    <a:cubicBezTo>
                      <a:pt x="171" y="662"/>
                      <a:pt x="201" y="631"/>
                      <a:pt x="201" y="601"/>
                    </a:cubicBezTo>
                    <a:cubicBezTo>
                      <a:pt x="201" y="540"/>
                      <a:pt x="201" y="480"/>
                      <a:pt x="201" y="419"/>
                    </a:cubicBezTo>
                    <a:cubicBezTo>
                      <a:pt x="201" y="297"/>
                      <a:pt x="201" y="176"/>
                      <a:pt x="171" y="54"/>
                    </a:cubicBezTo>
                    <a:cubicBezTo>
                      <a:pt x="159" y="18"/>
                      <a:pt x="128" y="1"/>
                      <a:pt x="9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36"/>
              <p:cNvSpPr/>
              <p:nvPr/>
            </p:nvSpPr>
            <p:spPr>
              <a:xfrm>
                <a:off x="10633850" y="5749625"/>
                <a:ext cx="7225" cy="31350"/>
              </a:xfrm>
              <a:custGeom>
                <a:rect b="b" l="l" r="r" t="t"/>
                <a:pathLst>
                  <a:path extrusionOk="0" h="1254" w="289">
                    <a:moveTo>
                      <a:pt x="99" y="0"/>
                    </a:moveTo>
                    <a:cubicBezTo>
                      <a:pt x="46" y="0"/>
                      <a:pt x="0" y="30"/>
                      <a:pt x="15" y="91"/>
                    </a:cubicBezTo>
                    <a:cubicBezTo>
                      <a:pt x="15" y="274"/>
                      <a:pt x="15" y="456"/>
                      <a:pt x="46" y="638"/>
                    </a:cubicBezTo>
                    <a:cubicBezTo>
                      <a:pt x="46" y="821"/>
                      <a:pt x="46" y="1003"/>
                      <a:pt x="107" y="1185"/>
                    </a:cubicBezTo>
                    <a:cubicBezTo>
                      <a:pt x="107" y="1231"/>
                      <a:pt x="137" y="1254"/>
                      <a:pt x="171" y="1254"/>
                    </a:cubicBezTo>
                    <a:cubicBezTo>
                      <a:pt x="205" y="1254"/>
                      <a:pt x="243" y="1231"/>
                      <a:pt x="259" y="1185"/>
                    </a:cubicBezTo>
                    <a:cubicBezTo>
                      <a:pt x="289" y="1003"/>
                      <a:pt x="259" y="821"/>
                      <a:pt x="259" y="638"/>
                    </a:cubicBezTo>
                    <a:cubicBezTo>
                      <a:pt x="228" y="456"/>
                      <a:pt x="228" y="274"/>
                      <a:pt x="228" y="91"/>
                    </a:cubicBezTo>
                    <a:cubicBezTo>
                      <a:pt x="213" y="30"/>
                      <a:pt x="152" y="0"/>
                      <a:pt x="9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36"/>
              <p:cNvSpPr/>
              <p:nvPr/>
            </p:nvSpPr>
            <p:spPr>
              <a:xfrm>
                <a:off x="10660825" y="5757225"/>
                <a:ext cx="6850" cy="41125"/>
              </a:xfrm>
              <a:custGeom>
                <a:rect b="b" l="l" r="r" t="t"/>
                <a:pathLst>
                  <a:path extrusionOk="0" h="1645" w="274">
                    <a:moveTo>
                      <a:pt x="91" y="0"/>
                    </a:moveTo>
                    <a:cubicBezTo>
                      <a:pt x="61" y="0"/>
                      <a:pt x="0" y="61"/>
                      <a:pt x="0" y="122"/>
                    </a:cubicBezTo>
                    <a:cubicBezTo>
                      <a:pt x="31" y="365"/>
                      <a:pt x="61" y="608"/>
                      <a:pt x="61" y="851"/>
                    </a:cubicBezTo>
                    <a:cubicBezTo>
                      <a:pt x="61" y="973"/>
                      <a:pt x="61" y="1094"/>
                      <a:pt x="61" y="1216"/>
                    </a:cubicBezTo>
                    <a:cubicBezTo>
                      <a:pt x="61" y="1337"/>
                      <a:pt x="61" y="1489"/>
                      <a:pt x="91" y="1581"/>
                    </a:cubicBezTo>
                    <a:cubicBezTo>
                      <a:pt x="110" y="1618"/>
                      <a:pt x="141" y="1644"/>
                      <a:pt x="168" y="1644"/>
                    </a:cubicBezTo>
                    <a:cubicBezTo>
                      <a:pt x="185" y="1644"/>
                      <a:pt x="201" y="1634"/>
                      <a:pt x="213" y="1611"/>
                    </a:cubicBezTo>
                    <a:cubicBezTo>
                      <a:pt x="274" y="1489"/>
                      <a:pt x="274" y="1368"/>
                      <a:pt x="274" y="1246"/>
                    </a:cubicBezTo>
                    <a:cubicBezTo>
                      <a:pt x="274" y="1125"/>
                      <a:pt x="274" y="1003"/>
                      <a:pt x="274" y="851"/>
                    </a:cubicBezTo>
                    <a:cubicBezTo>
                      <a:pt x="274" y="608"/>
                      <a:pt x="243" y="365"/>
                      <a:pt x="213" y="122"/>
                    </a:cubicBezTo>
                    <a:cubicBezTo>
                      <a:pt x="183" y="61"/>
                      <a:pt x="152" y="0"/>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p36"/>
              <p:cNvSpPr/>
              <p:nvPr/>
            </p:nvSpPr>
            <p:spPr>
              <a:xfrm>
                <a:off x="10683625" y="5792925"/>
                <a:ext cx="3825" cy="14275"/>
              </a:xfrm>
              <a:custGeom>
                <a:rect b="b" l="l" r="r" t="t"/>
                <a:pathLst>
                  <a:path extrusionOk="0" h="571" w="153">
                    <a:moveTo>
                      <a:pt x="61" y="1"/>
                    </a:moveTo>
                    <a:cubicBezTo>
                      <a:pt x="31" y="1"/>
                      <a:pt x="0" y="31"/>
                      <a:pt x="0" y="61"/>
                    </a:cubicBezTo>
                    <a:lnTo>
                      <a:pt x="0" y="305"/>
                    </a:lnTo>
                    <a:cubicBezTo>
                      <a:pt x="0" y="335"/>
                      <a:pt x="0" y="396"/>
                      <a:pt x="0" y="426"/>
                    </a:cubicBezTo>
                    <a:cubicBezTo>
                      <a:pt x="0" y="457"/>
                      <a:pt x="0" y="517"/>
                      <a:pt x="31" y="548"/>
                    </a:cubicBezTo>
                    <a:cubicBezTo>
                      <a:pt x="31" y="563"/>
                      <a:pt x="46" y="571"/>
                      <a:pt x="65" y="571"/>
                    </a:cubicBezTo>
                    <a:cubicBezTo>
                      <a:pt x="84" y="571"/>
                      <a:pt x="107" y="563"/>
                      <a:pt x="122" y="548"/>
                    </a:cubicBezTo>
                    <a:cubicBezTo>
                      <a:pt x="152" y="517"/>
                      <a:pt x="152" y="457"/>
                      <a:pt x="152" y="426"/>
                    </a:cubicBezTo>
                    <a:cubicBezTo>
                      <a:pt x="152" y="396"/>
                      <a:pt x="152" y="335"/>
                      <a:pt x="152" y="305"/>
                    </a:cubicBezTo>
                    <a:lnTo>
                      <a:pt x="152" y="61"/>
                    </a:lnTo>
                    <a:cubicBezTo>
                      <a:pt x="152" y="31"/>
                      <a:pt x="122"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36"/>
              <p:cNvSpPr/>
              <p:nvPr/>
            </p:nvSpPr>
            <p:spPr>
              <a:xfrm>
                <a:off x="10707925" y="5800525"/>
                <a:ext cx="5350" cy="34400"/>
              </a:xfrm>
              <a:custGeom>
                <a:rect b="b" l="l" r="r" t="t"/>
                <a:pathLst>
                  <a:path extrusionOk="0" h="1376" w="214">
                    <a:moveTo>
                      <a:pt x="122" y="1"/>
                    </a:moveTo>
                    <a:cubicBezTo>
                      <a:pt x="77" y="1"/>
                      <a:pt x="31" y="31"/>
                      <a:pt x="31" y="92"/>
                    </a:cubicBezTo>
                    <a:cubicBezTo>
                      <a:pt x="31" y="305"/>
                      <a:pt x="1" y="487"/>
                      <a:pt x="1" y="700"/>
                    </a:cubicBezTo>
                    <a:cubicBezTo>
                      <a:pt x="1" y="791"/>
                      <a:pt x="1" y="912"/>
                      <a:pt x="1" y="1004"/>
                    </a:cubicBezTo>
                    <a:cubicBezTo>
                      <a:pt x="1" y="1125"/>
                      <a:pt x="1" y="1216"/>
                      <a:pt x="31" y="1308"/>
                    </a:cubicBezTo>
                    <a:cubicBezTo>
                      <a:pt x="46" y="1353"/>
                      <a:pt x="77" y="1376"/>
                      <a:pt x="107" y="1376"/>
                    </a:cubicBezTo>
                    <a:cubicBezTo>
                      <a:pt x="138" y="1376"/>
                      <a:pt x="168" y="1353"/>
                      <a:pt x="183" y="1308"/>
                    </a:cubicBezTo>
                    <a:cubicBezTo>
                      <a:pt x="214" y="1216"/>
                      <a:pt x="214" y="1125"/>
                      <a:pt x="214" y="1004"/>
                    </a:cubicBezTo>
                    <a:cubicBezTo>
                      <a:pt x="214" y="912"/>
                      <a:pt x="214" y="791"/>
                      <a:pt x="214" y="700"/>
                    </a:cubicBezTo>
                    <a:cubicBezTo>
                      <a:pt x="214" y="487"/>
                      <a:pt x="214" y="305"/>
                      <a:pt x="214" y="92"/>
                    </a:cubicBezTo>
                    <a:cubicBezTo>
                      <a:pt x="214" y="31"/>
                      <a:pt x="168" y="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36"/>
              <p:cNvSpPr/>
              <p:nvPr/>
            </p:nvSpPr>
            <p:spPr>
              <a:xfrm>
                <a:off x="10733000" y="5814975"/>
                <a:ext cx="6875" cy="27225"/>
              </a:xfrm>
              <a:custGeom>
                <a:rect b="b" l="l" r="r" t="t"/>
                <a:pathLst>
                  <a:path extrusionOk="0" h="1089" w="275">
                    <a:moveTo>
                      <a:pt x="183" y="0"/>
                    </a:moveTo>
                    <a:cubicBezTo>
                      <a:pt x="122" y="0"/>
                      <a:pt x="92" y="30"/>
                      <a:pt x="92" y="91"/>
                    </a:cubicBezTo>
                    <a:cubicBezTo>
                      <a:pt x="92" y="243"/>
                      <a:pt x="62" y="395"/>
                      <a:pt x="62" y="547"/>
                    </a:cubicBezTo>
                    <a:cubicBezTo>
                      <a:pt x="31" y="699"/>
                      <a:pt x="1" y="851"/>
                      <a:pt x="1" y="1003"/>
                    </a:cubicBezTo>
                    <a:cubicBezTo>
                      <a:pt x="1" y="1056"/>
                      <a:pt x="42" y="1089"/>
                      <a:pt x="82" y="1089"/>
                    </a:cubicBezTo>
                    <a:cubicBezTo>
                      <a:pt x="111" y="1089"/>
                      <a:pt x="140" y="1072"/>
                      <a:pt x="153" y="1034"/>
                    </a:cubicBezTo>
                    <a:cubicBezTo>
                      <a:pt x="183" y="882"/>
                      <a:pt x="214" y="730"/>
                      <a:pt x="214" y="547"/>
                    </a:cubicBezTo>
                    <a:cubicBezTo>
                      <a:pt x="244" y="395"/>
                      <a:pt x="244" y="243"/>
                      <a:pt x="274" y="91"/>
                    </a:cubicBezTo>
                    <a:cubicBezTo>
                      <a:pt x="274" y="30"/>
                      <a:pt x="214" y="0"/>
                      <a:pt x="1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36"/>
              <p:cNvSpPr/>
              <p:nvPr/>
            </p:nvSpPr>
            <p:spPr>
              <a:xfrm>
                <a:off x="10762650" y="5826175"/>
                <a:ext cx="3825" cy="21100"/>
              </a:xfrm>
              <a:custGeom>
                <a:rect b="b" l="l" r="r" t="t"/>
                <a:pathLst>
                  <a:path extrusionOk="0" h="844" w="153">
                    <a:moveTo>
                      <a:pt x="76" y="0"/>
                    </a:moveTo>
                    <a:cubicBezTo>
                      <a:pt x="38" y="0"/>
                      <a:pt x="0" y="23"/>
                      <a:pt x="0" y="69"/>
                    </a:cubicBezTo>
                    <a:lnTo>
                      <a:pt x="0" y="434"/>
                    </a:lnTo>
                    <a:lnTo>
                      <a:pt x="0" y="616"/>
                    </a:lnTo>
                    <a:cubicBezTo>
                      <a:pt x="0" y="677"/>
                      <a:pt x="0" y="738"/>
                      <a:pt x="31" y="798"/>
                    </a:cubicBezTo>
                    <a:cubicBezTo>
                      <a:pt x="31" y="829"/>
                      <a:pt x="54" y="844"/>
                      <a:pt x="76" y="844"/>
                    </a:cubicBezTo>
                    <a:cubicBezTo>
                      <a:pt x="99" y="844"/>
                      <a:pt x="122" y="829"/>
                      <a:pt x="122" y="798"/>
                    </a:cubicBezTo>
                    <a:cubicBezTo>
                      <a:pt x="152" y="738"/>
                      <a:pt x="152" y="677"/>
                      <a:pt x="152" y="616"/>
                    </a:cubicBezTo>
                    <a:lnTo>
                      <a:pt x="152" y="434"/>
                    </a:lnTo>
                    <a:lnTo>
                      <a:pt x="152" y="69"/>
                    </a:lnTo>
                    <a:cubicBezTo>
                      <a:pt x="152" y="23"/>
                      <a:pt x="114" y="0"/>
                      <a:pt x="7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36"/>
              <p:cNvSpPr/>
              <p:nvPr/>
            </p:nvSpPr>
            <p:spPr>
              <a:xfrm>
                <a:off x="10790750" y="5845175"/>
                <a:ext cx="4600" cy="22250"/>
              </a:xfrm>
              <a:custGeom>
                <a:rect b="b" l="l" r="r" t="t"/>
                <a:pathLst>
                  <a:path extrusionOk="0" h="890" w="184">
                    <a:moveTo>
                      <a:pt x="92" y="0"/>
                    </a:moveTo>
                    <a:cubicBezTo>
                      <a:pt x="47" y="0"/>
                      <a:pt x="1" y="23"/>
                      <a:pt x="1" y="69"/>
                    </a:cubicBezTo>
                    <a:lnTo>
                      <a:pt x="1" y="494"/>
                    </a:lnTo>
                    <a:cubicBezTo>
                      <a:pt x="1" y="555"/>
                      <a:pt x="1" y="616"/>
                      <a:pt x="1" y="677"/>
                    </a:cubicBezTo>
                    <a:cubicBezTo>
                      <a:pt x="1" y="707"/>
                      <a:pt x="1" y="737"/>
                      <a:pt x="1" y="798"/>
                    </a:cubicBezTo>
                    <a:cubicBezTo>
                      <a:pt x="1" y="829"/>
                      <a:pt x="31" y="859"/>
                      <a:pt x="62" y="889"/>
                    </a:cubicBezTo>
                    <a:lnTo>
                      <a:pt x="123" y="889"/>
                    </a:lnTo>
                    <a:cubicBezTo>
                      <a:pt x="153" y="859"/>
                      <a:pt x="153" y="829"/>
                      <a:pt x="153" y="798"/>
                    </a:cubicBezTo>
                    <a:cubicBezTo>
                      <a:pt x="153" y="737"/>
                      <a:pt x="183" y="707"/>
                      <a:pt x="183" y="677"/>
                    </a:cubicBezTo>
                    <a:cubicBezTo>
                      <a:pt x="183" y="616"/>
                      <a:pt x="183" y="555"/>
                      <a:pt x="183" y="494"/>
                    </a:cubicBezTo>
                    <a:lnTo>
                      <a:pt x="183" y="69"/>
                    </a:lnTo>
                    <a:cubicBezTo>
                      <a:pt x="183" y="23"/>
                      <a:pt x="138"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36"/>
              <p:cNvSpPr/>
              <p:nvPr/>
            </p:nvSpPr>
            <p:spPr>
              <a:xfrm>
                <a:off x="10818875" y="5851150"/>
                <a:ext cx="9150" cy="23100"/>
              </a:xfrm>
              <a:custGeom>
                <a:rect b="b" l="l" r="r" t="t"/>
                <a:pathLst>
                  <a:path extrusionOk="0" h="924" w="366">
                    <a:moveTo>
                      <a:pt x="93" y="0"/>
                    </a:moveTo>
                    <a:cubicBezTo>
                      <a:pt x="64" y="0"/>
                      <a:pt x="31" y="28"/>
                      <a:pt x="31" y="73"/>
                    </a:cubicBezTo>
                    <a:cubicBezTo>
                      <a:pt x="1" y="225"/>
                      <a:pt x="1" y="377"/>
                      <a:pt x="31" y="529"/>
                    </a:cubicBezTo>
                    <a:cubicBezTo>
                      <a:pt x="61" y="620"/>
                      <a:pt x="92" y="681"/>
                      <a:pt x="122" y="742"/>
                    </a:cubicBezTo>
                    <a:cubicBezTo>
                      <a:pt x="122" y="772"/>
                      <a:pt x="153" y="802"/>
                      <a:pt x="183" y="833"/>
                    </a:cubicBezTo>
                    <a:cubicBezTo>
                      <a:pt x="213" y="894"/>
                      <a:pt x="244" y="924"/>
                      <a:pt x="305" y="924"/>
                    </a:cubicBezTo>
                    <a:cubicBezTo>
                      <a:pt x="335" y="924"/>
                      <a:pt x="365" y="894"/>
                      <a:pt x="365" y="863"/>
                    </a:cubicBezTo>
                    <a:cubicBezTo>
                      <a:pt x="365" y="833"/>
                      <a:pt x="365" y="802"/>
                      <a:pt x="335" y="772"/>
                    </a:cubicBezTo>
                    <a:cubicBezTo>
                      <a:pt x="305" y="742"/>
                      <a:pt x="305" y="711"/>
                      <a:pt x="274" y="681"/>
                    </a:cubicBezTo>
                    <a:cubicBezTo>
                      <a:pt x="244" y="620"/>
                      <a:pt x="244" y="559"/>
                      <a:pt x="213" y="498"/>
                    </a:cubicBezTo>
                    <a:cubicBezTo>
                      <a:pt x="183" y="377"/>
                      <a:pt x="183" y="255"/>
                      <a:pt x="213" y="134"/>
                    </a:cubicBezTo>
                    <a:cubicBezTo>
                      <a:pt x="213" y="73"/>
                      <a:pt x="183" y="12"/>
                      <a:pt x="122" y="12"/>
                    </a:cubicBezTo>
                    <a:cubicBezTo>
                      <a:pt x="114" y="4"/>
                      <a:pt x="104" y="0"/>
                      <a:pt x="9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36"/>
              <p:cNvSpPr/>
              <p:nvPr/>
            </p:nvSpPr>
            <p:spPr>
              <a:xfrm>
                <a:off x="10857625" y="5858750"/>
                <a:ext cx="9150" cy="27975"/>
              </a:xfrm>
              <a:custGeom>
                <a:rect b="b" l="l" r="r" t="t"/>
                <a:pathLst>
                  <a:path extrusionOk="0" h="1119" w="366">
                    <a:moveTo>
                      <a:pt x="109" y="0"/>
                    </a:moveTo>
                    <a:cubicBezTo>
                      <a:pt x="94" y="0"/>
                      <a:pt x="78" y="4"/>
                      <a:pt x="62" y="12"/>
                    </a:cubicBezTo>
                    <a:cubicBezTo>
                      <a:pt x="1" y="12"/>
                      <a:pt x="1" y="73"/>
                      <a:pt x="1" y="134"/>
                    </a:cubicBezTo>
                    <a:cubicBezTo>
                      <a:pt x="31" y="286"/>
                      <a:pt x="62" y="468"/>
                      <a:pt x="92" y="620"/>
                    </a:cubicBezTo>
                    <a:cubicBezTo>
                      <a:pt x="92" y="711"/>
                      <a:pt x="92" y="772"/>
                      <a:pt x="122" y="863"/>
                    </a:cubicBezTo>
                    <a:cubicBezTo>
                      <a:pt x="153" y="954"/>
                      <a:pt x="153" y="1045"/>
                      <a:pt x="214" y="1106"/>
                    </a:cubicBezTo>
                    <a:cubicBezTo>
                      <a:pt x="222" y="1115"/>
                      <a:pt x="234" y="1119"/>
                      <a:pt x="246" y="1119"/>
                    </a:cubicBezTo>
                    <a:cubicBezTo>
                      <a:pt x="274" y="1119"/>
                      <a:pt x="305" y="1097"/>
                      <a:pt x="305" y="1076"/>
                    </a:cubicBezTo>
                    <a:cubicBezTo>
                      <a:pt x="366" y="1015"/>
                      <a:pt x="335" y="924"/>
                      <a:pt x="305" y="833"/>
                    </a:cubicBezTo>
                    <a:cubicBezTo>
                      <a:pt x="305" y="742"/>
                      <a:pt x="305" y="650"/>
                      <a:pt x="274" y="590"/>
                    </a:cubicBezTo>
                    <a:cubicBezTo>
                      <a:pt x="244" y="407"/>
                      <a:pt x="214" y="255"/>
                      <a:pt x="183" y="73"/>
                    </a:cubicBezTo>
                    <a:cubicBezTo>
                      <a:pt x="183" y="28"/>
                      <a:pt x="151" y="0"/>
                      <a:pt x="10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p36"/>
              <p:cNvSpPr/>
              <p:nvPr/>
            </p:nvSpPr>
            <p:spPr>
              <a:xfrm>
                <a:off x="10893350" y="5874225"/>
                <a:ext cx="6100" cy="17525"/>
              </a:xfrm>
              <a:custGeom>
                <a:rect b="b" l="l" r="r" t="t"/>
                <a:pathLst>
                  <a:path extrusionOk="0" h="701" w="244">
                    <a:moveTo>
                      <a:pt x="122" y="1"/>
                    </a:moveTo>
                    <a:cubicBezTo>
                      <a:pt x="92" y="1"/>
                      <a:pt x="31" y="31"/>
                      <a:pt x="0" y="92"/>
                    </a:cubicBezTo>
                    <a:cubicBezTo>
                      <a:pt x="0" y="183"/>
                      <a:pt x="0" y="274"/>
                      <a:pt x="0" y="366"/>
                    </a:cubicBezTo>
                    <a:cubicBezTo>
                      <a:pt x="0" y="426"/>
                      <a:pt x="0" y="487"/>
                      <a:pt x="0" y="518"/>
                    </a:cubicBezTo>
                    <a:cubicBezTo>
                      <a:pt x="31" y="578"/>
                      <a:pt x="61" y="609"/>
                      <a:pt x="61" y="670"/>
                    </a:cubicBezTo>
                    <a:cubicBezTo>
                      <a:pt x="92" y="700"/>
                      <a:pt x="152" y="700"/>
                      <a:pt x="183" y="700"/>
                    </a:cubicBezTo>
                    <a:cubicBezTo>
                      <a:pt x="213" y="670"/>
                      <a:pt x="244" y="639"/>
                      <a:pt x="244" y="609"/>
                    </a:cubicBezTo>
                    <a:cubicBezTo>
                      <a:pt x="244" y="578"/>
                      <a:pt x="213" y="578"/>
                      <a:pt x="213" y="578"/>
                    </a:cubicBezTo>
                    <a:lnTo>
                      <a:pt x="213" y="548"/>
                    </a:lnTo>
                    <a:cubicBezTo>
                      <a:pt x="213" y="518"/>
                      <a:pt x="213" y="487"/>
                      <a:pt x="213" y="457"/>
                    </a:cubicBezTo>
                    <a:cubicBezTo>
                      <a:pt x="213" y="457"/>
                      <a:pt x="213" y="426"/>
                      <a:pt x="183" y="396"/>
                    </a:cubicBezTo>
                    <a:cubicBezTo>
                      <a:pt x="183" y="396"/>
                      <a:pt x="183" y="366"/>
                      <a:pt x="183" y="366"/>
                    </a:cubicBezTo>
                    <a:cubicBezTo>
                      <a:pt x="183" y="305"/>
                      <a:pt x="183" y="274"/>
                      <a:pt x="183" y="244"/>
                    </a:cubicBezTo>
                    <a:cubicBezTo>
                      <a:pt x="183" y="214"/>
                      <a:pt x="183" y="183"/>
                      <a:pt x="183" y="183"/>
                    </a:cubicBezTo>
                    <a:cubicBezTo>
                      <a:pt x="183" y="183"/>
                      <a:pt x="183" y="183"/>
                      <a:pt x="183" y="153"/>
                    </a:cubicBezTo>
                    <a:cubicBezTo>
                      <a:pt x="213" y="153"/>
                      <a:pt x="213" y="153"/>
                      <a:pt x="213" y="123"/>
                    </a:cubicBezTo>
                    <a:cubicBezTo>
                      <a:pt x="213" y="92"/>
                      <a:pt x="183" y="3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p36"/>
              <p:cNvSpPr/>
              <p:nvPr/>
            </p:nvSpPr>
            <p:spPr>
              <a:xfrm>
                <a:off x="10929825" y="5884125"/>
                <a:ext cx="6100" cy="12175"/>
              </a:xfrm>
              <a:custGeom>
                <a:rect b="b" l="l" r="r" t="t"/>
                <a:pathLst>
                  <a:path extrusionOk="0" h="487" w="244">
                    <a:moveTo>
                      <a:pt x="92" y="0"/>
                    </a:moveTo>
                    <a:cubicBezTo>
                      <a:pt x="31" y="30"/>
                      <a:pt x="0" y="61"/>
                      <a:pt x="0" y="122"/>
                    </a:cubicBezTo>
                    <a:cubicBezTo>
                      <a:pt x="31" y="182"/>
                      <a:pt x="31" y="243"/>
                      <a:pt x="61" y="274"/>
                    </a:cubicBezTo>
                    <a:lnTo>
                      <a:pt x="61" y="365"/>
                    </a:lnTo>
                    <a:cubicBezTo>
                      <a:pt x="61" y="365"/>
                      <a:pt x="61" y="395"/>
                      <a:pt x="92" y="395"/>
                    </a:cubicBezTo>
                    <a:cubicBezTo>
                      <a:pt x="92" y="426"/>
                      <a:pt x="92" y="456"/>
                      <a:pt x="122" y="456"/>
                    </a:cubicBezTo>
                    <a:cubicBezTo>
                      <a:pt x="122" y="486"/>
                      <a:pt x="152" y="486"/>
                      <a:pt x="183" y="486"/>
                    </a:cubicBezTo>
                    <a:cubicBezTo>
                      <a:pt x="183" y="486"/>
                      <a:pt x="213" y="456"/>
                      <a:pt x="213" y="456"/>
                    </a:cubicBezTo>
                    <a:cubicBezTo>
                      <a:pt x="244" y="426"/>
                      <a:pt x="244" y="395"/>
                      <a:pt x="244" y="395"/>
                    </a:cubicBezTo>
                    <a:cubicBezTo>
                      <a:pt x="244" y="365"/>
                      <a:pt x="244" y="365"/>
                      <a:pt x="244" y="334"/>
                    </a:cubicBezTo>
                    <a:cubicBezTo>
                      <a:pt x="244" y="304"/>
                      <a:pt x="244" y="274"/>
                      <a:pt x="244" y="243"/>
                    </a:cubicBezTo>
                    <a:lnTo>
                      <a:pt x="213" y="61"/>
                    </a:lnTo>
                    <a:cubicBezTo>
                      <a:pt x="213" y="61"/>
                      <a:pt x="183" y="30"/>
                      <a:pt x="15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36"/>
              <p:cNvSpPr/>
              <p:nvPr/>
            </p:nvSpPr>
            <p:spPr>
              <a:xfrm>
                <a:off x="10973125" y="5883150"/>
                <a:ext cx="6125" cy="12375"/>
              </a:xfrm>
              <a:custGeom>
                <a:rect b="b" l="l" r="r" t="t"/>
                <a:pathLst>
                  <a:path extrusionOk="0" h="495" w="245">
                    <a:moveTo>
                      <a:pt x="45" y="0"/>
                    </a:moveTo>
                    <a:cubicBezTo>
                      <a:pt x="21" y="0"/>
                      <a:pt x="1" y="45"/>
                      <a:pt x="1" y="69"/>
                    </a:cubicBezTo>
                    <a:cubicBezTo>
                      <a:pt x="1" y="161"/>
                      <a:pt x="1" y="221"/>
                      <a:pt x="31" y="313"/>
                    </a:cubicBezTo>
                    <a:cubicBezTo>
                      <a:pt x="62" y="343"/>
                      <a:pt x="62" y="404"/>
                      <a:pt x="92" y="434"/>
                    </a:cubicBezTo>
                    <a:cubicBezTo>
                      <a:pt x="123" y="434"/>
                      <a:pt x="123" y="465"/>
                      <a:pt x="123" y="465"/>
                    </a:cubicBezTo>
                    <a:cubicBezTo>
                      <a:pt x="153" y="465"/>
                      <a:pt x="153" y="495"/>
                      <a:pt x="153" y="495"/>
                    </a:cubicBezTo>
                    <a:lnTo>
                      <a:pt x="214" y="495"/>
                    </a:lnTo>
                    <a:cubicBezTo>
                      <a:pt x="214" y="495"/>
                      <a:pt x="244" y="495"/>
                      <a:pt x="244" y="465"/>
                    </a:cubicBezTo>
                    <a:cubicBezTo>
                      <a:pt x="244" y="434"/>
                      <a:pt x="244" y="434"/>
                      <a:pt x="244" y="404"/>
                    </a:cubicBezTo>
                    <a:cubicBezTo>
                      <a:pt x="244" y="404"/>
                      <a:pt x="214" y="373"/>
                      <a:pt x="214" y="373"/>
                    </a:cubicBezTo>
                    <a:cubicBezTo>
                      <a:pt x="214" y="343"/>
                      <a:pt x="214" y="313"/>
                      <a:pt x="183" y="313"/>
                    </a:cubicBezTo>
                    <a:cubicBezTo>
                      <a:pt x="183" y="313"/>
                      <a:pt x="183" y="282"/>
                      <a:pt x="183" y="282"/>
                    </a:cubicBezTo>
                    <a:cubicBezTo>
                      <a:pt x="183" y="221"/>
                      <a:pt x="153" y="191"/>
                      <a:pt x="153" y="161"/>
                    </a:cubicBezTo>
                    <a:cubicBezTo>
                      <a:pt x="153" y="161"/>
                      <a:pt x="153" y="130"/>
                      <a:pt x="153" y="130"/>
                    </a:cubicBezTo>
                    <a:lnTo>
                      <a:pt x="153" y="69"/>
                    </a:lnTo>
                    <a:cubicBezTo>
                      <a:pt x="153" y="39"/>
                      <a:pt x="123" y="9"/>
                      <a:pt x="62" y="9"/>
                    </a:cubicBezTo>
                    <a:cubicBezTo>
                      <a:pt x="56" y="3"/>
                      <a:pt x="50" y="0"/>
                      <a:pt x="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36"/>
              <p:cNvSpPr/>
              <p:nvPr/>
            </p:nvSpPr>
            <p:spPr>
              <a:xfrm>
                <a:off x="11005050" y="5887150"/>
                <a:ext cx="6875" cy="5350"/>
              </a:xfrm>
              <a:custGeom>
                <a:rect b="b" l="l" r="r" t="t"/>
                <a:pathLst>
                  <a:path extrusionOk="0" h="214" w="275">
                    <a:moveTo>
                      <a:pt x="122" y="1"/>
                    </a:moveTo>
                    <a:cubicBezTo>
                      <a:pt x="1" y="1"/>
                      <a:pt x="1" y="213"/>
                      <a:pt x="122" y="213"/>
                    </a:cubicBezTo>
                    <a:cubicBezTo>
                      <a:pt x="274" y="213"/>
                      <a:pt x="274" y="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36"/>
              <p:cNvSpPr/>
              <p:nvPr/>
            </p:nvSpPr>
            <p:spPr>
              <a:xfrm>
                <a:off x="11030900" y="5889425"/>
                <a:ext cx="5325" cy="3825"/>
              </a:xfrm>
              <a:custGeom>
                <a:rect b="b" l="l" r="r" t="t"/>
                <a:pathLst>
                  <a:path extrusionOk="0" h="153" w="213">
                    <a:moveTo>
                      <a:pt x="122" y="1"/>
                    </a:moveTo>
                    <a:cubicBezTo>
                      <a:pt x="0" y="1"/>
                      <a:pt x="0" y="153"/>
                      <a:pt x="122" y="153"/>
                    </a:cubicBezTo>
                    <a:cubicBezTo>
                      <a:pt x="213" y="153"/>
                      <a:pt x="213" y="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36"/>
              <p:cNvSpPr/>
              <p:nvPr/>
            </p:nvSpPr>
            <p:spPr>
              <a:xfrm>
                <a:off x="11044575" y="5889425"/>
                <a:ext cx="3050" cy="4600"/>
              </a:xfrm>
              <a:custGeom>
                <a:rect b="b" l="l" r="r" t="t"/>
                <a:pathLst>
                  <a:path extrusionOk="0" h="184" w="122">
                    <a:moveTo>
                      <a:pt x="61" y="1"/>
                    </a:moveTo>
                    <a:cubicBezTo>
                      <a:pt x="61" y="1"/>
                      <a:pt x="31" y="31"/>
                      <a:pt x="31" y="31"/>
                    </a:cubicBezTo>
                    <a:cubicBezTo>
                      <a:pt x="31" y="31"/>
                      <a:pt x="31" y="31"/>
                      <a:pt x="0" y="62"/>
                    </a:cubicBezTo>
                    <a:cubicBezTo>
                      <a:pt x="0" y="62"/>
                      <a:pt x="0" y="92"/>
                      <a:pt x="0" y="92"/>
                    </a:cubicBezTo>
                    <a:cubicBezTo>
                      <a:pt x="31" y="122"/>
                      <a:pt x="31" y="122"/>
                      <a:pt x="31" y="153"/>
                    </a:cubicBezTo>
                    <a:cubicBezTo>
                      <a:pt x="31" y="183"/>
                      <a:pt x="31" y="183"/>
                      <a:pt x="31" y="183"/>
                    </a:cubicBezTo>
                    <a:lnTo>
                      <a:pt x="91" y="183"/>
                    </a:lnTo>
                    <a:cubicBezTo>
                      <a:pt x="91" y="183"/>
                      <a:pt x="122" y="183"/>
                      <a:pt x="122" y="153"/>
                    </a:cubicBezTo>
                    <a:cubicBezTo>
                      <a:pt x="122" y="122"/>
                      <a:pt x="122" y="122"/>
                      <a:pt x="122" y="92"/>
                    </a:cubicBezTo>
                    <a:cubicBezTo>
                      <a:pt x="122" y="92"/>
                      <a:pt x="122" y="62"/>
                      <a:pt x="122" y="62"/>
                    </a:cubicBezTo>
                    <a:cubicBezTo>
                      <a:pt x="122" y="31"/>
                      <a:pt x="122" y="31"/>
                      <a:pt x="122" y="31"/>
                    </a:cubicBezTo>
                    <a:cubicBezTo>
                      <a:pt x="91" y="31"/>
                      <a:pt x="91" y="1"/>
                      <a:pt x="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36"/>
              <p:cNvSpPr/>
              <p:nvPr/>
            </p:nvSpPr>
            <p:spPr>
              <a:xfrm>
                <a:off x="11117525" y="5871200"/>
                <a:ext cx="9900" cy="5900"/>
              </a:xfrm>
              <a:custGeom>
                <a:rect b="b" l="l" r="r" t="t"/>
                <a:pathLst>
                  <a:path extrusionOk="0" h="236" w="396">
                    <a:moveTo>
                      <a:pt x="91" y="0"/>
                    </a:moveTo>
                    <a:cubicBezTo>
                      <a:pt x="91" y="0"/>
                      <a:pt x="61" y="0"/>
                      <a:pt x="31" y="31"/>
                    </a:cubicBezTo>
                    <a:cubicBezTo>
                      <a:pt x="31" y="61"/>
                      <a:pt x="0" y="61"/>
                      <a:pt x="0" y="122"/>
                    </a:cubicBezTo>
                    <a:cubicBezTo>
                      <a:pt x="0" y="152"/>
                      <a:pt x="31" y="183"/>
                      <a:pt x="31" y="183"/>
                    </a:cubicBezTo>
                    <a:cubicBezTo>
                      <a:pt x="61" y="213"/>
                      <a:pt x="61" y="213"/>
                      <a:pt x="91" y="213"/>
                    </a:cubicBezTo>
                    <a:cubicBezTo>
                      <a:pt x="107" y="228"/>
                      <a:pt x="122" y="236"/>
                      <a:pt x="133" y="236"/>
                    </a:cubicBezTo>
                    <a:cubicBezTo>
                      <a:pt x="144" y="236"/>
                      <a:pt x="152" y="228"/>
                      <a:pt x="152" y="213"/>
                    </a:cubicBezTo>
                    <a:lnTo>
                      <a:pt x="243" y="213"/>
                    </a:lnTo>
                    <a:cubicBezTo>
                      <a:pt x="274" y="213"/>
                      <a:pt x="274" y="213"/>
                      <a:pt x="304" y="183"/>
                    </a:cubicBezTo>
                    <a:lnTo>
                      <a:pt x="365" y="183"/>
                    </a:lnTo>
                    <a:cubicBezTo>
                      <a:pt x="365" y="152"/>
                      <a:pt x="365" y="152"/>
                      <a:pt x="395" y="152"/>
                    </a:cubicBezTo>
                    <a:cubicBezTo>
                      <a:pt x="395" y="122"/>
                      <a:pt x="395" y="122"/>
                      <a:pt x="395" y="122"/>
                    </a:cubicBezTo>
                    <a:cubicBezTo>
                      <a:pt x="395" y="92"/>
                      <a:pt x="395" y="92"/>
                      <a:pt x="395" y="61"/>
                    </a:cubicBezTo>
                    <a:cubicBezTo>
                      <a:pt x="365" y="61"/>
                      <a:pt x="365" y="61"/>
                      <a:pt x="365" y="31"/>
                    </a:cubicBezTo>
                    <a:lnTo>
                      <a:pt x="304" y="31"/>
                    </a:lnTo>
                    <a:cubicBezTo>
                      <a:pt x="274" y="31"/>
                      <a:pt x="274" y="31"/>
                      <a:pt x="2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36"/>
              <p:cNvSpPr/>
              <p:nvPr/>
            </p:nvSpPr>
            <p:spPr>
              <a:xfrm>
                <a:off x="11141825" y="5862075"/>
                <a:ext cx="5350" cy="4575"/>
              </a:xfrm>
              <a:custGeom>
                <a:rect b="b" l="l" r="r" t="t"/>
                <a:pathLst>
                  <a:path extrusionOk="0" h="183" w="214">
                    <a:moveTo>
                      <a:pt x="62" y="1"/>
                    </a:moveTo>
                    <a:cubicBezTo>
                      <a:pt x="31" y="31"/>
                      <a:pt x="1" y="61"/>
                      <a:pt x="1" y="92"/>
                    </a:cubicBezTo>
                    <a:cubicBezTo>
                      <a:pt x="1" y="122"/>
                      <a:pt x="31" y="153"/>
                      <a:pt x="62" y="183"/>
                    </a:cubicBezTo>
                    <a:lnTo>
                      <a:pt x="153" y="183"/>
                    </a:lnTo>
                    <a:cubicBezTo>
                      <a:pt x="183" y="183"/>
                      <a:pt x="183" y="153"/>
                      <a:pt x="214" y="153"/>
                    </a:cubicBezTo>
                    <a:cubicBezTo>
                      <a:pt x="214" y="122"/>
                      <a:pt x="214" y="122"/>
                      <a:pt x="214" y="92"/>
                    </a:cubicBezTo>
                    <a:cubicBezTo>
                      <a:pt x="214" y="61"/>
                      <a:pt x="214" y="61"/>
                      <a:pt x="214" y="31"/>
                    </a:cubicBezTo>
                    <a:cubicBezTo>
                      <a:pt x="183" y="31"/>
                      <a:pt x="183" y="31"/>
                      <a:pt x="15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36"/>
              <p:cNvSpPr/>
              <p:nvPr/>
            </p:nvSpPr>
            <p:spPr>
              <a:xfrm>
                <a:off x="11175275" y="5849150"/>
                <a:ext cx="7625" cy="5350"/>
              </a:xfrm>
              <a:custGeom>
                <a:rect b="b" l="l" r="r" t="t"/>
                <a:pathLst>
                  <a:path extrusionOk="0" h="214" w="305">
                    <a:moveTo>
                      <a:pt x="91" y="1"/>
                    </a:moveTo>
                    <a:cubicBezTo>
                      <a:pt x="91" y="1"/>
                      <a:pt x="61" y="1"/>
                      <a:pt x="61" y="31"/>
                    </a:cubicBezTo>
                    <a:lnTo>
                      <a:pt x="31" y="31"/>
                    </a:lnTo>
                    <a:cubicBezTo>
                      <a:pt x="31" y="31"/>
                      <a:pt x="31" y="62"/>
                      <a:pt x="0" y="62"/>
                    </a:cubicBezTo>
                    <a:cubicBezTo>
                      <a:pt x="0" y="92"/>
                      <a:pt x="0" y="92"/>
                      <a:pt x="0" y="92"/>
                    </a:cubicBezTo>
                    <a:cubicBezTo>
                      <a:pt x="0" y="122"/>
                      <a:pt x="31" y="153"/>
                      <a:pt x="31" y="183"/>
                    </a:cubicBezTo>
                    <a:cubicBezTo>
                      <a:pt x="61" y="183"/>
                      <a:pt x="61" y="214"/>
                      <a:pt x="91" y="214"/>
                    </a:cubicBezTo>
                    <a:lnTo>
                      <a:pt x="122" y="214"/>
                    </a:lnTo>
                    <a:cubicBezTo>
                      <a:pt x="152" y="214"/>
                      <a:pt x="152" y="183"/>
                      <a:pt x="183" y="183"/>
                    </a:cubicBezTo>
                    <a:lnTo>
                      <a:pt x="274" y="183"/>
                    </a:lnTo>
                    <a:cubicBezTo>
                      <a:pt x="274" y="183"/>
                      <a:pt x="274" y="153"/>
                      <a:pt x="274" y="153"/>
                    </a:cubicBezTo>
                    <a:cubicBezTo>
                      <a:pt x="304" y="153"/>
                      <a:pt x="304" y="122"/>
                      <a:pt x="304" y="122"/>
                    </a:cubicBezTo>
                    <a:cubicBezTo>
                      <a:pt x="304" y="92"/>
                      <a:pt x="304" y="92"/>
                      <a:pt x="304" y="62"/>
                    </a:cubicBezTo>
                    <a:lnTo>
                      <a:pt x="274" y="62"/>
                    </a:lnTo>
                    <a:cubicBezTo>
                      <a:pt x="274" y="31"/>
                      <a:pt x="243" y="31"/>
                      <a:pt x="243" y="31"/>
                    </a:cubicBezTo>
                    <a:lnTo>
                      <a:pt x="183" y="31"/>
                    </a:lnTo>
                    <a:cubicBezTo>
                      <a:pt x="152" y="31"/>
                      <a:pt x="152" y="1"/>
                      <a:pt x="1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36"/>
              <p:cNvSpPr/>
              <p:nvPr/>
            </p:nvSpPr>
            <p:spPr>
              <a:xfrm>
                <a:off x="11208700" y="5827125"/>
                <a:ext cx="5350" cy="7625"/>
              </a:xfrm>
              <a:custGeom>
                <a:rect b="b" l="l" r="r" t="t"/>
                <a:pathLst>
                  <a:path extrusionOk="0" h="305" w="214">
                    <a:moveTo>
                      <a:pt x="92" y="0"/>
                    </a:moveTo>
                    <a:cubicBezTo>
                      <a:pt x="92" y="0"/>
                      <a:pt x="61" y="0"/>
                      <a:pt x="61" y="31"/>
                    </a:cubicBezTo>
                    <a:lnTo>
                      <a:pt x="31" y="31"/>
                    </a:lnTo>
                    <a:cubicBezTo>
                      <a:pt x="31" y="31"/>
                      <a:pt x="1" y="61"/>
                      <a:pt x="1" y="61"/>
                    </a:cubicBezTo>
                    <a:cubicBezTo>
                      <a:pt x="1" y="92"/>
                      <a:pt x="1" y="92"/>
                      <a:pt x="1" y="92"/>
                    </a:cubicBezTo>
                    <a:cubicBezTo>
                      <a:pt x="1" y="122"/>
                      <a:pt x="1" y="122"/>
                      <a:pt x="1" y="152"/>
                    </a:cubicBezTo>
                    <a:cubicBezTo>
                      <a:pt x="31" y="183"/>
                      <a:pt x="61" y="213"/>
                      <a:pt x="92" y="274"/>
                    </a:cubicBezTo>
                    <a:cubicBezTo>
                      <a:pt x="92" y="274"/>
                      <a:pt x="122" y="274"/>
                      <a:pt x="122" y="304"/>
                    </a:cubicBezTo>
                    <a:lnTo>
                      <a:pt x="183" y="304"/>
                    </a:lnTo>
                    <a:cubicBezTo>
                      <a:pt x="183" y="274"/>
                      <a:pt x="213" y="274"/>
                      <a:pt x="213" y="274"/>
                    </a:cubicBezTo>
                    <a:cubicBezTo>
                      <a:pt x="213" y="244"/>
                      <a:pt x="213" y="213"/>
                      <a:pt x="213" y="213"/>
                    </a:cubicBezTo>
                    <a:cubicBezTo>
                      <a:pt x="213" y="152"/>
                      <a:pt x="183" y="122"/>
                      <a:pt x="183" y="61"/>
                    </a:cubicBezTo>
                    <a:cubicBezTo>
                      <a:pt x="183" y="61"/>
                      <a:pt x="153" y="61"/>
                      <a:pt x="153" y="31"/>
                    </a:cubicBezTo>
                    <a:lnTo>
                      <a:pt x="122" y="31"/>
                    </a:lnTo>
                    <a:cubicBezTo>
                      <a:pt x="122" y="0"/>
                      <a:pt x="9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36"/>
              <p:cNvSpPr/>
              <p:nvPr/>
            </p:nvSpPr>
            <p:spPr>
              <a:xfrm>
                <a:off x="11236050" y="5813450"/>
                <a:ext cx="6875" cy="3825"/>
              </a:xfrm>
              <a:custGeom>
                <a:rect b="b" l="l" r="r" t="t"/>
                <a:pathLst>
                  <a:path extrusionOk="0" h="153" w="275">
                    <a:moveTo>
                      <a:pt x="62" y="0"/>
                    </a:moveTo>
                    <a:cubicBezTo>
                      <a:pt x="62" y="0"/>
                      <a:pt x="31" y="0"/>
                      <a:pt x="31" y="31"/>
                    </a:cubicBezTo>
                    <a:cubicBezTo>
                      <a:pt x="1" y="31"/>
                      <a:pt x="1" y="61"/>
                      <a:pt x="1" y="91"/>
                    </a:cubicBezTo>
                    <a:cubicBezTo>
                      <a:pt x="1" y="91"/>
                      <a:pt x="1" y="122"/>
                      <a:pt x="31" y="122"/>
                    </a:cubicBezTo>
                    <a:cubicBezTo>
                      <a:pt x="31" y="152"/>
                      <a:pt x="62" y="152"/>
                      <a:pt x="62" y="152"/>
                    </a:cubicBezTo>
                    <a:lnTo>
                      <a:pt x="214" y="152"/>
                    </a:lnTo>
                    <a:cubicBezTo>
                      <a:pt x="244" y="122"/>
                      <a:pt x="244" y="122"/>
                      <a:pt x="244" y="122"/>
                    </a:cubicBezTo>
                    <a:cubicBezTo>
                      <a:pt x="244" y="91"/>
                      <a:pt x="274" y="91"/>
                      <a:pt x="274" y="91"/>
                    </a:cubicBezTo>
                    <a:cubicBezTo>
                      <a:pt x="274" y="61"/>
                      <a:pt x="244" y="31"/>
                      <a:pt x="214" y="31"/>
                    </a:cubicBezTo>
                    <a:cubicBezTo>
                      <a:pt x="214" y="0"/>
                      <a:pt x="214" y="0"/>
                      <a:pt x="1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36"/>
              <p:cNvSpPr/>
              <p:nvPr/>
            </p:nvSpPr>
            <p:spPr>
              <a:xfrm>
                <a:off x="11264925" y="5786100"/>
                <a:ext cx="9900" cy="15550"/>
              </a:xfrm>
              <a:custGeom>
                <a:rect b="b" l="l" r="r" t="t"/>
                <a:pathLst>
                  <a:path extrusionOk="0" h="622" w="396">
                    <a:moveTo>
                      <a:pt x="92" y="0"/>
                    </a:moveTo>
                    <a:cubicBezTo>
                      <a:pt x="31" y="30"/>
                      <a:pt x="1" y="61"/>
                      <a:pt x="31" y="122"/>
                    </a:cubicBezTo>
                    <a:cubicBezTo>
                      <a:pt x="62" y="213"/>
                      <a:pt x="92" y="274"/>
                      <a:pt x="122" y="365"/>
                    </a:cubicBezTo>
                    <a:cubicBezTo>
                      <a:pt x="153" y="426"/>
                      <a:pt x="183" y="517"/>
                      <a:pt x="244" y="608"/>
                    </a:cubicBezTo>
                    <a:cubicBezTo>
                      <a:pt x="264" y="608"/>
                      <a:pt x="285" y="621"/>
                      <a:pt x="305" y="621"/>
                    </a:cubicBezTo>
                    <a:cubicBezTo>
                      <a:pt x="315" y="621"/>
                      <a:pt x="325" y="618"/>
                      <a:pt x="335" y="608"/>
                    </a:cubicBezTo>
                    <a:cubicBezTo>
                      <a:pt x="366" y="608"/>
                      <a:pt x="396" y="578"/>
                      <a:pt x="396" y="547"/>
                    </a:cubicBezTo>
                    <a:cubicBezTo>
                      <a:pt x="396" y="486"/>
                      <a:pt x="366" y="456"/>
                      <a:pt x="366" y="395"/>
                    </a:cubicBezTo>
                    <a:cubicBezTo>
                      <a:pt x="335" y="365"/>
                      <a:pt x="335" y="304"/>
                      <a:pt x="305" y="274"/>
                    </a:cubicBezTo>
                    <a:cubicBezTo>
                      <a:pt x="274" y="182"/>
                      <a:pt x="244" y="122"/>
                      <a:pt x="214" y="61"/>
                    </a:cubicBezTo>
                    <a:cubicBezTo>
                      <a:pt x="214" y="30"/>
                      <a:pt x="183" y="0"/>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36"/>
              <p:cNvSpPr/>
              <p:nvPr/>
            </p:nvSpPr>
            <p:spPr>
              <a:xfrm>
                <a:off x="11295325" y="5767100"/>
                <a:ext cx="6100" cy="15550"/>
              </a:xfrm>
              <a:custGeom>
                <a:rect b="b" l="l" r="r" t="t"/>
                <a:pathLst>
                  <a:path extrusionOk="0" h="622" w="244">
                    <a:moveTo>
                      <a:pt x="153" y="0"/>
                    </a:moveTo>
                    <a:cubicBezTo>
                      <a:pt x="92" y="0"/>
                      <a:pt x="31" y="31"/>
                      <a:pt x="31" y="61"/>
                    </a:cubicBezTo>
                    <a:cubicBezTo>
                      <a:pt x="1" y="152"/>
                      <a:pt x="1" y="243"/>
                      <a:pt x="1" y="335"/>
                    </a:cubicBezTo>
                    <a:cubicBezTo>
                      <a:pt x="1" y="395"/>
                      <a:pt x="1" y="426"/>
                      <a:pt x="31" y="486"/>
                    </a:cubicBezTo>
                    <a:cubicBezTo>
                      <a:pt x="31" y="517"/>
                      <a:pt x="31" y="517"/>
                      <a:pt x="62" y="547"/>
                    </a:cubicBezTo>
                    <a:cubicBezTo>
                      <a:pt x="62" y="578"/>
                      <a:pt x="92" y="578"/>
                      <a:pt x="122" y="608"/>
                    </a:cubicBezTo>
                    <a:cubicBezTo>
                      <a:pt x="132" y="618"/>
                      <a:pt x="143" y="622"/>
                      <a:pt x="153" y="622"/>
                    </a:cubicBezTo>
                    <a:cubicBezTo>
                      <a:pt x="173" y="622"/>
                      <a:pt x="193" y="608"/>
                      <a:pt x="213" y="608"/>
                    </a:cubicBezTo>
                    <a:cubicBezTo>
                      <a:pt x="213" y="608"/>
                      <a:pt x="244" y="578"/>
                      <a:pt x="244" y="547"/>
                    </a:cubicBezTo>
                    <a:cubicBezTo>
                      <a:pt x="244" y="517"/>
                      <a:pt x="244" y="486"/>
                      <a:pt x="244" y="486"/>
                    </a:cubicBezTo>
                    <a:cubicBezTo>
                      <a:pt x="244" y="456"/>
                      <a:pt x="213" y="426"/>
                      <a:pt x="213" y="426"/>
                    </a:cubicBezTo>
                    <a:cubicBezTo>
                      <a:pt x="213" y="395"/>
                      <a:pt x="213" y="395"/>
                      <a:pt x="213" y="365"/>
                    </a:cubicBezTo>
                    <a:cubicBezTo>
                      <a:pt x="213" y="365"/>
                      <a:pt x="213" y="335"/>
                      <a:pt x="213" y="335"/>
                    </a:cubicBezTo>
                    <a:cubicBezTo>
                      <a:pt x="183" y="304"/>
                      <a:pt x="183" y="243"/>
                      <a:pt x="183" y="213"/>
                    </a:cubicBezTo>
                    <a:cubicBezTo>
                      <a:pt x="183" y="213"/>
                      <a:pt x="183" y="213"/>
                      <a:pt x="213" y="183"/>
                    </a:cubicBezTo>
                    <a:cubicBezTo>
                      <a:pt x="213" y="152"/>
                      <a:pt x="213" y="152"/>
                      <a:pt x="213" y="122"/>
                    </a:cubicBezTo>
                    <a:cubicBezTo>
                      <a:pt x="213" y="61"/>
                      <a:pt x="183" y="31"/>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36"/>
              <p:cNvSpPr/>
              <p:nvPr/>
            </p:nvSpPr>
            <p:spPr>
              <a:xfrm>
                <a:off x="11325725" y="5748100"/>
                <a:ext cx="4575" cy="18625"/>
              </a:xfrm>
              <a:custGeom>
                <a:rect b="b" l="l" r="r" t="t"/>
                <a:pathLst>
                  <a:path extrusionOk="0" h="745" w="183">
                    <a:moveTo>
                      <a:pt x="92" y="0"/>
                    </a:moveTo>
                    <a:cubicBezTo>
                      <a:pt x="61" y="0"/>
                      <a:pt x="1" y="61"/>
                      <a:pt x="1" y="91"/>
                    </a:cubicBezTo>
                    <a:cubicBezTo>
                      <a:pt x="1" y="183"/>
                      <a:pt x="1" y="304"/>
                      <a:pt x="1" y="395"/>
                    </a:cubicBezTo>
                    <a:lnTo>
                      <a:pt x="1" y="517"/>
                    </a:lnTo>
                    <a:lnTo>
                      <a:pt x="1" y="608"/>
                    </a:lnTo>
                    <a:lnTo>
                      <a:pt x="1" y="639"/>
                    </a:lnTo>
                    <a:cubicBezTo>
                      <a:pt x="1" y="669"/>
                      <a:pt x="1" y="669"/>
                      <a:pt x="31" y="699"/>
                    </a:cubicBezTo>
                    <a:cubicBezTo>
                      <a:pt x="31" y="730"/>
                      <a:pt x="61" y="745"/>
                      <a:pt x="96" y="745"/>
                    </a:cubicBezTo>
                    <a:cubicBezTo>
                      <a:pt x="130" y="745"/>
                      <a:pt x="168" y="730"/>
                      <a:pt x="183" y="699"/>
                    </a:cubicBezTo>
                    <a:cubicBezTo>
                      <a:pt x="183" y="669"/>
                      <a:pt x="183" y="639"/>
                      <a:pt x="183" y="608"/>
                    </a:cubicBezTo>
                    <a:lnTo>
                      <a:pt x="183" y="517"/>
                    </a:lnTo>
                    <a:lnTo>
                      <a:pt x="183" y="365"/>
                    </a:lnTo>
                    <a:cubicBezTo>
                      <a:pt x="183" y="274"/>
                      <a:pt x="183" y="183"/>
                      <a:pt x="183" y="91"/>
                    </a:cubicBezTo>
                    <a:cubicBezTo>
                      <a:pt x="183" y="31"/>
                      <a:pt x="153"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36"/>
              <p:cNvSpPr/>
              <p:nvPr/>
            </p:nvSpPr>
            <p:spPr>
              <a:xfrm>
                <a:off x="11347775" y="5716950"/>
                <a:ext cx="7600" cy="11400"/>
              </a:xfrm>
              <a:custGeom>
                <a:rect b="b" l="l" r="r" t="t"/>
                <a:pathLst>
                  <a:path extrusionOk="0" h="456" w="304">
                    <a:moveTo>
                      <a:pt x="61" y="0"/>
                    </a:moveTo>
                    <a:cubicBezTo>
                      <a:pt x="30" y="0"/>
                      <a:pt x="0" y="61"/>
                      <a:pt x="0" y="91"/>
                    </a:cubicBezTo>
                    <a:cubicBezTo>
                      <a:pt x="30" y="152"/>
                      <a:pt x="61" y="213"/>
                      <a:pt x="61" y="274"/>
                    </a:cubicBezTo>
                    <a:cubicBezTo>
                      <a:pt x="91" y="304"/>
                      <a:pt x="91" y="334"/>
                      <a:pt x="122" y="365"/>
                    </a:cubicBezTo>
                    <a:cubicBezTo>
                      <a:pt x="122" y="365"/>
                      <a:pt x="122" y="395"/>
                      <a:pt x="122" y="426"/>
                    </a:cubicBezTo>
                    <a:cubicBezTo>
                      <a:pt x="152" y="456"/>
                      <a:pt x="182" y="456"/>
                      <a:pt x="243" y="456"/>
                    </a:cubicBezTo>
                    <a:cubicBezTo>
                      <a:pt x="274" y="456"/>
                      <a:pt x="304" y="395"/>
                      <a:pt x="304" y="365"/>
                    </a:cubicBezTo>
                    <a:cubicBezTo>
                      <a:pt x="304" y="365"/>
                      <a:pt x="274" y="334"/>
                      <a:pt x="274" y="304"/>
                    </a:cubicBezTo>
                    <a:cubicBezTo>
                      <a:pt x="274" y="274"/>
                      <a:pt x="243" y="243"/>
                      <a:pt x="243" y="213"/>
                    </a:cubicBezTo>
                    <a:lnTo>
                      <a:pt x="182" y="61"/>
                    </a:lnTo>
                    <a:cubicBezTo>
                      <a:pt x="152" y="30"/>
                      <a:pt x="152" y="3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36"/>
              <p:cNvSpPr/>
              <p:nvPr/>
            </p:nvSpPr>
            <p:spPr>
              <a:xfrm>
                <a:off x="11373600" y="5691100"/>
                <a:ext cx="8375" cy="6100"/>
              </a:xfrm>
              <a:custGeom>
                <a:rect b="b" l="l" r="r" t="t"/>
                <a:pathLst>
                  <a:path extrusionOk="0" h="244" w="335">
                    <a:moveTo>
                      <a:pt x="92" y="1"/>
                    </a:moveTo>
                    <a:cubicBezTo>
                      <a:pt x="61" y="1"/>
                      <a:pt x="61" y="1"/>
                      <a:pt x="31" y="31"/>
                    </a:cubicBezTo>
                    <a:cubicBezTo>
                      <a:pt x="31" y="31"/>
                      <a:pt x="31" y="31"/>
                      <a:pt x="31" y="61"/>
                    </a:cubicBezTo>
                    <a:cubicBezTo>
                      <a:pt x="0" y="61"/>
                      <a:pt x="0" y="92"/>
                      <a:pt x="0" y="92"/>
                    </a:cubicBezTo>
                    <a:cubicBezTo>
                      <a:pt x="0" y="122"/>
                      <a:pt x="0" y="122"/>
                      <a:pt x="31" y="153"/>
                    </a:cubicBezTo>
                    <a:cubicBezTo>
                      <a:pt x="31" y="183"/>
                      <a:pt x="31" y="183"/>
                      <a:pt x="61" y="213"/>
                    </a:cubicBezTo>
                    <a:cubicBezTo>
                      <a:pt x="61" y="213"/>
                      <a:pt x="61" y="213"/>
                      <a:pt x="92" y="244"/>
                    </a:cubicBezTo>
                    <a:lnTo>
                      <a:pt x="152" y="244"/>
                    </a:lnTo>
                    <a:cubicBezTo>
                      <a:pt x="183" y="244"/>
                      <a:pt x="244" y="244"/>
                      <a:pt x="274" y="213"/>
                    </a:cubicBezTo>
                    <a:cubicBezTo>
                      <a:pt x="274" y="183"/>
                      <a:pt x="304" y="183"/>
                      <a:pt x="304" y="153"/>
                    </a:cubicBezTo>
                    <a:cubicBezTo>
                      <a:pt x="335" y="122"/>
                      <a:pt x="335" y="122"/>
                      <a:pt x="335" y="122"/>
                    </a:cubicBezTo>
                    <a:cubicBezTo>
                      <a:pt x="335" y="92"/>
                      <a:pt x="304" y="61"/>
                      <a:pt x="274" y="61"/>
                    </a:cubicBezTo>
                    <a:cubicBezTo>
                      <a:pt x="259" y="46"/>
                      <a:pt x="244" y="39"/>
                      <a:pt x="232" y="39"/>
                    </a:cubicBezTo>
                    <a:cubicBezTo>
                      <a:pt x="221" y="39"/>
                      <a:pt x="213" y="46"/>
                      <a:pt x="213" y="61"/>
                    </a:cubicBezTo>
                    <a:lnTo>
                      <a:pt x="183" y="61"/>
                    </a:lnTo>
                    <a:cubicBezTo>
                      <a:pt x="183" y="61"/>
                      <a:pt x="183" y="92"/>
                      <a:pt x="183" y="92"/>
                    </a:cubicBezTo>
                    <a:cubicBezTo>
                      <a:pt x="183" y="61"/>
                      <a:pt x="152" y="61"/>
                      <a:pt x="152" y="61"/>
                    </a:cubicBezTo>
                    <a:lnTo>
                      <a:pt x="152" y="61"/>
                    </a:lnTo>
                    <a:cubicBezTo>
                      <a:pt x="152" y="61"/>
                      <a:pt x="152" y="61"/>
                      <a:pt x="152" y="61"/>
                    </a:cubicBezTo>
                    <a:cubicBezTo>
                      <a:pt x="182" y="61"/>
                      <a:pt x="183" y="61"/>
                      <a:pt x="183" y="91"/>
                    </a:cubicBezTo>
                    <a:lnTo>
                      <a:pt x="183" y="91"/>
                    </a:lnTo>
                    <a:cubicBezTo>
                      <a:pt x="183" y="61"/>
                      <a:pt x="182" y="61"/>
                      <a:pt x="152" y="31"/>
                    </a:cubicBezTo>
                    <a:cubicBezTo>
                      <a:pt x="152" y="31"/>
                      <a:pt x="122" y="1"/>
                      <a:pt x="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36"/>
              <p:cNvSpPr/>
              <p:nvPr/>
            </p:nvSpPr>
            <p:spPr>
              <a:xfrm>
                <a:off x="11398675" y="5657850"/>
                <a:ext cx="6875" cy="5925"/>
              </a:xfrm>
              <a:custGeom>
                <a:rect b="b" l="l" r="r" t="t"/>
                <a:pathLst>
                  <a:path extrusionOk="0" h="237" w="275">
                    <a:moveTo>
                      <a:pt x="103" y="1"/>
                    </a:moveTo>
                    <a:cubicBezTo>
                      <a:pt x="92" y="1"/>
                      <a:pt x="77" y="8"/>
                      <a:pt x="61" y="24"/>
                    </a:cubicBezTo>
                    <a:cubicBezTo>
                      <a:pt x="31" y="24"/>
                      <a:pt x="31" y="24"/>
                      <a:pt x="1" y="54"/>
                    </a:cubicBezTo>
                    <a:cubicBezTo>
                      <a:pt x="1" y="84"/>
                      <a:pt x="1" y="84"/>
                      <a:pt x="1" y="115"/>
                    </a:cubicBezTo>
                    <a:cubicBezTo>
                      <a:pt x="1" y="115"/>
                      <a:pt x="1" y="145"/>
                      <a:pt x="1" y="145"/>
                    </a:cubicBezTo>
                    <a:cubicBezTo>
                      <a:pt x="31" y="145"/>
                      <a:pt x="31" y="176"/>
                      <a:pt x="61" y="176"/>
                    </a:cubicBezTo>
                    <a:cubicBezTo>
                      <a:pt x="61" y="176"/>
                      <a:pt x="92" y="176"/>
                      <a:pt x="122" y="206"/>
                    </a:cubicBezTo>
                    <a:cubicBezTo>
                      <a:pt x="153" y="206"/>
                      <a:pt x="153" y="236"/>
                      <a:pt x="183" y="236"/>
                    </a:cubicBezTo>
                    <a:cubicBezTo>
                      <a:pt x="183" y="236"/>
                      <a:pt x="213" y="236"/>
                      <a:pt x="213" y="206"/>
                    </a:cubicBezTo>
                    <a:lnTo>
                      <a:pt x="244" y="206"/>
                    </a:lnTo>
                    <a:cubicBezTo>
                      <a:pt x="274" y="206"/>
                      <a:pt x="274" y="176"/>
                      <a:pt x="274" y="176"/>
                    </a:cubicBezTo>
                    <a:cubicBezTo>
                      <a:pt x="274" y="176"/>
                      <a:pt x="274" y="145"/>
                      <a:pt x="274" y="145"/>
                    </a:cubicBezTo>
                    <a:cubicBezTo>
                      <a:pt x="274" y="115"/>
                      <a:pt x="274" y="115"/>
                      <a:pt x="244" y="115"/>
                    </a:cubicBezTo>
                    <a:cubicBezTo>
                      <a:pt x="244" y="84"/>
                      <a:pt x="213" y="54"/>
                      <a:pt x="183" y="54"/>
                    </a:cubicBezTo>
                    <a:cubicBezTo>
                      <a:pt x="183" y="54"/>
                      <a:pt x="153" y="24"/>
                      <a:pt x="122" y="24"/>
                    </a:cubicBezTo>
                    <a:cubicBezTo>
                      <a:pt x="122" y="8"/>
                      <a:pt x="115" y="1"/>
                      <a:pt x="10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36"/>
              <p:cNvSpPr/>
              <p:nvPr/>
            </p:nvSpPr>
            <p:spPr>
              <a:xfrm>
                <a:off x="11426800" y="5622725"/>
                <a:ext cx="5325" cy="4575"/>
              </a:xfrm>
              <a:custGeom>
                <a:rect b="b" l="l" r="r" t="t"/>
                <a:pathLst>
                  <a:path extrusionOk="0" h="183" w="213">
                    <a:moveTo>
                      <a:pt x="122" y="0"/>
                    </a:moveTo>
                    <a:cubicBezTo>
                      <a:pt x="0" y="30"/>
                      <a:pt x="0" y="182"/>
                      <a:pt x="122" y="182"/>
                    </a:cubicBezTo>
                    <a:cubicBezTo>
                      <a:pt x="213" y="182"/>
                      <a:pt x="213" y="0"/>
                      <a:pt x="12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p36"/>
              <p:cNvSpPr/>
              <p:nvPr/>
            </p:nvSpPr>
            <p:spPr>
              <a:xfrm>
                <a:off x="11432100" y="5598400"/>
                <a:ext cx="3825" cy="6850"/>
              </a:xfrm>
              <a:custGeom>
                <a:rect b="b" l="l" r="r" t="t"/>
                <a:pathLst>
                  <a:path extrusionOk="0" h="274" w="153">
                    <a:moveTo>
                      <a:pt x="92" y="0"/>
                    </a:moveTo>
                    <a:cubicBezTo>
                      <a:pt x="62" y="0"/>
                      <a:pt x="62" y="0"/>
                      <a:pt x="31" y="31"/>
                    </a:cubicBezTo>
                    <a:cubicBezTo>
                      <a:pt x="31" y="31"/>
                      <a:pt x="31" y="61"/>
                      <a:pt x="31" y="61"/>
                    </a:cubicBezTo>
                    <a:lnTo>
                      <a:pt x="1" y="183"/>
                    </a:lnTo>
                    <a:cubicBezTo>
                      <a:pt x="1" y="213"/>
                      <a:pt x="31" y="244"/>
                      <a:pt x="31" y="244"/>
                    </a:cubicBezTo>
                    <a:cubicBezTo>
                      <a:pt x="31" y="244"/>
                      <a:pt x="62" y="274"/>
                      <a:pt x="92" y="274"/>
                    </a:cubicBezTo>
                    <a:cubicBezTo>
                      <a:pt x="92" y="274"/>
                      <a:pt x="123" y="244"/>
                      <a:pt x="123" y="244"/>
                    </a:cubicBezTo>
                    <a:cubicBezTo>
                      <a:pt x="153" y="244"/>
                      <a:pt x="153" y="213"/>
                      <a:pt x="153" y="183"/>
                    </a:cubicBezTo>
                    <a:lnTo>
                      <a:pt x="153" y="61"/>
                    </a:lnTo>
                    <a:cubicBezTo>
                      <a:pt x="153" y="61"/>
                      <a:pt x="153" y="31"/>
                      <a:pt x="123" y="31"/>
                    </a:cubicBezTo>
                    <a:cubicBezTo>
                      <a:pt x="123" y="31"/>
                      <a:pt x="92" y="0"/>
                      <a:pt x="9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36"/>
              <p:cNvSpPr/>
              <p:nvPr/>
            </p:nvSpPr>
            <p:spPr>
              <a:xfrm>
                <a:off x="11437425" y="5582450"/>
                <a:ext cx="25" cy="25"/>
              </a:xfrm>
              <a:custGeom>
                <a:rect b="b" l="l" r="r" t="t"/>
                <a:pathLst>
                  <a:path extrusionOk="0" h="1" w="1">
                    <a:moveTo>
                      <a:pt x="1" y="0"/>
                    </a:moveTo>
                    <a:cubicBezTo>
                      <a:pt x="1" y="0"/>
                      <a:pt x="1" y="0"/>
                      <a:pt x="1" y="0"/>
                    </a:cubicBezTo>
                    <a:cubicBezTo>
                      <a:pt x="1" y="0"/>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p36"/>
              <p:cNvSpPr/>
              <p:nvPr/>
            </p:nvSpPr>
            <p:spPr>
              <a:xfrm>
                <a:off x="10856100" y="5251125"/>
                <a:ext cx="25" cy="25"/>
              </a:xfrm>
              <a:custGeom>
                <a:rect b="b" l="l" r="r" t="t"/>
                <a:pathLst>
                  <a:path extrusionOk="0" h="1" w="1">
                    <a:moveTo>
                      <a:pt x="1" y="1"/>
                    </a:moveTo>
                    <a:cubicBezTo>
                      <a:pt x="1" y="1"/>
                      <a:pt x="1"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p36"/>
              <p:cNvSpPr/>
              <p:nvPr/>
            </p:nvSpPr>
            <p:spPr>
              <a:xfrm>
                <a:off x="10874350" y="5247325"/>
                <a:ext cx="775" cy="25"/>
              </a:xfrm>
              <a:custGeom>
                <a:rect b="b" l="l" r="r" t="t"/>
                <a:pathLst>
                  <a:path extrusionOk="0" h="1" w="31">
                    <a:moveTo>
                      <a:pt x="31" y="1"/>
                    </a:moveTo>
                    <a:cubicBezTo>
                      <a:pt x="31" y="1"/>
                      <a:pt x="31" y="1"/>
                      <a:pt x="31" y="1"/>
                    </a:cubicBezTo>
                    <a:cubicBezTo>
                      <a:pt x="31" y="1"/>
                      <a:pt x="0" y="1"/>
                      <a:pt x="3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p36"/>
              <p:cNvSpPr/>
              <p:nvPr/>
            </p:nvSpPr>
            <p:spPr>
              <a:xfrm>
                <a:off x="10448800" y="5394750"/>
                <a:ext cx="25" cy="25"/>
              </a:xfrm>
              <a:custGeom>
                <a:rect b="b" l="l" r="r" t="t"/>
                <a:pathLst>
                  <a:path extrusionOk="0" h="1" w="1">
                    <a:moveTo>
                      <a:pt x="1" y="0"/>
                    </a:moveTo>
                    <a:cubicBezTo>
                      <a:pt x="1" y="0"/>
                      <a:pt x="1" y="0"/>
                      <a:pt x="1" y="0"/>
                    </a:cubicBezTo>
                    <a:cubicBezTo>
                      <a:pt x="1" y="0"/>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p36"/>
              <p:cNvSpPr/>
              <p:nvPr/>
            </p:nvSpPr>
            <p:spPr>
              <a:xfrm>
                <a:off x="10448800" y="5371950"/>
                <a:ext cx="7625" cy="11425"/>
              </a:xfrm>
              <a:custGeom>
                <a:rect b="b" l="l" r="r" t="t"/>
                <a:pathLst>
                  <a:path extrusionOk="0" h="457" w="305">
                    <a:moveTo>
                      <a:pt x="153" y="0"/>
                    </a:moveTo>
                    <a:cubicBezTo>
                      <a:pt x="122" y="31"/>
                      <a:pt x="92" y="61"/>
                      <a:pt x="62" y="92"/>
                    </a:cubicBezTo>
                    <a:cubicBezTo>
                      <a:pt x="62" y="122"/>
                      <a:pt x="31" y="152"/>
                      <a:pt x="31" y="183"/>
                    </a:cubicBezTo>
                    <a:cubicBezTo>
                      <a:pt x="31" y="213"/>
                      <a:pt x="1" y="244"/>
                      <a:pt x="1" y="274"/>
                    </a:cubicBezTo>
                    <a:cubicBezTo>
                      <a:pt x="1" y="304"/>
                      <a:pt x="1" y="335"/>
                      <a:pt x="31" y="365"/>
                    </a:cubicBezTo>
                    <a:cubicBezTo>
                      <a:pt x="31" y="396"/>
                      <a:pt x="62" y="426"/>
                      <a:pt x="92" y="456"/>
                    </a:cubicBezTo>
                    <a:lnTo>
                      <a:pt x="183" y="456"/>
                    </a:lnTo>
                    <a:cubicBezTo>
                      <a:pt x="214" y="456"/>
                      <a:pt x="244" y="426"/>
                      <a:pt x="244" y="396"/>
                    </a:cubicBezTo>
                    <a:cubicBezTo>
                      <a:pt x="274" y="365"/>
                      <a:pt x="274" y="335"/>
                      <a:pt x="274" y="304"/>
                    </a:cubicBezTo>
                    <a:cubicBezTo>
                      <a:pt x="274" y="304"/>
                      <a:pt x="274" y="274"/>
                      <a:pt x="274" y="244"/>
                    </a:cubicBezTo>
                    <a:cubicBezTo>
                      <a:pt x="274" y="244"/>
                      <a:pt x="265" y="234"/>
                      <a:pt x="262" y="226"/>
                    </a:cubicBezTo>
                    <a:lnTo>
                      <a:pt x="262" y="226"/>
                    </a:lnTo>
                    <a:cubicBezTo>
                      <a:pt x="254" y="234"/>
                      <a:pt x="244" y="244"/>
                      <a:pt x="244" y="244"/>
                    </a:cubicBezTo>
                    <a:cubicBezTo>
                      <a:pt x="252" y="236"/>
                      <a:pt x="257" y="230"/>
                      <a:pt x="262" y="225"/>
                    </a:cubicBezTo>
                    <a:lnTo>
                      <a:pt x="262" y="225"/>
                    </a:lnTo>
                    <a:cubicBezTo>
                      <a:pt x="262" y="226"/>
                      <a:pt x="262" y="226"/>
                      <a:pt x="262" y="226"/>
                    </a:cubicBezTo>
                    <a:lnTo>
                      <a:pt x="262" y="226"/>
                    </a:lnTo>
                    <a:cubicBezTo>
                      <a:pt x="269" y="219"/>
                      <a:pt x="274" y="213"/>
                      <a:pt x="274" y="213"/>
                    </a:cubicBezTo>
                    <a:cubicBezTo>
                      <a:pt x="273" y="213"/>
                      <a:pt x="272" y="213"/>
                      <a:pt x="271" y="213"/>
                    </a:cubicBezTo>
                    <a:lnTo>
                      <a:pt x="271" y="213"/>
                    </a:lnTo>
                    <a:cubicBezTo>
                      <a:pt x="269" y="217"/>
                      <a:pt x="266" y="221"/>
                      <a:pt x="262" y="225"/>
                    </a:cubicBezTo>
                    <a:lnTo>
                      <a:pt x="262" y="225"/>
                    </a:lnTo>
                    <a:cubicBezTo>
                      <a:pt x="260" y="220"/>
                      <a:pt x="261" y="214"/>
                      <a:pt x="271" y="213"/>
                    </a:cubicBezTo>
                    <a:lnTo>
                      <a:pt x="271" y="213"/>
                    </a:lnTo>
                    <a:cubicBezTo>
                      <a:pt x="274" y="206"/>
                      <a:pt x="274" y="198"/>
                      <a:pt x="274" y="183"/>
                    </a:cubicBezTo>
                    <a:cubicBezTo>
                      <a:pt x="274" y="152"/>
                      <a:pt x="274" y="152"/>
                      <a:pt x="274" y="122"/>
                    </a:cubicBezTo>
                    <a:cubicBezTo>
                      <a:pt x="305" y="92"/>
                      <a:pt x="274" y="61"/>
                      <a:pt x="244" y="31"/>
                    </a:cubicBezTo>
                    <a:cubicBezTo>
                      <a:pt x="244" y="0"/>
                      <a:pt x="214" y="0"/>
                      <a:pt x="21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36"/>
              <p:cNvSpPr/>
              <p:nvPr/>
            </p:nvSpPr>
            <p:spPr>
              <a:xfrm>
                <a:off x="10460200" y="5338525"/>
                <a:ext cx="800" cy="775"/>
              </a:xfrm>
              <a:custGeom>
                <a:rect b="b" l="l" r="r" t="t"/>
                <a:pathLst>
                  <a:path extrusionOk="0" h="31" w="32">
                    <a:moveTo>
                      <a:pt x="31" y="0"/>
                    </a:moveTo>
                    <a:cubicBezTo>
                      <a:pt x="1" y="0"/>
                      <a:pt x="1" y="30"/>
                      <a:pt x="31" y="30"/>
                    </a:cubicBezTo>
                    <a:cubicBezTo>
                      <a:pt x="31" y="30"/>
                      <a:pt x="31" y="0"/>
                      <a:pt x="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36"/>
              <p:cNvSpPr/>
              <p:nvPr/>
            </p:nvSpPr>
            <p:spPr>
              <a:xfrm>
                <a:off x="10467800" y="5311925"/>
                <a:ext cx="25" cy="25"/>
              </a:xfrm>
              <a:custGeom>
                <a:rect b="b" l="l" r="r" t="t"/>
                <a:pathLst>
                  <a:path extrusionOk="0" h="1" w="1">
                    <a:moveTo>
                      <a:pt x="1" y="0"/>
                    </a:moveTo>
                    <a:cubicBezTo>
                      <a:pt x="1" y="0"/>
                      <a:pt x="1" y="0"/>
                      <a:pt x="1" y="0"/>
                    </a:cubicBezTo>
                    <a:cubicBezTo>
                      <a:pt x="1" y="0"/>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p36"/>
              <p:cNvSpPr/>
              <p:nvPr/>
            </p:nvSpPr>
            <p:spPr>
              <a:xfrm>
                <a:off x="11497450" y="5380300"/>
                <a:ext cx="6875" cy="5350"/>
              </a:xfrm>
              <a:custGeom>
                <a:rect b="b" l="l" r="r" t="t"/>
                <a:pathLst>
                  <a:path extrusionOk="0" h="214" w="275">
                    <a:moveTo>
                      <a:pt x="123" y="1"/>
                    </a:moveTo>
                    <a:cubicBezTo>
                      <a:pt x="1" y="1"/>
                      <a:pt x="1" y="214"/>
                      <a:pt x="123" y="214"/>
                    </a:cubicBezTo>
                    <a:cubicBezTo>
                      <a:pt x="275" y="214"/>
                      <a:pt x="275" y="1"/>
                      <a:pt x="12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3" name="Google Shape;2503;p36"/>
              <p:cNvSpPr/>
              <p:nvPr/>
            </p:nvSpPr>
            <p:spPr>
              <a:xfrm>
                <a:off x="11457950" y="5536850"/>
                <a:ext cx="6100" cy="7625"/>
              </a:xfrm>
              <a:custGeom>
                <a:rect b="b" l="l" r="r" t="t"/>
                <a:pathLst>
                  <a:path extrusionOk="0" h="305" w="244">
                    <a:moveTo>
                      <a:pt x="92" y="0"/>
                    </a:moveTo>
                    <a:cubicBezTo>
                      <a:pt x="92" y="31"/>
                      <a:pt x="61" y="31"/>
                      <a:pt x="61" y="61"/>
                    </a:cubicBezTo>
                    <a:cubicBezTo>
                      <a:pt x="31" y="91"/>
                      <a:pt x="31" y="122"/>
                      <a:pt x="0" y="152"/>
                    </a:cubicBezTo>
                    <a:cubicBezTo>
                      <a:pt x="0" y="152"/>
                      <a:pt x="0" y="183"/>
                      <a:pt x="0" y="183"/>
                    </a:cubicBezTo>
                    <a:cubicBezTo>
                      <a:pt x="0" y="213"/>
                      <a:pt x="0" y="213"/>
                      <a:pt x="0" y="213"/>
                    </a:cubicBezTo>
                    <a:cubicBezTo>
                      <a:pt x="0" y="243"/>
                      <a:pt x="0" y="243"/>
                      <a:pt x="31" y="274"/>
                    </a:cubicBezTo>
                    <a:lnTo>
                      <a:pt x="61" y="304"/>
                    </a:lnTo>
                    <a:lnTo>
                      <a:pt x="122" y="304"/>
                    </a:lnTo>
                    <a:cubicBezTo>
                      <a:pt x="152" y="274"/>
                      <a:pt x="152" y="274"/>
                      <a:pt x="183" y="243"/>
                    </a:cubicBezTo>
                    <a:cubicBezTo>
                      <a:pt x="183" y="213"/>
                      <a:pt x="213" y="183"/>
                      <a:pt x="213" y="152"/>
                    </a:cubicBezTo>
                    <a:cubicBezTo>
                      <a:pt x="244" y="152"/>
                      <a:pt x="244" y="122"/>
                      <a:pt x="244" y="122"/>
                    </a:cubicBezTo>
                    <a:cubicBezTo>
                      <a:pt x="244" y="91"/>
                      <a:pt x="244" y="91"/>
                      <a:pt x="244" y="61"/>
                    </a:cubicBezTo>
                    <a:cubicBezTo>
                      <a:pt x="244" y="61"/>
                      <a:pt x="244" y="61"/>
                      <a:pt x="213" y="31"/>
                    </a:cubicBezTo>
                    <a:cubicBezTo>
                      <a:pt x="213" y="31"/>
                      <a:pt x="213" y="31"/>
                      <a:pt x="18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504" name="Google Shape;2504;p36"/>
          <p:cNvGrpSpPr/>
          <p:nvPr/>
        </p:nvGrpSpPr>
        <p:grpSpPr>
          <a:xfrm flipH="1">
            <a:off x="4787882" y="744271"/>
            <a:ext cx="1219248" cy="579094"/>
            <a:chOff x="2132275" y="1549000"/>
            <a:chExt cx="785750" cy="373200"/>
          </a:xfrm>
        </p:grpSpPr>
        <p:sp>
          <p:nvSpPr>
            <p:cNvPr id="2505" name="Google Shape;2505;p36"/>
            <p:cNvSpPr/>
            <p:nvPr/>
          </p:nvSpPr>
          <p:spPr>
            <a:xfrm>
              <a:off x="2132275" y="1559000"/>
              <a:ext cx="781950" cy="359150"/>
            </a:xfrm>
            <a:custGeom>
              <a:rect b="b" l="l" r="r" t="t"/>
              <a:pathLst>
                <a:path extrusionOk="0" h="14366" w="31278">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06" name="Google Shape;2506;p36"/>
            <p:cNvGrpSpPr/>
            <p:nvPr/>
          </p:nvGrpSpPr>
          <p:grpSpPr>
            <a:xfrm>
              <a:off x="2133025" y="1549000"/>
              <a:ext cx="785000" cy="373200"/>
              <a:chOff x="2133025" y="1549000"/>
              <a:chExt cx="785000" cy="373200"/>
            </a:xfrm>
          </p:grpSpPr>
          <p:sp>
            <p:nvSpPr>
              <p:cNvPr id="2507" name="Google Shape;2507;p36"/>
              <p:cNvSpPr/>
              <p:nvPr/>
            </p:nvSpPr>
            <p:spPr>
              <a:xfrm>
                <a:off x="2757025" y="1630150"/>
                <a:ext cx="47775" cy="21525"/>
              </a:xfrm>
              <a:custGeom>
                <a:rect b="b" l="l" r="r" t="t"/>
                <a:pathLst>
                  <a:path extrusionOk="0" h="861" w="1911">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36"/>
              <p:cNvSpPr/>
              <p:nvPr/>
            </p:nvSpPr>
            <p:spPr>
              <a:xfrm>
                <a:off x="2554775" y="1549000"/>
                <a:ext cx="217350" cy="92775"/>
              </a:xfrm>
              <a:custGeom>
                <a:rect b="b" l="l" r="r" t="t"/>
                <a:pathLst>
                  <a:path extrusionOk="0" h="3711" w="8694">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p36"/>
              <p:cNvSpPr/>
              <p:nvPr/>
            </p:nvSpPr>
            <p:spPr>
              <a:xfrm>
                <a:off x="2525125" y="1605825"/>
                <a:ext cx="34225" cy="13650"/>
              </a:xfrm>
              <a:custGeom>
                <a:rect b="b" l="l" r="r" t="t"/>
                <a:pathLst>
                  <a:path extrusionOk="0" h="546" w="1369">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p36"/>
              <p:cNvSpPr/>
              <p:nvPr/>
            </p:nvSpPr>
            <p:spPr>
              <a:xfrm>
                <a:off x="2412475" y="1575625"/>
                <a:ext cx="120450" cy="40400"/>
              </a:xfrm>
              <a:custGeom>
                <a:rect b="b" l="l" r="r" t="t"/>
                <a:pathLst>
                  <a:path extrusionOk="0" h="1616" w="4818">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36"/>
              <p:cNvSpPr/>
              <p:nvPr/>
            </p:nvSpPr>
            <p:spPr>
              <a:xfrm>
                <a:off x="2246250" y="1570175"/>
                <a:ext cx="175475" cy="112475"/>
              </a:xfrm>
              <a:custGeom>
                <a:rect b="b" l="l" r="r" t="t"/>
                <a:pathLst>
                  <a:path extrusionOk="0" h="4499" w="7019">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36"/>
              <p:cNvSpPr/>
              <p:nvPr/>
            </p:nvSpPr>
            <p:spPr>
              <a:xfrm>
                <a:off x="2211300" y="1678725"/>
                <a:ext cx="40300" cy="28125"/>
              </a:xfrm>
              <a:custGeom>
                <a:rect b="b" l="l" r="r" t="t"/>
                <a:pathLst>
                  <a:path extrusionOk="0" h="1125" w="1612">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36"/>
              <p:cNvSpPr/>
              <p:nvPr/>
            </p:nvSpPr>
            <p:spPr>
              <a:xfrm>
                <a:off x="2133025" y="1697950"/>
                <a:ext cx="84950" cy="128825"/>
              </a:xfrm>
              <a:custGeom>
                <a:rect b="b" l="l" r="r" t="t"/>
                <a:pathLst>
                  <a:path extrusionOk="0" h="5153" w="3398">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4" name="Google Shape;2514;p36"/>
              <p:cNvSpPr/>
              <p:nvPr/>
            </p:nvSpPr>
            <p:spPr>
              <a:xfrm>
                <a:off x="2173300" y="1818200"/>
                <a:ext cx="124475" cy="74275"/>
              </a:xfrm>
              <a:custGeom>
                <a:rect b="b" l="l" r="r" t="t"/>
                <a:pathLst>
                  <a:path extrusionOk="0" h="2971" w="4979">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5" name="Google Shape;2515;p36"/>
              <p:cNvSpPr/>
              <p:nvPr/>
            </p:nvSpPr>
            <p:spPr>
              <a:xfrm>
                <a:off x="2291850" y="1870725"/>
                <a:ext cx="122875" cy="45800"/>
              </a:xfrm>
              <a:custGeom>
                <a:rect b="b" l="l" r="r" t="t"/>
                <a:pathLst>
                  <a:path extrusionOk="0" h="1832" w="4915">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36"/>
              <p:cNvSpPr/>
              <p:nvPr/>
            </p:nvSpPr>
            <p:spPr>
              <a:xfrm>
                <a:off x="2403550" y="1870900"/>
                <a:ext cx="35750" cy="20625"/>
              </a:xfrm>
              <a:custGeom>
                <a:rect b="b" l="l" r="r" t="t"/>
                <a:pathLst>
                  <a:path extrusionOk="0" h="825" w="143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36"/>
              <p:cNvSpPr/>
              <p:nvPr/>
            </p:nvSpPr>
            <p:spPr>
              <a:xfrm>
                <a:off x="2434250" y="1873250"/>
                <a:ext cx="137250" cy="48950"/>
              </a:xfrm>
              <a:custGeom>
                <a:rect b="b" l="l" r="r" t="t"/>
                <a:pathLst>
                  <a:path extrusionOk="0" h="1958" w="549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36"/>
              <p:cNvSpPr/>
              <p:nvPr/>
            </p:nvSpPr>
            <p:spPr>
              <a:xfrm>
                <a:off x="2572250" y="1872500"/>
                <a:ext cx="24325" cy="11425"/>
              </a:xfrm>
              <a:custGeom>
                <a:rect b="b" l="l" r="r" t="t"/>
                <a:pathLst>
                  <a:path extrusionOk="0" h="457" w="973">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36"/>
              <p:cNvSpPr/>
              <p:nvPr/>
            </p:nvSpPr>
            <p:spPr>
              <a:xfrm>
                <a:off x="2592450" y="1856925"/>
                <a:ext cx="87550" cy="26725"/>
              </a:xfrm>
              <a:custGeom>
                <a:rect b="b" l="l" r="r" t="t"/>
                <a:pathLst>
                  <a:path extrusionOk="0" h="1069" w="3502">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36"/>
              <p:cNvSpPr/>
              <p:nvPr/>
            </p:nvSpPr>
            <p:spPr>
              <a:xfrm>
                <a:off x="2675350" y="1866925"/>
                <a:ext cx="162125" cy="54600"/>
              </a:xfrm>
              <a:custGeom>
                <a:rect b="b" l="l" r="r" t="t"/>
                <a:pathLst>
                  <a:path extrusionOk="0" h="2184" w="6485">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36"/>
              <p:cNvSpPr/>
              <p:nvPr/>
            </p:nvSpPr>
            <p:spPr>
              <a:xfrm>
                <a:off x="2827575" y="1779775"/>
                <a:ext cx="90450" cy="106100"/>
              </a:xfrm>
              <a:custGeom>
                <a:rect b="b" l="l" r="r" t="t"/>
                <a:pathLst>
                  <a:path extrusionOk="0" h="4244" w="3618">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36"/>
              <p:cNvSpPr/>
              <p:nvPr/>
            </p:nvSpPr>
            <p:spPr>
              <a:xfrm>
                <a:off x="2810100" y="1673200"/>
                <a:ext cx="103350" cy="116925"/>
              </a:xfrm>
              <a:custGeom>
                <a:rect b="b" l="l" r="r" t="t"/>
                <a:pathLst>
                  <a:path extrusionOk="0" h="4677" w="4134">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36"/>
              <p:cNvSpPr/>
              <p:nvPr/>
            </p:nvSpPr>
            <p:spPr>
              <a:xfrm>
                <a:off x="2782725" y="1641475"/>
                <a:ext cx="41075" cy="44100"/>
              </a:xfrm>
              <a:custGeom>
                <a:rect b="b" l="l" r="r" t="t"/>
                <a:pathLst>
                  <a:path extrusionOk="0" h="1764" w="1643">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36"/>
              <p:cNvSpPr/>
              <p:nvPr/>
            </p:nvSpPr>
            <p:spPr>
              <a:xfrm>
                <a:off x="2268475" y="1859475"/>
                <a:ext cx="68225" cy="25400"/>
              </a:xfrm>
              <a:custGeom>
                <a:rect b="b" l="l" r="r" t="t"/>
                <a:pathLst>
                  <a:path extrusionOk="0" h="1016" w="2729">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36"/>
              <p:cNvSpPr/>
              <p:nvPr/>
            </p:nvSpPr>
            <p:spPr>
              <a:xfrm>
                <a:off x="2174050" y="1794925"/>
                <a:ext cx="66900" cy="32750"/>
              </a:xfrm>
              <a:custGeom>
                <a:rect b="b" l="l" r="r" t="t"/>
                <a:pathLst>
                  <a:path extrusionOk="0" h="1310" w="2676">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36"/>
              <p:cNvSpPr/>
              <p:nvPr/>
            </p:nvSpPr>
            <p:spPr>
              <a:xfrm>
                <a:off x="2323725" y="1810825"/>
                <a:ext cx="85925" cy="37625"/>
              </a:xfrm>
              <a:custGeom>
                <a:rect b="b" l="l" r="r" t="t"/>
                <a:pathLst>
                  <a:path extrusionOk="0" h="1505" w="3437">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36"/>
              <p:cNvSpPr/>
              <p:nvPr/>
            </p:nvSpPr>
            <p:spPr>
              <a:xfrm>
                <a:off x="2395950" y="1864900"/>
                <a:ext cx="32700" cy="13700"/>
              </a:xfrm>
              <a:custGeom>
                <a:rect b="b" l="l" r="r" t="t"/>
                <a:pathLst>
                  <a:path extrusionOk="0" h="548" w="1308">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36"/>
              <p:cNvSpPr/>
              <p:nvPr/>
            </p:nvSpPr>
            <p:spPr>
              <a:xfrm>
                <a:off x="2490925" y="1833525"/>
                <a:ext cx="124550" cy="48650"/>
              </a:xfrm>
              <a:custGeom>
                <a:rect b="b" l="l" r="r" t="t"/>
                <a:pathLst>
                  <a:path extrusionOk="0" h="1946" w="4982">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36"/>
              <p:cNvSpPr/>
              <p:nvPr/>
            </p:nvSpPr>
            <p:spPr>
              <a:xfrm>
                <a:off x="2643675" y="1838750"/>
                <a:ext cx="22050" cy="13250"/>
              </a:xfrm>
              <a:custGeom>
                <a:rect b="b" l="l" r="r" t="t"/>
                <a:pathLst>
                  <a:path extrusionOk="0" h="530" w="882">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36"/>
              <p:cNvSpPr/>
              <p:nvPr/>
            </p:nvSpPr>
            <p:spPr>
              <a:xfrm>
                <a:off x="2666625" y="1852425"/>
                <a:ext cx="39375" cy="18000"/>
              </a:xfrm>
              <a:custGeom>
                <a:rect b="b" l="l" r="r" t="t"/>
                <a:pathLst>
                  <a:path extrusionOk="0" h="720" w="1575">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36"/>
              <p:cNvSpPr/>
              <p:nvPr/>
            </p:nvSpPr>
            <p:spPr>
              <a:xfrm>
                <a:off x="2804775" y="1862125"/>
                <a:ext cx="38025" cy="21800"/>
              </a:xfrm>
              <a:custGeom>
                <a:rect b="b" l="l" r="r" t="t"/>
                <a:pathLst>
                  <a:path extrusionOk="0" h="872" w="1521">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36"/>
              <p:cNvSpPr/>
              <p:nvPr/>
            </p:nvSpPr>
            <p:spPr>
              <a:xfrm>
                <a:off x="2766775" y="1824275"/>
                <a:ext cx="22825" cy="14800"/>
              </a:xfrm>
              <a:custGeom>
                <a:rect b="b" l="l" r="r" t="t"/>
                <a:pathLst>
                  <a:path extrusionOk="0" h="592" w="913">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36"/>
              <p:cNvSpPr/>
              <p:nvPr/>
            </p:nvSpPr>
            <p:spPr>
              <a:xfrm>
                <a:off x="2144700" y="1756925"/>
                <a:ext cx="6600" cy="36975"/>
              </a:xfrm>
              <a:custGeom>
                <a:rect b="b" l="l" r="r" t="t"/>
                <a:pathLst>
                  <a:path extrusionOk="0" h="1479" w="264">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36"/>
              <p:cNvSpPr/>
              <p:nvPr/>
            </p:nvSpPr>
            <p:spPr>
              <a:xfrm>
                <a:off x="2153550" y="1757550"/>
                <a:ext cx="5350" cy="43075"/>
              </a:xfrm>
              <a:custGeom>
                <a:rect b="b" l="l" r="r" t="t"/>
                <a:pathLst>
                  <a:path extrusionOk="0" h="1723" w="214">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36"/>
              <p:cNvSpPr/>
              <p:nvPr/>
            </p:nvSpPr>
            <p:spPr>
              <a:xfrm>
                <a:off x="2159625" y="1775800"/>
                <a:ext cx="5350" cy="34725"/>
              </a:xfrm>
              <a:custGeom>
                <a:rect b="b" l="l" r="r" t="t"/>
                <a:pathLst>
                  <a:path extrusionOk="0" h="1389" w="214">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36"/>
              <p:cNvSpPr/>
              <p:nvPr/>
            </p:nvSpPr>
            <p:spPr>
              <a:xfrm>
                <a:off x="2166475" y="1787000"/>
                <a:ext cx="6100" cy="27000"/>
              </a:xfrm>
              <a:custGeom>
                <a:rect b="b" l="l" r="r" t="t"/>
                <a:pathLst>
                  <a:path extrusionOk="0" h="1080" w="244">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36"/>
              <p:cNvSpPr/>
              <p:nvPr/>
            </p:nvSpPr>
            <p:spPr>
              <a:xfrm>
                <a:off x="2173300" y="1808050"/>
                <a:ext cx="4575" cy="14325"/>
              </a:xfrm>
              <a:custGeom>
                <a:rect b="b" l="l" r="r" t="t"/>
                <a:pathLst>
                  <a:path extrusionOk="0" h="573" w="183">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36"/>
              <p:cNvSpPr/>
              <p:nvPr/>
            </p:nvSpPr>
            <p:spPr>
              <a:xfrm>
                <a:off x="2179375" y="1787775"/>
                <a:ext cx="3075" cy="15600"/>
              </a:xfrm>
              <a:custGeom>
                <a:rect b="b" l="l" r="r" t="t"/>
                <a:pathLst>
                  <a:path extrusionOk="0" h="624" w="123">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36"/>
              <p:cNvSpPr/>
              <p:nvPr/>
            </p:nvSpPr>
            <p:spPr>
              <a:xfrm>
                <a:off x="2187750" y="1795750"/>
                <a:ext cx="4575" cy="19775"/>
              </a:xfrm>
              <a:custGeom>
                <a:rect b="b" l="l" r="r" t="t"/>
                <a:pathLst>
                  <a:path extrusionOk="0" h="791" w="183">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36"/>
              <p:cNvSpPr/>
              <p:nvPr/>
            </p:nvSpPr>
            <p:spPr>
              <a:xfrm>
                <a:off x="2199900" y="1794675"/>
                <a:ext cx="6100" cy="23425"/>
              </a:xfrm>
              <a:custGeom>
                <a:rect b="b" l="l" r="r" t="t"/>
                <a:pathLst>
                  <a:path extrusionOk="0" h="937" w="244">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36"/>
              <p:cNvSpPr/>
              <p:nvPr/>
            </p:nvSpPr>
            <p:spPr>
              <a:xfrm>
                <a:off x="2213575" y="1797825"/>
                <a:ext cx="10675" cy="23025"/>
              </a:xfrm>
              <a:custGeom>
                <a:rect b="b" l="l" r="r" t="t"/>
                <a:pathLst>
                  <a:path extrusionOk="0" h="921" w="427">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36"/>
              <p:cNvSpPr/>
              <p:nvPr/>
            </p:nvSpPr>
            <p:spPr>
              <a:xfrm>
                <a:off x="2228025" y="1794800"/>
                <a:ext cx="6100" cy="24075"/>
              </a:xfrm>
              <a:custGeom>
                <a:rect b="b" l="l" r="r" t="t"/>
                <a:pathLst>
                  <a:path extrusionOk="0" h="963" w="244">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36"/>
              <p:cNvSpPr/>
              <p:nvPr/>
            </p:nvSpPr>
            <p:spPr>
              <a:xfrm>
                <a:off x="2240925" y="1793075"/>
                <a:ext cx="5350" cy="24800"/>
              </a:xfrm>
              <a:custGeom>
                <a:rect b="b" l="l" r="r" t="t"/>
                <a:pathLst>
                  <a:path extrusionOk="0" h="992" w="214">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36"/>
              <p:cNvSpPr/>
              <p:nvPr/>
            </p:nvSpPr>
            <p:spPr>
              <a:xfrm>
                <a:off x="2256125" y="1784725"/>
                <a:ext cx="3825" cy="22250"/>
              </a:xfrm>
              <a:custGeom>
                <a:rect b="b" l="l" r="r" t="t"/>
                <a:pathLst>
                  <a:path extrusionOk="0" h="890" w="153">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36"/>
              <p:cNvSpPr/>
              <p:nvPr/>
            </p:nvSpPr>
            <p:spPr>
              <a:xfrm>
                <a:off x="2184700" y="1815950"/>
                <a:ext cx="3825" cy="19325"/>
              </a:xfrm>
              <a:custGeom>
                <a:rect b="b" l="l" r="r" t="t"/>
                <a:pathLst>
                  <a:path extrusionOk="0" h="773" w="153">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p36"/>
              <p:cNvSpPr/>
              <p:nvPr/>
            </p:nvSpPr>
            <p:spPr>
              <a:xfrm>
                <a:off x="2190775" y="1821650"/>
                <a:ext cx="4600" cy="27375"/>
              </a:xfrm>
              <a:custGeom>
                <a:rect b="b" l="l" r="r" t="t"/>
                <a:pathLst>
                  <a:path extrusionOk="0" h="1095" w="184">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p36"/>
              <p:cNvSpPr/>
              <p:nvPr/>
            </p:nvSpPr>
            <p:spPr>
              <a:xfrm>
                <a:off x="2198375" y="1826825"/>
                <a:ext cx="4300" cy="33525"/>
              </a:xfrm>
              <a:custGeom>
                <a:rect b="b" l="l" r="r" t="t"/>
                <a:pathLst>
                  <a:path extrusionOk="0" h="1341" w="172">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36"/>
              <p:cNvSpPr/>
              <p:nvPr/>
            </p:nvSpPr>
            <p:spPr>
              <a:xfrm>
                <a:off x="2207500" y="1832800"/>
                <a:ext cx="6100" cy="30475"/>
              </a:xfrm>
              <a:custGeom>
                <a:rect b="b" l="l" r="r" t="t"/>
                <a:pathLst>
                  <a:path extrusionOk="0" h="1219" w="244">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p36"/>
              <p:cNvSpPr/>
              <p:nvPr/>
            </p:nvSpPr>
            <p:spPr>
              <a:xfrm>
                <a:off x="2215850" y="1844075"/>
                <a:ext cx="4600" cy="25975"/>
              </a:xfrm>
              <a:custGeom>
                <a:rect b="b" l="l" r="r" t="t"/>
                <a:pathLst>
                  <a:path extrusionOk="0" h="1039" w="184">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p36"/>
              <p:cNvSpPr/>
              <p:nvPr/>
            </p:nvSpPr>
            <p:spPr>
              <a:xfrm>
                <a:off x="2225725" y="1844750"/>
                <a:ext cx="5350" cy="28075"/>
              </a:xfrm>
              <a:custGeom>
                <a:rect b="b" l="l" r="r" t="t"/>
                <a:pathLst>
                  <a:path extrusionOk="0" h="1123" w="214">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1" name="Google Shape;2551;p36"/>
              <p:cNvSpPr/>
              <p:nvPr/>
            </p:nvSpPr>
            <p:spPr>
              <a:xfrm>
                <a:off x="2238025" y="1852425"/>
                <a:ext cx="5200" cy="25600"/>
              </a:xfrm>
              <a:custGeom>
                <a:rect b="b" l="l" r="r" t="t"/>
                <a:pathLst>
                  <a:path extrusionOk="0" h="1024" w="208">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2" name="Google Shape;2552;p36"/>
              <p:cNvSpPr/>
              <p:nvPr/>
            </p:nvSpPr>
            <p:spPr>
              <a:xfrm>
                <a:off x="2251575" y="1851775"/>
                <a:ext cx="8375" cy="30925"/>
              </a:xfrm>
              <a:custGeom>
                <a:rect b="b" l="l" r="r" t="t"/>
                <a:pathLst>
                  <a:path extrusionOk="0" h="1237" w="335">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36"/>
              <p:cNvSpPr/>
              <p:nvPr/>
            </p:nvSpPr>
            <p:spPr>
              <a:xfrm>
                <a:off x="2263725" y="1850825"/>
                <a:ext cx="5350" cy="29300"/>
              </a:xfrm>
              <a:custGeom>
                <a:rect b="b" l="l" r="r" t="t"/>
                <a:pathLst>
                  <a:path extrusionOk="0" h="1172" w="214">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4" name="Google Shape;2554;p36"/>
              <p:cNvSpPr/>
              <p:nvPr/>
            </p:nvSpPr>
            <p:spPr>
              <a:xfrm>
                <a:off x="2274375" y="1863750"/>
                <a:ext cx="3825" cy="24525"/>
              </a:xfrm>
              <a:custGeom>
                <a:rect b="b" l="l" r="r" t="t"/>
                <a:pathLst>
                  <a:path extrusionOk="0" h="981" w="153">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5" name="Google Shape;2555;p36"/>
              <p:cNvSpPr/>
              <p:nvPr/>
            </p:nvSpPr>
            <p:spPr>
              <a:xfrm>
                <a:off x="2283475" y="1863375"/>
                <a:ext cx="3075" cy="7425"/>
              </a:xfrm>
              <a:custGeom>
                <a:rect b="b" l="l" r="r" t="t"/>
                <a:pathLst>
                  <a:path extrusionOk="0" h="297" w="123">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6" name="Google Shape;2556;p36"/>
              <p:cNvSpPr/>
              <p:nvPr/>
            </p:nvSpPr>
            <p:spPr>
              <a:xfrm>
                <a:off x="2291075" y="1861850"/>
                <a:ext cx="3825" cy="12950"/>
              </a:xfrm>
              <a:custGeom>
                <a:rect b="b" l="l" r="r" t="t"/>
                <a:pathLst>
                  <a:path extrusionOk="0" h="518" w="153">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7" name="Google Shape;2557;p36"/>
              <p:cNvSpPr/>
              <p:nvPr/>
            </p:nvSpPr>
            <p:spPr>
              <a:xfrm>
                <a:off x="2300975" y="1859200"/>
                <a:ext cx="3050" cy="15725"/>
              </a:xfrm>
              <a:custGeom>
                <a:rect b="b" l="l" r="r" t="t"/>
                <a:pathLst>
                  <a:path extrusionOk="0" h="629" w="122">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8" name="Google Shape;2558;p36"/>
              <p:cNvSpPr/>
              <p:nvPr/>
            </p:nvSpPr>
            <p:spPr>
              <a:xfrm>
                <a:off x="2311600" y="1856925"/>
                <a:ext cx="3075" cy="20900"/>
              </a:xfrm>
              <a:custGeom>
                <a:rect b="b" l="l" r="r" t="t"/>
                <a:pathLst>
                  <a:path extrusionOk="0" h="836" w="123">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9" name="Google Shape;2559;p36"/>
              <p:cNvSpPr/>
              <p:nvPr/>
            </p:nvSpPr>
            <p:spPr>
              <a:xfrm>
                <a:off x="2321475" y="1857675"/>
                <a:ext cx="3075" cy="21300"/>
              </a:xfrm>
              <a:custGeom>
                <a:rect b="b" l="l" r="r" t="t"/>
                <a:pathLst>
                  <a:path extrusionOk="0" h="852" w="123">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36"/>
              <p:cNvSpPr/>
              <p:nvPr/>
            </p:nvSpPr>
            <p:spPr>
              <a:xfrm>
                <a:off x="2330600" y="1849325"/>
                <a:ext cx="4575" cy="25775"/>
              </a:xfrm>
              <a:custGeom>
                <a:rect b="b" l="l" r="r" t="t"/>
                <a:pathLst>
                  <a:path extrusionOk="0" h="1031" w="183">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1" name="Google Shape;2561;p36"/>
              <p:cNvSpPr/>
              <p:nvPr/>
            </p:nvSpPr>
            <p:spPr>
              <a:xfrm>
                <a:off x="2340475" y="1844000"/>
                <a:ext cx="4575" cy="26550"/>
              </a:xfrm>
              <a:custGeom>
                <a:rect b="b" l="l" r="r" t="t"/>
                <a:pathLst>
                  <a:path extrusionOk="0" h="1062" w="183">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36"/>
              <p:cNvSpPr/>
              <p:nvPr/>
            </p:nvSpPr>
            <p:spPr>
              <a:xfrm>
                <a:off x="2352625" y="1844750"/>
                <a:ext cx="3075" cy="13325"/>
              </a:xfrm>
              <a:custGeom>
                <a:rect b="b" l="l" r="r" t="t"/>
                <a:pathLst>
                  <a:path extrusionOk="0" h="533" w="123">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3" name="Google Shape;2563;p36"/>
              <p:cNvSpPr/>
              <p:nvPr/>
            </p:nvSpPr>
            <p:spPr>
              <a:xfrm>
                <a:off x="2361000" y="1845125"/>
                <a:ext cx="2300" cy="3825"/>
              </a:xfrm>
              <a:custGeom>
                <a:rect b="b" l="l" r="r" t="t"/>
                <a:pathLst>
                  <a:path extrusionOk="0" h="153" w="92">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36"/>
              <p:cNvSpPr/>
              <p:nvPr/>
            </p:nvSpPr>
            <p:spPr>
              <a:xfrm>
                <a:off x="2300975" y="1878575"/>
                <a:ext cx="4575" cy="17500"/>
              </a:xfrm>
              <a:custGeom>
                <a:rect b="b" l="l" r="r" t="t"/>
                <a:pathLst>
                  <a:path extrusionOk="0" h="700" w="183">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36"/>
              <p:cNvSpPr/>
              <p:nvPr/>
            </p:nvSpPr>
            <p:spPr>
              <a:xfrm>
                <a:off x="2307800" y="1878950"/>
                <a:ext cx="3075" cy="22450"/>
              </a:xfrm>
              <a:custGeom>
                <a:rect b="b" l="l" r="r" t="t"/>
                <a:pathLst>
                  <a:path extrusionOk="0" h="898" w="123">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36"/>
              <p:cNvSpPr/>
              <p:nvPr/>
            </p:nvSpPr>
            <p:spPr>
              <a:xfrm>
                <a:off x="2313125" y="1878200"/>
                <a:ext cx="4575" cy="25275"/>
              </a:xfrm>
              <a:custGeom>
                <a:rect b="b" l="l" r="r" t="t"/>
                <a:pathLst>
                  <a:path extrusionOk="0" h="1011" w="183">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36"/>
              <p:cNvSpPr/>
              <p:nvPr/>
            </p:nvSpPr>
            <p:spPr>
              <a:xfrm>
                <a:off x="2321475" y="1877425"/>
                <a:ext cx="4975" cy="28825"/>
              </a:xfrm>
              <a:custGeom>
                <a:rect b="b" l="l" r="r" t="t"/>
                <a:pathLst>
                  <a:path extrusionOk="0" h="1153" w="199">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36"/>
              <p:cNvSpPr/>
              <p:nvPr/>
            </p:nvSpPr>
            <p:spPr>
              <a:xfrm>
                <a:off x="2330600" y="1885025"/>
                <a:ext cx="3075" cy="23775"/>
              </a:xfrm>
              <a:custGeom>
                <a:rect b="b" l="l" r="r" t="t"/>
                <a:pathLst>
                  <a:path extrusionOk="0" h="951" w="123">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36"/>
              <p:cNvSpPr/>
              <p:nvPr/>
            </p:nvSpPr>
            <p:spPr>
              <a:xfrm>
                <a:off x="2338200" y="1893400"/>
                <a:ext cx="3050" cy="17100"/>
              </a:xfrm>
              <a:custGeom>
                <a:rect b="b" l="l" r="r" t="t"/>
                <a:pathLst>
                  <a:path extrusionOk="0" h="684" w="122">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36"/>
              <p:cNvSpPr/>
              <p:nvPr/>
            </p:nvSpPr>
            <p:spPr>
              <a:xfrm>
                <a:off x="2349600" y="1892050"/>
                <a:ext cx="6100" cy="18075"/>
              </a:xfrm>
              <a:custGeom>
                <a:rect b="b" l="l" r="r" t="t"/>
                <a:pathLst>
                  <a:path extrusionOk="0" h="723" w="244">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36"/>
              <p:cNvSpPr/>
              <p:nvPr/>
            </p:nvSpPr>
            <p:spPr>
              <a:xfrm>
                <a:off x="2360225" y="1891500"/>
                <a:ext cx="3825" cy="12175"/>
              </a:xfrm>
              <a:custGeom>
                <a:rect b="b" l="l" r="r" t="t"/>
                <a:pathLst>
                  <a:path extrusionOk="0" h="487" w="153">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36"/>
              <p:cNvSpPr/>
              <p:nvPr/>
            </p:nvSpPr>
            <p:spPr>
              <a:xfrm>
                <a:off x="2368600" y="1884275"/>
                <a:ext cx="3825" cy="18450"/>
              </a:xfrm>
              <a:custGeom>
                <a:rect b="b" l="l" r="r" t="t"/>
                <a:pathLst>
                  <a:path extrusionOk="0" h="738" w="153">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36"/>
              <p:cNvSpPr/>
              <p:nvPr/>
            </p:nvSpPr>
            <p:spPr>
              <a:xfrm>
                <a:off x="2375775" y="1877900"/>
                <a:ext cx="5750" cy="22475"/>
              </a:xfrm>
              <a:custGeom>
                <a:rect b="b" l="l" r="r" t="t"/>
                <a:pathLst>
                  <a:path extrusionOk="0" h="899" w="23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36"/>
              <p:cNvSpPr/>
              <p:nvPr/>
            </p:nvSpPr>
            <p:spPr>
              <a:xfrm>
                <a:off x="2387600" y="1873825"/>
                <a:ext cx="3825" cy="17700"/>
              </a:xfrm>
              <a:custGeom>
                <a:rect b="b" l="l" r="r" t="t"/>
                <a:pathLst>
                  <a:path extrusionOk="0" h="708" w="153">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36"/>
              <p:cNvSpPr/>
              <p:nvPr/>
            </p:nvSpPr>
            <p:spPr>
              <a:xfrm>
                <a:off x="2395950" y="1872500"/>
                <a:ext cx="3825" cy="7625"/>
              </a:xfrm>
              <a:custGeom>
                <a:rect b="b" l="l" r="r" t="t"/>
                <a:pathLst>
                  <a:path extrusionOk="0" h="305" w="153">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36"/>
              <p:cNvSpPr/>
              <p:nvPr/>
            </p:nvSpPr>
            <p:spPr>
              <a:xfrm>
                <a:off x="2404300" y="1867925"/>
                <a:ext cx="3825" cy="4600"/>
              </a:xfrm>
              <a:custGeom>
                <a:rect b="b" l="l" r="r" t="t"/>
                <a:pathLst>
                  <a:path extrusionOk="0" h="184" w="153">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36"/>
              <p:cNvSpPr/>
              <p:nvPr/>
            </p:nvSpPr>
            <p:spPr>
              <a:xfrm>
                <a:off x="2424075" y="1868700"/>
                <a:ext cx="3825" cy="12925"/>
              </a:xfrm>
              <a:custGeom>
                <a:rect b="b" l="l" r="r" t="t"/>
                <a:pathLst>
                  <a:path extrusionOk="0" h="517" w="153">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36"/>
              <p:cNvSpPr/>
              <p:nvPr/>
            </p:nvSpPr>
            <p:spPr>
              <a:xfrm>
                <a:off x="2431675" y="1866800"/>
                <a:ext cx="2300" cy="16350"/>
              </a:xfrm>
              <a:custGeom>
                <a:rect b="b" l="l" r="r" t="t"/>
                <a:pathLst>
                  <a:path extrusionOk="0" h="654" w="92">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36"/>
              <p:cNvSpPr/>
              <p:nvPr/>
            </p:nvSpPr>
            <p:spPr>
              <a:xfrm>
                <a:off x="2442300" y="1859950"/>
                <a:ext cx="3825" cy="29850"/>
              </a:xfrm>
              <a:custGeom>
                <a:rect b="b" l="l" r="r" t="t"/>
                <a:pathLst>
                  <a:path extrusionOk="0" h="1194" w="153">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36"/>
              <p:cNvSpPr/>
              <p:nvPr/>
            </p:nvSpPr>
            <p:spPr>
              <a:xfrm>
                <a:off x="2452175" y="1859950"/>
                <a:ext cx="6100" cy="40075"/>
              </a:xfrm>
              <a:custGeom>
                <a:rect b="b" l="l" r="r" t="t"/>
                <a:pathLst>
                  <a:path extrusionOk="0" h="1603" w="244">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36"/>
              <p:cNvSpPr/>
              <p:nvPr/>
            </p:nvSpPr>
            <p:spPr>
              <a:xfrm>
                <a:off x="2463575" y="1878200"/>
                <a:ext cx="3825" cy="32125"/>
              </a:xfrm>
              <a:custGeom>
                <a:rect b="b" l="l" r="r" t="t"/>
                <a:pathLst>
                  <a:path extrusionOk="0" h="1285" w="153">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36"/>
              <p:cNvSpPr/>
              <p:nvPr/>
            </p:nvSpPr>
            <p:spPr>
              <a:xfrm>
                <a:off x="2474975" y="1884575"/>
                <a:ext cx="4600" cy="28025"/>
              </a:xfrm>
              <a:custGeom>
                <a:rect b="b" l="l" r="r" t="t"/>
                <a:pathLst>
                  <a:path extrusionOk="0" h="1121" w="184">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36"/>
              <p:cNvSpPr/>
              <p:nvPr/>
            </p:nvSpPr>
            <p:spPr>
              <a:xfrm>
                <a:off x="2490175" y="1889775"/>
                <a:ext cx="3825" cy="26425"/>
              </a:xfrm>
              <a:custGeom>
                <a:rect b="b" l="l" r="r" t="t"/>
                <a:pathLst>
                  <a:path extrusionOk="0" h="1057" w="153">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36"/>
              <p:cNvSpPr/>
              <p:nvPr/>
            </p:nvSpPr>
            <p:spPr>
              <a:xfrm>
                <a:off x="2503850" y="1889900"/>
                <a:ext cx="3825" cy="25475"/>
              </a:xfrm>
              <a:custGeom>
                <a:rect b="b" l="l" r="r" t="t"/>
                <a:pathLst>
                  <a:path extrusionOk="0" h="1019" w="153">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36"/>
              <p:cNvSpPr/>
              <p:nvPr/>
            </p:nvSpPr>
            <p:spPr>
              <a:xfrm>
                <a:off x="2515250" y="1886550"/>
                <a:ext cx="4575" cy="27000"/>
              </a:xfrm>
              <a:custGeom>
                <a:rect b="b" l="l" r="r" t="t"/>
                <a:pathLst>
                  <a:path extrusionOk="0" h="1080" w="183">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36"/>
              <p:cNvSpPr/>
              <p:nvPr/>
            </p:nvSpPr>
            <p:spPr>
              <a:xfrm>
                <a:off x="2525900" y="1883050"/>
                <a:ext cx="4575" cy="26700"/>
              </a:xfrm>
              <a:custGeom>
                <a:rect b="b" l="l" r="r" t="t"/>
                <a:pathLst>
                  <a:path extrusionOk="0" h="1068" w="183">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36"/>
              <p:cNvSpPr/>
              <p:nvPr/>
            </p:nvSpPr>
            <p:spPr>
              <a:xfrm>
                <a:off x="2535000" y="1878200"/>
                <a:ext cx="4225" cy="23750"/>
              </a:xfrm>
              <a:custGeom>
                <a:rect b="b" l="l" r="r" t="t"/>
                <a:pathLst>
                  <a:path extrusionOk="0" h="950" w="169">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36"/>
              <p:cNvSpPr/>
              <p:nvPr/>
            </p:nvSpPr>
            <p:spPr>
              <a:xfrm>
                <a:off x="2544125" y="1879325"/>
                <a:ext cx="3825" cy="13700"/>
              </a:xfrm>
              <a:custGeom>
                <a:rect b="b" l="l" r="r" t="t"/>
                <a:pathLst>
                  <a:path extrusionOk="0" h="548" w="153">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36"/>
              <p:cNvSpPr/>
              <p:nvPr/>
            </p:nvSpPr>
            <p:spPr>
              <a:xfrm>
                <a:off x="2554775" y="1877800"/>
                <a:ext cx="3050" cy="9150"/>
              </a:xfrm>
              <a:custGeom>
                <a:rect b="b" l="l" r="r" t="t"/>
                <a:pathLst>
                  <a:path extrusionOk="0" h="366" w="122">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36"/>
              <p:cNvSpPr/>
              <p:nvPr/>
            </p:nvSpPr>
            <p:spPr>
              <a:xfrm>
                <a:off x="2501575" y="1826525"/>
                <a:ext cx="3075" cy="14650"/>
              </a:xfrm>
              <a:custGeom>
                <a:rect b="b" l="l" r="r" t="t"/>
                <a:pathLst>
                  <a:path extrusionOk="0" h="586" w="123">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36"/>
              <p:cNvSpPr/>
              <p:nvPr/>
            </p:nvSpPr>
            <p:spPr>
              <a:xfrm>
                <a:off x="2506900" y="1836775"/>
                <a:ext cx="4575" cy="17500"/>
              </a:xfrm>
              <a:custGeom>
                <a:rect b="b" l="l" r="r" t="t"/>
                <a:pathLst>
                  <a:path extrusionOk="0" h="700" w="183">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36"/>
              <p:cNvSpPr/>
              <p:nvPr/>
            </p:nvSpPr>
            <p:spPr>
              <a:xfrm>
                <a:off x="2517525" y="1843625"/>
                <a:ext cx="3825" cy="14450"/>
              </a:xfrm>
              <a:custGeom>
                <a:rect b="b" l="l" r="r" t="t"/>
                <a:pathLst>
                  <a:path extrusionOk="0" h="578" w="153">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36"/>
              <p:cNvSpPr/>
              <p:nvPr/>
            </p:nvSpPr>
            <p:spPr>
              <a:xfrm>
                <a:off x="2533500" y="1855025"/>
                <a:ext cx="3050" cy="7625"/>
              </a:xfrm>
              <a:custGeom>
                <a:rect b="b" l="l" r="r" t="t"/>
                <a:pathLst>
                  <a:path extrusionOk="0" h="305" w="122">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36"/>
              <p:cNvSpPr/>
              <p:nvPr/>
            </p:nvSpPr>
            <p:spPr>
              <a:xfrm>
                <a:off x="2549450" y="1855775"/>
                <a:ext cx="3050" cy="2300"/>
              </a:xfrm>
              <a:custGeom>
                <a:rect b="b" l="l" r="r" t="t"/>
                <a:pathLst>
                  <a:path extrusionOk="0" h="92" w="122">
                    <a:moveTo>
                      <a:pt x="61" y="0"/>
                    </a:moveTo>
                    <a:cubicBezTo>
                      <a:pt x="0" y="0"/>
                      <a:pt x="0" y="92"/>
                      <a:pt x="61" y="92"/>
                    </a:cubicBezTo>
                    <a:cubicBezTo>
                      <a:pt x="122" y="9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36"/>
              <p:cNvSpPr/>
              <p:nvPr/>
            </p:nvSpPr>
            <p:spPr>
              <a:xfrm>
                <a:off x="2570725" y="1856525"/>
                <a:ext cx="3075" cy="3075"/>
              </a:xfrm>
              <a:custGeom>
                <a:rect b="b" l="l" r="r" t="t"/>
                <a:pathLst>
                  <a:path extrusionOk="0" h="123" w="123">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36"/>
              <p:cNvSpPr/>
              <p:nvPr/>
            </p:nvSpPr>
            <p:spPr>
              <a:xfrm>
                <a:off x="2583650" y="1843625"/>
                <a:ext cx="3825" cy="3050"/>
              </a:xfrm>
              <a:custGeom>
                <a:rect b="b" l="l" r="r" t="t"/>
                <a:pathLst>
                  <a:path extrusionOk="0" h="122" w="153">
                    <a:moveTo>
                      <a:pt x="91" y="0"/>
                    </a:moveTo>
                    <a:cubicBezTo>
                      <a:pt x="0" y="0"/>
                      <a:pt x="0" y="122"/>
                      <a:pt x="91" y="122"/>
                    </a:cubicBezTo>
                    <a:cubicBezTo>
                      <a:pt x="152" y="122"/>
                      <a:pt x="15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36"/>
              <p:cNvSpPr/>
              <p:nvPr/>
            </p:nvSpPr>
            <p:spPr>
              <a:xfrm>
                <a:off x="2598850" y="1837525"/>
                <a:ext cx="25" cy="25"/>
              </a:xfrm>
              <a:custGeom>
                <a:rect b="b" l="l" r="r" t="t"/>
                <a:pathLst>
                  <a:path extrusionOk="0" h="1" w="1">
                    <a:moveTo>
                      <a:pt x="0" y="1"/>
                    </a:moveTo>
                    <a:cubicBezTo>
                      <a:pt x="0" y="1"/>
                      <a:pt x="0" y="1"/>
                      <a:pt x="0" y="1"/>
                    </a:cubicBez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36"/>
              <p:cNvSpPr/>
              <p:nvPr/>
            </p:nvSpPr>
            <p:spPr>
              <a:xfrm>
                <a:off x="2600350" y="1854175"/>
                <a:ext cx="5825" cy="18150"/>
              </a:xfrm>
              <a:custGeom>
                <a:rect b="b" l="l" r="r" t="t"/>
                <a:pathLst>
                  <a:path extrusionOk="0" h="726" w="233">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36"/>
              <p:cNvSpPr/>
              <p:nvPr/>
            </p:nvSpPr>
            <p:spPr>
              <a:xfrm>
                <a:off x="2606450" y="1849400"/>
                <a:ext cx="4575" cy="21600"/>
              </a:xfrm>
              <a:custGeom>
                <a:rect b="b" l="l" r="r" t="t"/>
                <a:pathLst>
                  <a:path extrusionOk="0" h="864" w="183">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36"/>
              <p:cNvSpPr/>
              <p:nvPr/>
            </p:nvSpPr>
            <p:spPr>
              <a:xfrm>
                <a:off x="2617075" y="1845525"/>
                <a:ext cx="3825" cy="29075"/>
              </a:xfrm>
              <a:custGeom>
                <a:rect b="b" l="l" r="r" t="t"/>
                <a:pathLst>
                  <a:path extrusionOk="0" h="1163" w="153">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36"/>
              <p:cNvSpPr/>
              <p:nvPr/>
            </p:nvSpPr>
            <p:spPr>
              <a:xfrm>
                <a:off x="2627725" y="1846275"/>
                <a:ext cx="4575" cy="27750"/>
              </a:xfrm>
              <a:custGeom>
                <a:rect b="b" l="l" r="r" t="t"/>
                <a:pathLst>
                  <a:path extrusionOk="0" h="1110" w="183">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36"/>
              <p:cNvSpPr/>
              <p:nvPr/>
            </p:nvSpPr>
            <p:spPr>
              <a:xfrm>
                <a:off x="2639125" y="1846275"/>
                <a:ext cx="3825" cy="26050"/>
              </a:xfrm>
              <a:custGeom>
                <a:rect b="b" l="l" r="r" t="t"/>
                <a:pathLst>
                  <a:path extrusionOk="0" h="1042" w="153">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36"/>
              <p:cNvSpPr/>
              <p:nvPr/>
            </p:nvSpPr>
            <p:spPr>
              <a:xfrm>
                <a:off x="2648225" y="1848875"/>
                <a:ext cx="4600" cy="21175"/>
              </a:xfrm>
              <a:custGeom>
                <a:rect b="b" l="l" r="r" t="t"/>
                <a:pathLst>
                  <a:path extrusionOk="0" h="847" w="184">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36"/>
              <p:cNvSpPr/>
              <p:nvPr/>
            </p:nvSpPr>
            <p:spPr>
              <a:xfrm>
                <a:off x="2661150" y="1848925"/>
                <a:ext cx="3075" cy="15575"/>
              </a:xfrm>
              <a:custGeom>
                <a:rect b="b" l="l" r="r" t="t"/>
                <a:pathLst>
                  <a:path extrusionOk="0" h="623" w="123">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36"/>
              <p:cNvSpPr/>
              <p:nvPr/>
            </p:nvSpPr>
            <p:spPr>
              <a:xfrm>
                <a:off x="2675600" y="1847850"/>
                <a:ext cx="4575" cy="9775"/>
              </a:xfrm>
              <a:custGeom>
                <a:rect b="b" l="l" r="r" t="t"/>
                <a:pathLst>
                  <a:path extrusionOk="0" h="391" w="183">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36"/>
              <p:cNvSpPr/>
              <p:nvPr/>
            </p:nvSpPr>
            <p:spPr>
              <a:xfrm>
                <a:off x="2690800" y="1851225"/>
                <a:ext cx="3050" cy="8375"/>
              </a:xfrm>
              <a:custGeom>
                <a:rect b="b" l="l" r="r" t="t"/>
                <a:pathLst>
                  <a:path extrusionOk="0" h="335" w="122">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36"/>
              <p:cNvSpPr/>
              <p:nvPr/>
            </p:nvSpPr>
            <p:spPr>
              <a:xfrm>
                <a:off x="2684700" y="1862625"/>
                <a:ext cx="3825" cy="13250"/>
              </a:xfrm>
              <a:custGeom>
                <a:rect b="b" l="l" r="r" t="t"/>
                <a:pathLst>
                  <a:path extrusionOk="0" h="530" w="153">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36"/>
              <p:cNvSpPr/>
              <p:nvPr/>
            </p:nvSpPr>
            <p:spPr>
              <a:xfrm>
                <a:off x="2693825" y="1850825"/>
                <a:ext cx="3075" cy="27400"/>
              </a:xfrm>
              <a:custGeom>
                <a:rect b="b" l="l" r="r" t="t"/>
                <a:pathLst>
                  <a:path extrusionOk="0" h="1096" w="123">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36"/>
              <p:cNvSpPr/>
              <p:nvPr/>
            </p:nvSpPr>
            <p:spPr>
              <a:xfrm>
                <a:off x="2701425" y="1842475"/>
                <a:ext cx="6100" cy="50625"/>
              </a:xfrm>
              <a:custGeom>
                <a:rect b="b" l="l" r="r" t="t"/>
                <a:pathLst>
                  <a:path extrusionOk="0" h="2025" w="244">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36"/>
              <p:cNvSpPr/>
              <p:nvPr/>
            </p:nvSpPr>
            <p:spPr>
              <a:xfrm>
                <a:off x="2708275" y="1848550"/>
                <a:ext cx="4575" cy="48100"/>
              </a:xfrm>
              <a:custGeom>
                <a:rect b="b" l="l" r="r" t="t"/>
                <a:pathLst>
                  <a:path extrusionOk="0" h="1924" w="183">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36"/>
              <p:cNvSpPr/>
              <p:nvPr/>
            </p:nvSpPr>
            <p:spPr>
              <a:xfrm>
                <a:off x="2717375" y="1864525"/>
                <a:ext cx="3825" cy="37375"/>
              </a:xfrm>
              <a:custGeom>
                <a:rect b="b" l="l" r="r" t="t"/>
                <a:pathLst>
                  <a:path extrusionOk="0" h="1495" w="153">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36"/>
              <p:cNvSpPr/>
              <p:nvPr/>
            </p:nvSpPr>
            <p:spPr>
              <a:xfrm>
                <a:off x="2728025" y="1873050"/>
                <a:ext cx="4575" cy="34150"/>
              </a:xfrm>
              <a:custGeom>
                <a:rect b="b" l="l" r="r" t="t"/>
                <a:pathLst>
                  <a:path extrusionOk="0" h="1366" w="183">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36"/>
              <p:cNvSpPr/>
              <p:nvPr/>
            </p:nvSpPr>
            <p:spPr>
              <a:xfrm>
                <a:off x="2742450" y="1884275"/>
                <a:ext cx="4600" cy="30425"/>
              </a:xfrm>
              <a:custGeom>
                <a:rect b="b" l="l" r="r" t="t"/>
                <a:pathLst>
                  <a:path extrusionOk="0" h="1217" w="184">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36"/>
              <p:cNvSpPr/>
              <p:nvPr/>
            </p:nvSpPr>
            <p:spPr>
              <a:xfrm>
                <a:off x="2754625" y="1888075"/>
                <a:ext cx="3825" cy="30425"/>
              </a:xfrm>
              <a:custGeom>
                <a:rect b="b" l="l" r="r" t="t"/>
                <a:pathLst>
                  <a:path extrusionOk="0" h="1217" w="153">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36"/>
              <p:cNvSpPr/>
              <p:nvPr/>
            </p:nvSpPr>
            <p:spPr>
              <a:xfrm>
                <a:off x="2770575" y="1893400"/>
                <a:ext cx="3075" cy="22250"/>
              </a:xfrm>
              <a:custGeom>
                <a:rect b="b" l="l" r="r" t="t"/>
                <a:pathLst>
                  <a:path extrusionOk="0" h="890" w="123">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36"/>
              <p:cNvSpPr/>
              <p:nvPr/>
            </p:nvSpPr>
            <p:spPr>
              <a:xfrm>
                <a:off x="2783500" y="1890650"/>
                <a:ext cx="3825" cy="25675"/>
              </a:xfrm>
              <a:custGeom>
                <a:rect b="b" l="l" r="r" t="t"/>
                <a:pathLst>
                  <a:path extrusionOk="0" h="1027" w="153">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36"/>
              <p:cNvSpPr/>
              <p:nvPr/>
            </p:nvSpPr>
            <p:spPr>
              <a:xfrm>
                <a:off x="2799450" y="1885800"/>
                <a:ext cx="3075" cy="19200"/>
              </a:xfrm>
              <a:custGeom>
                <a:rect b="b" l="l" r="r" t="t"/>
                <a:pathLst>
                  <a:path extrusionOk="0" h="768" w="123">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36"/>
              <p:cNvSpPr/>
              <p:nvPr/>
            </p:nvSpPr>
            <p:spPr>
              <a:xfrm>
                <a:off x="2811600" y="1878200"/>
                <a:ext cx="4600" cy="18200"/>
              </a:xfrm>
              <a:custGeom>
                <a:rect b="b" l="l" r="r" t="t"/>
                <a:pathLst>
                  <a:path extrusionOk="0" h="728" w="184">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36"/>
              <p:cNvSpPr/>
              <p:nvPr/>
            </p:nvSpPr>
            <p:spPr>
              <a:xfrm>
                <a:off x="2823000" y="1877050"/>
                <a:ext cx="3075" cy="9150"/>
              </a:xfrm>
              <a:custGeom>
                <a:rect b="b" l="l" r="r" t="t"/>
                <a:pathLst>
                  <a:path extrusionOk="0" h="366" w="123">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36"/>
              <p:cNvSpPr/>
              <p:nvPr/>
            </p:nvSpPr>
            <p:spPr>
              <a:xfrm>
                <a:off x="2756900" y="1893750"/>
                <a:ext cx="5350" cy="18400"/>
              </a:xfrm>
              <a:custGeom>
                <a:rect b="b" l="l" r="r" t="t"/>
                <a:pathLst>
                  <a:path extrusionOk="0" h="736" w="214">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36"/>
              <p:cNvSpPr/>
              <p:nvPr/>
            </p:nvSpPr>
            <p:spPr>
              <a:xfrm>
                <a:off x="2806300" y="1861100"/>
                <a:ext cx="4575" cy="10475"/>
              </a:xfrm>
              <a:custGeom>
                <a:rect b="b" l="l" r="r" t="t"/>
                <a:pathLst>
                  <a:path extrusionOk="0" h="419" w="183">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36"/>
              <p:cNvSpPr/>
              <p:nvPr/>
            </p:nvSpPr>
            <p:spPr>
              <a:xfrm>
                <a:off x="2832900" y="1836700"/>
                <a:ext cx="6100" cy="43725"/>
              </a:xfrm>
              <a:custGeom>
                <a:rect b="b" l="l" r="r" t="t"/>
                <a:pathLst>
                  <a:path extrusionOk="0" h="1749" w="244">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36"/>
              <p:cNvSpPr/>
              <p:nvPr/>
            </p:nvSpPr>
            <p:spPr>
              <a:xfrm>
                <a:off x="2844275" y="1840200"/>
                <a:ext cx="3075" cy="33650"/>
              </a:xfrm>
              <a:custGeom>
                <a:rect b="b" l="l" r="r" t="t"/>
                <a:pathLst>
                  <a:path extrusionOk="0" h="1346" w="123">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4" name="Google Shape;2624;p36"/>
              <p:cNvSpPr/>
              <p:nvPr/>
            </p:nvSpPr>
            <p:spPr>
              <a:xfrm>
                <a:off x="2854175" y="1841725"/>
                <a:ext cx="3825" cy="30600"/>
              </a:xfrm>
              <a:custGeom>
                <a:rect b="b" l="l" r="r" t="t"/>
                <a:pathLst>
                  <a:path extrusionOk="0" h="1224" w="153">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36"/>
              <p:cNvSpPr/>
              <p:nvPr/>
            </p:nvSpPr>
            <p:spPr>
              <a:xfrm>
                <a:off x="2865575" y="1835950"/>
                <a:ext cx="4575" cy="25750"/>
              </a:xfrm>
              <a:custGeom>
                <a:rect b="b" l="l" r="r" t="t"/>
                <a:pathLst>
                  <a:path extrusionOk="0" h="1030" w="183">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36"/>
              <p:cNvSpPr/>
              <p:nvPr/>
            </p:nvSpPr>
            <p:spPr>
              <a:xfrm>
                <a:off x="2878475" y="1831075"/>
                <a:ext cx="3825" cy="19975"/>
              </a:xfrm>
              <a:custGeom>
                <a:rect b="b" l="l" r="r" t="t"/>
                <a:pathLst>
                  <a:path extrusionOk="0" h="799" w="153">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36"/>
              <p:cNvSpPr/>
              <p:nvPr/>
            </p:nvSpPr>
            <p:spPr>
              <a:xfrm>
                <a:off x="2889125" y="1820825"/>
                <a:ext cx="6100" cy="17875"/>
              </a:xfrm>
              <a:custGeom>
                <a:rect b="b" l="l" r="r" t="t"/>
                <a:pathLst>
                  <a:path extrusionOk="0" h="715" w="244">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36"/>
              <p:cNvSpPr/>
              <p:nvPr/>
            </p:nvSpPr>
            <p:spPr>
              <a:xfrm>
                <a:off x="2896725" y="1814350"/>
                <a:ext cx="4575" cy="16175"/>
              </a:xfrm>
              <a:custGeom>
                <a:rect b="b" l="l" r="r" t="t"/>
                <a:pathLst>
                  <a:path extrusionOk="0" h="647" w="183">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36"/>
              <p:cNvSpPr/>
              <p:nvPr/>
            </p:nvSpPr>
            <p:spPr>
              <a:xfrm>
                <a:off x="2825300" y="1751675"/>
                <a:ext cx="3050" cy="9700"/>
              </a:xfrm>
              <a:custGeom>
                <a:rect b="b" l="l" r="r" t="t"/>
                <a:pathLst>
                  <a:path extrusionOk="0" h="388" w="122">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36"/>
              <p:cNvSpPr/>
              <p:nvPr/>
            </p:nvSpPr>
            <p:spPr>
              <a:xfrm>
                <a:off x="2831375" y="1748325"/>
                <a:ext cx="4575" cy="24450"/>
              </a:xfrm>
              <a:custGeom>
                <a:rect b="b" l="l" r="r" t="t"/>
                <a:pathLst>
                  <a:path extrusionOk="0" h="978" w="183">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36"/>
              <p:cNvSpPr/>
              <p:nvPr/>
            </p:nvSpPr>
            <p:spPr>
              <a:xfrm>
                <a:off x="2841250" y="1744900"/>
                <a:ext cx="6100" cy="37200"/>
              </a:xfrm>
              <a:custGeom>
                <a:rect b="b" l="l" r="r" t="t"/>
                <a:pathLst>
                  <a:path extrusionOk="0" h="1488" w="244">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36"/>
              <p:cNvSpPr/>
              <p:nvPr/>
            </p:nvSpPr>
            <p:spPr>
              <a:xfrm>
                <a:off x="2855675" y="1749000"/>
                <a:ext cx="3075" cy="36500"/>
              </a:xfrm>
              <a:custGeom>
                <a:rect b="b" l="l" r="r" t="t"/>
                <a:pathLst>
                  <a:path extrusionOk="0" h="1460" w="123">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36"/>
              <p:cNvSpPr/>
              <p:nvPr/>
            </p:nvSpPr>
            <p:spPr>
              <a:xfrm>
                <a:off x="2867075" y="1751300"/>
                <a:ext cx="3825" cy="36675"/>
              </a:xfrm>
              <a:custGeom>
                <a:rect b="b" l="l" r="r" t="t"/>
                <a:pathLst>
                  <a:path extrusionOk="0" h="1467" w="153">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36"/>
              <p:cNvSpPr/>
              <p:nvPr/>
            </p:nvSpPr>
            <p:spPr>
              <a:xfrm>
                <a:off x="2876575" y="1749775"/>
                <a:ext cx="6500" cy="33425"/>
              </a:xfrm>
              <a:custGeom>
                <a:rect b="b" l="l" r="r" t="t"/>
                <a:pathLst>
                  <a:path extrusionOk="0" h="1337" w="26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36"/>
              <p:cNvSpPr/>
              <p:nvPr/>
            </p:nvSpPr>
            <p:spPr>
              <a:xfrm>
                <a:off x="2888350" y="1745200"/>
                <a:ext cx="3075" cy="16750"/>
              </a:xfrm>
              <a:custGeom>
                <a:rect b="b" l="l" r="r" t="t"/>
                <a:pathLst>
                  <a:path extrusionOk="0" h="670" w="123">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36"/>
              <p:cNvSpPr/>
              <p:nvPr/>
            </p:nvSpPr>
            <p:spPr>
              <a:xfrm>
                <a:off x="2899000" y="1734200"/>
                <a:ext cx="3075" cy="8175"/>
              </a:xfrm>
              <a:custGeom>
                <a:rect b="b" l="l" r="r" t="t"/>
                <a:pathLst>
                  <a:path extrusionOk="0" h="327" w="123">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36"/>
              <p:cNvSpPr/>
              <p:nvPr/>
            </p:nvSpPr>
            <p:spPr>
              <a:xfrm>
                <a:off x="2902050" y="1725825"/>
                <a:ext cx="3825" cy="3075"/>
              </a:xfrm>
              <a:custGeom>
                <a:rect b="b" l="l" r="r" t="t"/>
                <a:pathLst>
                  <a:path extrusionOk="0" h="123" w="153">
                    <a:moveTo>
                      <a:pt x="61" y="1"/>
                    </a:moveTo>
                    <a:cubicBezTo>
                      <a:pt x="0" y="1"/>
                      <a:pt x="0" y="122"/>
                      <a:pt x="61" y="122"/>
                    </a:cubicBezTo>
                    <a:cubicBezTo>
                      <a:pt x="152" y="122"/>
                      <a:pt x="15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36"/>
              <p:cNvSpPr/>
              <p:nvPr/>
            </p:nvSpPr>
            <p:spPr>
              <a:xfrm>
                <a:off x="2733350" y="1687850"/>
                <a:ext cx="3825" cy="11225"/>
              </a:xfrm>
              <a:custGeom>
                <a:rect b="b" l="l" r="r" t="t"/>
                <a:pathLst>
                  <a:path extrusionOk="0" h="449" w="153">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36"/>
              <p:cNvSpPr/>
              <p:nvPr/>
            </p:nvSpPr>
            <p:spPr>
              <a:xfrm>
                <a:off x="2741700" y="1684425"/>
                <a:ext cx="3075" cy="18250"/>
              </a:xfrm>
              <a:custGeom>
                <a:rect b="b" l="l" r="r" t="t"/>
                <a:pathLst>
                  <a:path extrusionOk="0" h="730" w="123">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36"/>
              <p:cNvSpPr/>
              <p:nvPr/>
            </p:nvSpPr>
            <p:spPr>
              <a:xfrm>
                <a:off x="2749300" y="1683100"/>
                <a:ext cx="3825" cy="23575"/>
              </a:xfrm>
              <a:custGeom>
                <a:rect b="b" l="l" r="r" t="t"/>
                <a:pathLst>
                  <a:path extrusionOk="0" h="943" w="153">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36"/>
              <p:cNvSpPr/>
              <p:nvPr/>
            </p:nvSpPr>
            <p:spPr>
              <a:xfrm>
                <a:off x="2762975" y="1690500"/>
                <a:ext cx="3450" cy="18650"/>
              </a:xfrm>
              <a:custGeom>
                <a:rect b="b" l="l" r="r" t="t"/>
                <a:pathLst>
                  <a:path extrusionOk="0" h="746" w="138">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36"/>
              <p:cNvSpPr/>
              <p:nvPr/>
            </p:nvSpPr>
            <p:spPr>
              <a:xfrm>
                <a:off x="2772850" y="1687850"/>
                <a:ext cx="5350" cy="12175"/>
              </a:xfrm>
              <a:custGeom>
                <a:rect b="b" l="l" r="r" t="t"/>
                <a:pathLst>
                  <a:path extrusionOk="0" h="487" w="214">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p36"/>
              <p:cNvSpPr/>
              <p:nvPr/>
            </p:nvSpPr>
            <p:spPr>
              <a:xfrm>
                <a:off x="2786525" y="1678725"/>
                <a:ext cx="3825" cy="5350"/>
              </a:xfrm>
              <a:custGeom>
                <a:rect b="b" l="l" r="r" t="t"/>
                <a:pathLst>
                  <a:path extrusionOk="0" h="214" w="153">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p36"/>
              <p:cNvSpPr/>
              <p:nvPr/>
            </p:nvSpPr>
            <p:spPr>
              <a:xfrm>
                <a:off x="2792625" y="1679475"/>
                <a:ext cx="3825" cy="2300"/>
              </a:xfrm>
              <a:custGeom>
                <a:rect b="b" l="l" r="r" t="t"/>
                <a:pathLst>
                  <a:path extrusionOk="0" h="92" w="153">
                    <a:moveTo>
                      <a:pt x="91" y="1"/>
                    </a:moveTo>
                    <a:cubicBezTo>
                      <a:pt x="0" y="1"/>
                      <a:pt x="0" y="92"/>
                      <a:pt x="91" y="92"/>
                    </a:cubicBezTo>
                    <a:cubicBezTo>
                      <a:pt x="152" y="92"/>
                      <a:pt x="15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p36"/>
              <p:cNvSpPr/>
              <p:nvPr/>
            </p:nvSpPr>
            <p:spPr>
              <a:xfrm>
                <a:off x="2658875" y="1629525"/>
                <a:ext cx="3825" cy="8950"/>
              </a:xfrm>
              <a:custGeom>
                <a:rect b="b" l="l" r="r" t="t"/>
                <a:pathLst>
                  <a:path extrusionOk="0" h="358" w="153">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6" name="Google Shape;2646;p36"/>
              <p:cNvSpPr/>
              <p:nvPr/>
            </p:nvSpPr>
            <p:spPr>
              <a:xfrm>
                <a:off x="2668750" y="1627800"/>
                <a:ext cx="3825" cy="22650"/>
              </a:xfrm>
              <a:custGeom>
                <a:rect b="b" l="l" r="r" t="t"/>
                <a:pathLst>
                  <a:path extrusionOk="0" h="906" w="153">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7" name="Google Shape;2647;p36"/>
              <p:cNvSpPr/>
              <p:nvPr/>
            </p:nvSpPr>
            <p:spPr>
              <a:xfrm>
                <a:off x="2678625" y="1623700"/>
                <a:ext cx="4600" cy="28450"/>
              </a:xfrm>
              <a:custGeom>
                <a:rect b="b" l="l" r="r" t="t"/>
                <a:pathLst>
                  <a:path extrusionOk="0" h="1138" w="184">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36"/>
              <p:cNvSpPr/>
              <p:nvPr/>
            </p:nvSpPr>
            <p:spPr>
              <a:xfrm>
                <a:off x="2693825" y="1619825"/>
                <a:ext cx="6100" cy="35850"/>
              </a:xfrm>
              <a:custGeom>
                <a:rect b="b" l="l" r="r" t="t"/>
                <a:pathLst>
                  <a:path extrusionOk="0" h="1434" w="244">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36"/>
              <p:cNvSpPr/>
              <p:nvPr/>
            </p:nvSpPr>
            <p:spPr>
              <a:xfrm>
                <a:off x="2708275" y="1617550"/>
                <a:ext cx="5325" cy="40425"/>
              </a:xfrm>
              <a:custGeom>
                <a:rect b="b" l="l" r="r" t="t"/>
                <a:pathLst>
                  <a:path extrusionOk="0" h="1617" w="213">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36"/>
              <p:cNvSpPr/>
              <p:nvPr/>
            </p:nvSpPr>
            <p:spPr>
              <a:xfrm>
                <a:off x="2723475" y="1611350"/>
                <a:ext cx="6100" cy="38900"/>
              </a:xfrm>
              <a:custGeom>
                <a:rect b="b" l="l" r="r" t="t"/>
                <a:pathLst>
                  <a:path extrusionOk="0" h="1556" w="244">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36"/>
              <p:cNvSpPr/>
              <p:nvPr/>
            </p:nvSpPr>
            <p:spPr>
              <a:xfrm>
                <a:off x="2735625" y="1609200"/>
                <a:ext cx="3825" cy="29850"/>
              </a:xfrm>
              <a:custGeom>
                <a:rect b="b" l="l" r="r" t="t"/>
                <a:pathLst>
                  <a:path extrusionOk="0" h="1194" w="153">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36"/>
              <p:cNvSpPr/>
              <p:nvPr/>
            </p:nvSpPr>
            <p:spPr>
              <a:xfrm>
                <a:off x="2744750" y="1609950"/>
                <a:ext cx="3050" cy="16175"/>
              </a:xfrm>
              <a:custGeom>
                <a:rect b="b" l="l" r="r" t="t"/>
                <a:pathLst>
                  <a:path extrusionOk="0" h="647" w="122">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36"/>
              <p:cNvSpPr/>
              <p:nvPr/>
            </p:nvSpPr>
            <p:spPr>
              <a:xfrm>
                <a:off x="2750825" y="1619900"/>
                <a:ext cx="3050" cy="6975"/>
              </a:xfrm>
              <a:custGeom>
                <a:rect b="b" l="l" r="r" t="t"/>
                <a:pathLst>
                  <a:path extrusionOk="0" h="279" w="122">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36"/>
              <p:cNvSpPr/>
              <p:nvPr/>
            </p:nvSpPr>
            <p:spPr>
              <a:xfrm>
                <a:off x="2693825" y="1598175"/>
                <a:ext cx="4575" cy="9150"/>
              </a:xfrm>
              <a:custGeom>
                <a:rect b="b" l="l" r="r" t="t"/>
                <a:pathLst>
                  <a:path extrusionOk="0" h="366" w="183">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36"/>
              <p:cNvSpPr/>
              <p:nvPr/>
            </p:nvSpPr>
            <p:spPr>
              <a:xfrm>
                <a:off x="2705225" y="1593600"/>
                <a:ext cx="3825" cy="8200"/>
              </a:xfrm>
              <a:custGeom>
                <a:rect b="b" l="l" r="r" t="t"/>
                <a:pathLst>
                  <a:path extrusionOk="0" h="328" w="153">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36"/>
              <p:cNvSpPr/>
              <p:nvPr/>
            </p:nvSpPr>
            <p:spPr>
              <a:xfrm>
                <a:off x="2716625" y="1589050"/>
                <a:ext cx="3075" cy="7950"/>
              </a:xfrm>
              <a:custGeom>
                <a:rect b="b" l="l" r="r" t="t"/>
                <a:pathLst>
                  <a:path extrusionOk="0" h="318" w="123">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36"/>
              <p:cNvSpPr/>
              <p:nvPr/>
            </p:nvSpPr>
            <p:spPr>
              <a:xfrm>
                <a:off x="2726500" y="1592100"/>
                <a:ext cx="3825" cy="3050"/>
              </a:xfrm>
              <a:custGeom>
                <a:rect b="b" l="l" r="r" t="t"/>
                <a:pathLst>
                  <a:path extrusionOk="0" h="122" w="153">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36"/>
              <p:cNvSpPr/>
              <p:nvPr/>
            </p:nvSpPr>
            <p:spPr>
              <a:xfrm>
                <a:off x="2374675" y="1822350"/>
                <a:ext cx="5350" cy="13700"/>
              </a:xfrm>
              <a:custGeom>
                <a:rect b="b" l="l" r="r" t="t"/>
                <a:pathLst>
                  <a:path extrusionOk="0" h="548" w="214">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36"/>
              <p:cNvSpPr/>
              <p:nvPr/>
            </p:nvSpPr>
            <p:spPr>
              <a:xfrm>
                <a:off x="2387600" y="1821575"/>
                <a:ext cx="3050" cy="6675"/>
              </a:xfrm>
              <a:custGeom>
                <a:rect b="b" l="l" r="r" t="t"/>
                <a:pathLst>
                  <a:path extrusionOk="0" h="267" w="122">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36"/>
              <p:cNvSpPr/>
              <p:nvPr/>
            </p:nvSpPr>
            <p:spPr>
              <a:xfrm>
                <a:off x="2327550" y="1661250"/>
                <a:ext cx="2325" cy="9125"/>
              </a:xfrm>
              <a:custGeom>
                <a:rect b="b" l="l" r="r" t="t"/>
                <a:pathLst>
                  <a:path extrusionOk="0" h="365" w="93">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36"/>
              <p:cNvSpPr/>
              <p:nvPr/>
            </p:nvSpPr>
            <p:spPr>
              <a:xfrm>
                <a:off x="2333650" y="1653275"/>
                <a:ext cx="3050" cy="14825"/>
              </a:xfrm>
              <a:custGeom>
                <a:rect b="b" l="l" r="r" t="t"/>
                <a:pathLst>
                  <a:path extrusionOk="0" h="593" w="122">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36"/>
              <p:cNvSpPr/>
              <p:nvPr/>
            </p:nvSpPr>
            <p:spPr>
              <a:xfrm>
                <a:off x="2344275" y="1650975"/>
                <a:ext cx="3075" cy="18275"/>
              </a:xfrm>
              <a:custGeom>
                <a:rect b="b" l="l" r="r" t="t"/>
                <a:pathLst>
                  <a:path extrusionOk="0" h="731" w="123">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36"/>
              <p:cNvSpPr/>
              <p:nvPr/>
            </p:nvSpPr>
            <p:spPr>
              <a:xfrm>
                <a:off x="2357200" y="1643775"/>
                <a:ext cx="5350" cy="21025"/>
              </a:xfrm>
              <a:custGeom>
                <a:rect b="b" l="l" r="r" t="t"/>
                <a:pathLst>
                  <a:path extrusionOk="0" h="841" w="214">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36"/>
              <p:cNvSpPr/>
              <p:nvPr/>
            </p:nvSpPr>
            <p:spPr>
              <a:xfrm>
                <a:off x="2372775" y="1634450"/>
                <a:ext cx="5725" cy="30425"/>
              </a:xfrm>
              <a:custGeom>
                <a:rect b="b" l="l" r="r" t="t"/>
                <a:pathLst>
                  <a:path extrusionOk="0" h="1217" w="229">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36"/>
              <p:cNvSpPr/>
              <p:nvPr/>
            </p:nvSpPr>
            <p:spPr>
              <a:xfrm>
                <a:off x="2388350" y="1631225"/>
                <a:ext cx="4575" cy="29400"/>
              </a:xfrm>
              <a:custGeom>
                <a:rect b="b" l="l" r="r" t="t"/>
                <a:pathLst>
                  <a:path extrusionOk="0" h="1176" w="183">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36"/>
              <p:cNvSpPr/>
              <p:nvPr/>
            </p:nvSpPr>
            <p:spPr>
              <a:xfrm>
                <a:off x="2407675" y="1612100"/>
                <a:ext cx="5025" cy="28275"/>
              </a:xfrm>
              <a:custGeom>
                <a:rect b="b" l="l" r="r" t="t"/>
                <a:pathLst>
                  <a:path extrusionOk="0" h="1131" w="201">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36"/>
              <p:cNvSpPr/>
              <p:nvPr/>
            </p:nvSpPr>
            <p:spPr>
              <a:xfrm>
                <a:off x="2415700" y="1602725"/>
                <a:ext cx="2300" cy="1550"/>
              </a:xfrm>
              <a:custGeom>
                <a:rect b="b" l="l" r="r" t="t"/>
                <a:pathLst>
                  <a:path extrusionOk="0" h="62" w="92">
                    <a:moveTo>
                      <a:pt x="62" y="1"/>
                    </a:moveTo>
                    <a:cubicBezTo>
                      <a:pt x="1" y="1"/>
                      <a:pt x="1" y="62"/>
                      <a:pt x="62" y="62"/>
                    </a:cubicBezTo>
                    <a:cubicBezTo>
                      <a:pt x="92" y="62"/>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36"/>
              <p:cNvSpPr/>
              <p:nvPr/>
            </p:nvSpPr>
            <p:spPr>
              <a:xfrm>
                <a:off x="2434700" y="1632375"/>
                <a:ext cx="3075" cy="12175"/>
              </a:xfrm>
              <a:custGeom>
                <a:rect b="b" l="l" r="r" t="t"/>
                <a:pathLst>
                  <a:path extrusionOk="0" h="487" w="123">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36"/>
              <p:cNvSpPr/>
              <p:nvPr/>
            </p:nvSpPr>
            <p:spPr>
              <a:xfrm>
                <a:off x="2445350" y="1641175"/>
                <a:ext cx="4575" cy="13075"/>
              </a:xfrm>
              <a:custGeom>
                <a:rect b="b" l="l" r="r" t="t"/>
                <a:pathLst>
                  <a:path extrusionOk="0" h="523" w="183">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36"/>
              <p:cNvSpPr/>
              <p:nvPr/>
            </p:nvSpPr>
            <p:spPr>
              <a:xfrm>
                <a:off x="2462050" y="1646425"/>
                <a:ext cx="2325" cy="15400"/>
              </a:xfrm>
              <a:custGeom>
                <a:rect b="b" l="l" r="r" t="t"/>
                <a:pathLst>
                  <a:path extrusionOk="0" h="616" w="93">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36"/>
              <p:cNvSpPr/>
              <p:nvPr/>
            </p:nvSpPr>
            <p:spPr>
              <a:xfrm>
                <a:off x="2481050" y="1647575"/>
                <a:ext cx="3075" cy="4575"/>
              </a:xfrm>
              <a:custGeom>
                <a:rect b="b" l="l" r="r" t="t"/>
                <a:pathLst>
                  <a:path extrusionOk="0" h="183" w="123">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36"/>
              <p:cNvSpPr/>
              <p:nvPr/>
            </p:nvSpPr>
            <p:spPr>
              <a:xfrm>
                <a:off x="2503100" y="1654400"/>
                <a:ext cx="25" cy="25"/>
              </a:xfrm>
              <a:custGeom>
                <a:rect b="b" l="l" r="r" t="t"/>
                <a:pathLst>
                  <a:path extrusionOk="0" h="1" w="1">
                    <a:moveTo>
                      <a:pt x="0" y="1"/>
                    </a:moveTo>
                    <a:lnTo>
                      <a:pt x="0" y="1"/>
                    </a:ln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36"/>
              <p:cNvSpPr/>
              <p:nvPr/>
            </p:nvSpPr>
            <p:spPr>
              <a:xfrm>
                <a:off x="2537300" y="1770675"/>
                <a:ext cx="2300" cy="10650"/>
              </a:xfrm>
              <a:custGeom>
                <a:rect b="b" l="l" r="r" t="t"/>
                <a:pathLst>
                  <a:path extrusionOk="0" h="426" w="92">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36"/>
              <p:cNvSpPr/>
              <p:nvPr/>
            </p:nvSpPr>
            <p:spPr>
              <a:xfrm>
                <a:off x="2553250" y="1774475"/>
                <a:ext cx="3050" cy="3050"/>
              </a:xfrm>
              <a:custGeom>
                <a:rect b="b" l="l" r="r" t="t"/>
                <a:pathLst>
                  <a:path extrusionOk="0" h="122" w="122">
                    <a:moveTo>
                      <a:pt x="61" y="0"/>
                    </a:moveTo>
                    <a:cubicBezTo>
                      <a:pt x="0" y="0"/>
                      <a:pt x="0" y="122"/>
                      <a:pt x="61" y="122"/>
                    </a:cubicBezTo>
                    <a:cubicBezTo>
                      <a:pt x="122" y="12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36"/>
              <p:cNvSpPr/>
              <p:nvPr/>
            </p:nvSpPr>
            <p:spPr>
              <a:xfrm>
                <a:off x="2569975" y="1776750"/>
                <a:ext cx="4575" cy="3050"/>
              </a:xfrm>
              <a:custGeom>
                <a:rect b="b" l="l" r="r" t="t"/>
                <a:pathLst>
                  <a:path extrusionOk="0" h="122" w="183">
                    <a:moveTo>
                      <a:pt x="91" y="0"/>
                    </a:moveTo>
                    <a:cubicBezTo>
                      <a:pt x="0" y="0"/>
                      <a:pt x="0" y="122"/>
                      <a:pt x="91" y="122"/>
                    </a:cubicBezTo>
                    <a:cubicBezTo>
                      <a:pt x="183" y="122"/>
                      <a:pt x="183"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676" name="Google Shape;2676;p36"/>
          <p:cNvGrpSpPr/>
          <p:nvPr/>
        </p:nvGrpSpPr>
        <p:grpSpPr>
          <a:xfrm flipH="1">
            <a:off x="6050962" y="4108406"/>
            <a:ext cx="1219248" cy="579094"/>
            <a:chOff x="2132275" y="1549000"/>
            <a:chExt cx="785750" cy="373200"/>
          </a:xfrm>
        </p:grpSpPr>
        <p:sp>
          <p:nvSpPr>
            <p:cNvPr id="2677" name="Google Shape;2677;p36"/>
            <p:cNvSpPr/>
            <p:nvPr/>
          </p:nvSpPr>
          <p:spPr>
            <a:xfrm>
              <a:off x="2132275" y="1559000"/>
              <a:ext cx="781950" cy="359150"/>
            </a:xfrm>
            <a:custGeom>
              <a:rect b="b" l="l" r="r" t="t"/>
              <a:pathLst>
                <a:path extrusionOk="0" h="14366" w="31278">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78" name="Google Shape;2678;p36"/>
            <p:cNvGrpSpPr/>
            <p:nvPr/>
          </p:nvGrpSpPr>
          <p:grpSpPr>
            <a:xfrm>
              <a:off x="2133025" y="1549000"/>
              <a:ext cx="785000" cy="373200"/>
              <a:chOff x="2133025" y="1549000"/>
              <a:chExt cx="785000" cy="373200"/>
            </a:xfrm>
          </p:grpSpPr>
          <p:sp>
            <p:nvSpPr>
              <p:cNvPr id="2679" name="Google Shape;2679;p36"/>
              <p:cNvSpPr/>
              <p:nvPr/>
            </p:nvSpPr>
            <p:spPr>
              <a:xfrm>
                <a:off x="2757025" y="1630150"/>
                <a:ext cx="47775" cy="21525"/>
              </a:xfrm>
              <a:custGeom>
                <a:rect b="b" l="l" r="r" t="t"/>
                <a:pathLst>
                  <a:path extrusionOk="0" h="861" w="1911">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36"/>
              <p:cNvSpPr/>
              <p:nvPr/>
            </p:nvSpPr>
            <p:spPr>
              <a:xfrm>
                <a:off x="2554775" y="1549000"/>
                <a:ext cx="217350" cy="92775"/>
              </a:xfrm>
              <a:custGeom>
                <a:rect b="b" l="l" r="r" t="t"/>
                <a:pathLst>
                  <a:path extrusionOk="0" h="3711" w="8694">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p36"/>
              <p:cNvSpPr/>
              <p:nvPr/>
            </p:nvSpPr>
            <p:spPr>
              <a:xfrm>
                <a:off x="2525125" y="1605825"/>
                <a:ext cx="34225" cy="13650"/>
              </a:xfrm>
              <a:custGeom>
                <a:rect b="b" l="l" r="r" t="t"/>
                <a:pathLst>
                  <a:path extrusionOk="0" h="546" w="1369">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36"/>
              <p:cNvSpPr/>
              <p:nvPr/>
            </p:nvSpPr>
            <p:spPr>
              <a:xfrm>
                <a:off x="2412475" y="1575625"/>
                <a:ext cx="120450" cy="40400"/>
              </a:xfrm>
              <a:custGeom>
                <a:rect b="b" l="l" r="r" t="t"/>
                <a:pathLst>
                  <a:path extrusionOk="0" h="1616" w="4818">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p36"/>
              <p:cNvSpPr/>
              <p:nvPr/>
            </p:nvSpPr>
            <p:spPr>
              <a:xfrm>
                <a:off x="2246250" y="1570175"/>
                <a:ext cx="175475" cy="112475"/>
              </a:xfrm>
              <a:custGeom>
                <a:rect b="b" l="l" r="r" t="t"/>
                <a:pathLst>
                  <a:path extrusionOk="0" h="4499" w="7019">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4" name="Google Shape;2684;p36"/>
              <p:cNvSpPr/>
              <p:nvPr/>
            </p:nvSpPr>
            <p:spPr>
              <a:xfrm>
                <a:off x="2211300" y="1678725"/>
                <a:ext cx="40300" cy="28125"/>
              </a:xfrm>
              <a:custGeom>
                <a:rect b="b" l="l" r="r" t="t"/>
                <a:pathLst>
                  <a:path extrusionOk="0" h="1125" w="1612">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5" name="Google Shape;2685;p36"/>
              <p:cNvSpPr/>
              <p:nvPr/>
            </p:nvSpPr>
            <p:spPr>
              <a:xfrm>
                <a:off x="2133025" y="1697950"/>
                <a:ext cx="84950" cy="128825"/>
              </a:xfrm>
              <a:custGeom>
                <a:rect b="b" l="l" r="r" t="t"/>
                <a:pathLst>
                  <a:path extrusionOk="0" h="5153" w="3398">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6" name="Google Shape;2686;p36"/>
              <p:cNvSpPr/>
              <p:nvPr/>
            </p:nvSpPr>
            <p:spPr>
              <a:xfrm>
                <a:off x="2173300" y="1818200"/>
                <a:ext cx="124475" cy="74275"/>
              </a:xfrm>
              <a:custGeom>
                <a:rect b="b" l="l" r="r" t="t"/>
                <a:pathLst>
                  <a:path extrusionOk="0" h="2971" w="4979">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7" name="Google Shape;2687;p36"/>
              <p:cNvSpPr/>
              <p:nvPr/>
            </p:nvSpPr>
            <p:spPr>
              <a:xfrm>
                <a:off x="2291850" y="1870725"/>
                <a:ext cx="122875" cy="45800"/>
              </a:xfrm>
              <a:custGeom>
                <a:rect b="b" l="l" r="r" t="t"/>
                <a:pathLst>
                  <a:path extrusionOk="0" h="1832" w="4915">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8" name="Google Shape;2688;p36"/>
              <p:cNvSpPr/>
              <p:nvPr/>
            </p:nvSpPr>
            <p:spPr>
              <a:xfrm>
                <a:off x="2403550" y="1870900"/>
                <a:ext cx="35750" cy="20625"/>
              </a:xfrm>
              <a:custGeom>
                <a:rect b="b" l="l" r="r" t="t"/>
                <a:pathLst>
                  <a:path extrusionOk="0" h="825" w="143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9" name="Google Shape;2689;p36"/>
              <p:cNvSpPr/>
              <p:nvPr/>
            </p:nvSpPr>
            <p:spPr>
              <a:xfrm>
                <a:off x="2434250" y="1873250"/>
                <a:ext cx="137250" cy="48950"/>
              </a:xfrm>
              <a:custGeom>
                <a:rect b="b" l="l" r="r" t="t"/>
                <a:pathLst>
                  <a:path extrusionOk="0" h="1958" w="549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p36"/>
              <p:cNvSpPr/>
              <p:nvPr/>
            </p:nvSpPr>
            <p:spPr>
              <a:xfrm>
                <a:off x="2572250" y="1872500"/>
                <a:ext cx="24325" cy="11425"/>
              </a:xfrm>
              <a:custGeom>
                <a:rect b="b" l="l" r="r" t="t"/>
                <a:pathLst>
                  <a:path extrusionOk="0" h="457" w="973">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p36"/>
              <p:cNvSpPr/>
              <p:nvPr/>
            </p:nvSpPr>
            <p:spPr>
              <a:xfrm>
                <a:off x="2592450" y="1856925"/>
                <a:ext cx="87550" cy="26725"/>
              </a:xfrm>
              <a:custGeom>
                <a:rect b="b" l="l" r="r" t="t"/>
                <a:pathLst>
                  <a:path extrusionOk="0" h="1069" w="3502">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p36"/>
              <p:cNvSpPr/>
              <p:nvPr/>
            </p:nvSpPr>
            <p:spPr>
              <a:xfrm>
                <a:off x="2675350" y="1866925"/>
                <a:ext cx="162125" cy="54600"/>
              </a:xfrm>
              <a:custGeom>
                <a:rect b="b" l="l" r="r" t="t"/>
                <a:pathLst>
                  <a:path extrusionOk="0" h="2184" w="6485">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p36"/>
              <p:cNvSpPr/>
              <p:nvPr/>
            </p:nvSpPr>
            <p:spPr>
              <a:xfrm>
                <a:off x="2827575" y="1779775"/>
                <a:ext cx="90450" cy="106100"/>
              </a:xfrm>
              <a:custGeom>
                <a:rect b="b" l="l" r="r" t="t"/>
                <a:pathLst>
                  <a:path extrusionOk="0" h="4244" w="3618">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4" name="Google Shape;2694;p36"/>
              <p:cNvSpPr/>
              <p:nvPr/>
            </p:nvSpPr>
            <p:spPr>
              <a:xfrm>
                <a:off x="2810100" y="1673200"/>
                <a:ext cx="103350" cy="116925"/>
              </a:xfrm>
              <a:custGeom>
                <a:rect b="b" l="l" r="r" t="t"/>
                <a:pathLst>
                  <a:path extrusionOk="0" h="4677" w="4134">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5" name="Google Shape;2695;p36"/>
              <p:cNvSpPr/>
              <p:nvPr/>
            </p:nvSpPr>
            <p:spPr>
              <a:xfrm>
                <a:off x="2782725" y="1641475"/>
                <a:ext cx="41075" cy="44100"/>
              </a:xfrm>
              <a:custGeom>
                <a:rect b="b" l="l" r="r" t="t"/>
                <a:pathLst>
                  <a:path extrusionOk="0" h="1764" w="1643">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6" name="Google Shape;2696;p36"/>
              <p:cNvSpPr/>
              <p:nvPr/>
            </p:nvSpPr>
            <p:spPr>
              <a:xfrm>
                <a:off x="2268475" y="1859475"/>
                <a:ext cx="68225" cy="25400"/>
              </a:xfrm>
              <a:custGeom>
                <a:rect b="b" l="l" r="r" t="t"/>
                <a:pathLst>
                  <a:path extrusionOk="0" h="1016" w="2729">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p36"/>
              <p:cNvSpPr/>
              <p:nvPr/>
            </p:nvSpPr>
            <p:spPr>
              <a:xfrm>
                <a:off x="2174050" y="1794925"/>
                <a:ext cx="66900" cy="32750"/>
              </a:xfrm>
              <a:custGeom>
                <a:rect b="b" l="l" r="r" t="t"/>
                <a:pathLst>
                  <a:path extrusionOk="0" h="1310" w="2676">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8" name="Google Shape;2698;p36"/>
              <p:cNvSpPr/>
              <p:nvPr/>
            </p:nvSpPr>
            <p:spPr>
              <a:xfrm>
                <a:off x="2323725" y="1810825"/>
                <a:ext cx="85925" cy="37625"/>
              </a:xfrm>
              <a:custGeom>
                <a:rect b="b" l="l" r="r" t="t"/>
                <a:pathLst>
                  <a:path extrusionOk="0" h="1505" w="3437">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9" name="Google Shape;2699;p36"/>
              <p:cNvSpPr/>
              <p:nvPr/>
            </p:nvSpPr>
            <p:spPr>
              <a:xfrm>
                <a:off x="2395950" y="1864900"/>
                <a:ext cx="32700" cy="13700"/>
              </a:xfrm>
              <a:custGeom>
                <a:rect b="b" l="l" r="r" t="t"/>
                <a:pathLst>
                  <a:path extrusionOk="0" h="548" w="1308">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0" name="Google Shape;2700;p36"/>
              <p:cNvSpPr/>
              <p:nvPr/>
            </p:nvSpPr>
            <p:spPr>
              <a:xfrm>
                <a:off x="2490925" y="1833525"/>
                <a:ext cx="124550" cy="48650"/>
              </a:xfrm>
              <a:custGeom>
                <a:rect b="b" l="l" r="r" t="t"/>
                <a:pathLst>
                  <a:path extrusionOk="0" h="1946" w="4982">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1" name="Google Shape;2701;p36"/>
              <p:cNvSpPr/>
              <p:nvPr/>
            </p:nvSpPr>
            <p:spPr>
              <a:xfrm>
                <a:off x="2643675" y="1838750"/>
                <a:ext cx="22050" cy="13250"/>
              </a:xfrm>
              <a:custGeom>
                <a:rect b="b" l="l" r="r" t="t"/>
                <a:pathLst>
                  <a:path extrusionOk="0" h="530" w="882">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2" name="Google Shape;2702;p36"/>
              <p:cNvSpPr/>
              <p:nvPr/>
            </p:nvSpPr>
            <p:spPr>
              <a:xfrm>
                <a:off x="2666625" y="1852425"/>
                <a:ext cx="39375" cy="18000"/>
              </a:xfrm>
              <a:custGeom>
                <a:rect b="b" l="l" r="r" t="t"/>
                <a:pathLst>
                  <a:path extrusionOk="0" h="720" w="1575">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36"/>
              <p:cNvSpPr/>
              <p:nvPr/>
            </p:nvSpPr>
            <p:spPr>
              <a:xfrm>
                <a:off x="2804775" y="1862125"/>
                <a:ext cx="38025" cy="21800"/>
              </a:xfrm>
              <a:custGeom>
                <a:rect b="b" l="l" r="r" t="t"/>
                <a:pathLst>
                  <a:path extrusionOk="0" h="872" w="1521">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36"/>
              <p:cNvSpPr/>
              <p:nvPr/>
            </p:nvSpPr>
            <p:spPr>
              <a:xfrm>
                <a:off x="2766775" y="1824275"/>
                <a:ext cx="22825" cy="14800"/>
              </a:xfrm>
              <a:custGeom>
                <a:rect b="b" l="l" r="r" t="t"/>
                <a:pathLst>
                  <a:path extrusionOk="0" h="592" w="913">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36"/>
              <p:cNvSpPr/>
              <p:nvPr/>
            </p:nvSpPr>
            <p:spPr>
              <a:xfrm>
                <a:off x="2144700" y="1756925"/>
                <a:ext cx="6600" cy="36975"/>
              </a:xfrm>
              <a:custGeom>
                <a:rect b="b" l="l" r="r" t="t"/>
                <a:pathLst>
                  <a:path extrusionOk="0" h="1479" w="264">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36"/>
              <p:cNvSpPr/>
              <p:nvPr/>
            </p:nvSpPr>
            <p:spPr>
              <a:xfrm>
                <a:off x="2153550" y="1757550"/>
                <a:ext cx="5350" cy="43075"/>
              </a:xfrm>
              <a:custGeom>
                <a:rect b="b" l="l" r="r" t="t"/>
                <a:pathLst>
                  <a:path extrusionOk="0" h="1723" w="214">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36"/>
              <p:cNvSpPr/>
              <p:nvPr/>
            </p:nvSpPr>
            <p:spPr>
              <a:xfrm>
                <a:off x="2159625" y="1775800"/>
                <a:ext cx="5350" cy="34725"/>
              </a:xfrm>
              <a:custGeom>
                <a:rect b="b" l="l" r="r" t="t"/>
                <a:pathLst>
                  <a:path extrusionOk="0" h="1389" w="214">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36"/>
              <p:cNvSpPr/>
              <p:nvPr/>
            </p:nvSpPr>
            <p:spPr>
              <a:xfrm>
                <a:off x="2166475" y="1787000"/>
                <a:ext cx="6100" cy="27000"/>
              </a:xfrm>
              <a:custGeom>
                <a:rect b="b" l="l" r="r" t="t"/>
                <a:pathLst>
                  <a:path extrusionOk="0" h="1080" w="244">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36"/>
              <p:cNvSpPr/>
              <p:nvPr/>
            </p:nvSpPr>
            <p:spPr>
              <a:xfrm>
                <a:off x="2173300" y="1808050"/>
                <a:ext cx="4575" cy="14325"/>
              </a:xfrm>
              <a:custGeom>
                <a:rect b="b" l="l" r="r" t="t"/>
                <a:pathLst>
                  <a:path extrusionOk="0" h="573" w="183">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36"/>
              <p:cNvSpPr/>
              <p:nvPr/>
            </p:nvSpPr>
            <p:spPr>
              <a:xfrm>
                <a:off x="2179375" y="1787775"/>
                <a:ext cx="3075" cy="15600"/>
              </a:xfrm>
              <a:custGeom>
                <a:rect b="b" l="l" r="r" t="t"/>
                <a:pathLst>
                  <a:path extrusionOk="0" h="624" w="123">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36"/>
              <p:cNvSpPr/>
              <p:nvPr/>
            </p:nvSpPr>
            <p:spPr>
              <a:xfrm>
                <a:off x="2187750" y="1795750"/>
                <a:ext cx="4575" cy="19775"/>
              </a:xfrm>
              <a:custGeom>
                <a:rect b="b" l="l" r="r" t="t"/>
                <a:pathLst>
                  <a:path extrusionOk="0" h="791" w="183">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2" name="Google Shape;2712;p36"/>
              <p:cNvSpPr/>
              <p:nvPr/>
            </p:nvSpPr>
            <p:spPr>
              <a:xfrm>
                <a:off x="2199900" y="1794675"/>
                <a:ext cx="6100" cy="23425"/>
              </a:xfrm>
              <a:custGeom>
                <a:rect b="b" l="l" r="r" t="t"/>
                <a:pathLst>
                  <a:path extrusionOk="0" h="937" w="244">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p36"/>
              <p:cNvSpPr/>
              <p:nvPr/>
            </p:nvSpPr>
            <p:spPr>
              <a:xfrm>
                <a:off x="2213575" y="1797825"/>
                <a:ext cx="10675" cy="23025"/>
              </a:xfrm>
              <a:custGeom>
                <a:rect b="b" l="l" r="r" t="t"/>
                <a:pathLst>
                  <a:path extrusionOk="0" h="921" w="427">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4" name="Google Shape;2714;p36"/>
              <p:cNvSpPr/>
              <p:nvPr/>
            </p:nvSpPr>
            <p:spPr>
              <a:xfrm>
                <a:off x="2228025" y="1794800"/>
                <a:ext cx="6100" cy="24075"/>
              </a:xfrm>
              <a:custGeom>
                <a:rect b="b" l="l" r="r" t="t"/>
                <a:pathLst>
                  <a:path extrusionOk="0" h="963" w="244">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36"/>
              <p:cNvSpPr/>
              <p:nvPr/>
            </p:nvSpPr>
            <p:spPr>
              <a:xfrm>
                <a:off x="2240925" y="1793075"/>
                <a:ext cx="5350" cy="24800"/>
              </a:xfrm>
              <a:custGeom>
                <a:rect b="b" l="l" r="r" t="t"/>
                <a:pathLst>
                  <a:path extrusionOk="0" h="992" w="214">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36"/>
              <p:cNvSpPr/>
              <p:nvPr/>
            </p:nvSpPr>
            <p:spPr>
              <a:xfrm>
                <a:off x="2256125" y="1784725"/>
                <a:ext cx="3825" cy="22250"/>
              </a:xfrm>
              <a:custGeom>
                <a:rect b="b" l="l" r="r" t="t"/>
                <a:pathLst>
                  <a:path extrusionOk="0" h="890" w="153">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36"/>
              <p:cNvSpPr/>
              <p:nvPr/>
            </p:nvSpPr>
            <p:spPr>
              <a:xfrm>
                <a:off x="2184700" y="1815950"/>
                <a:ext cx="3825" cy="19325"/>
              </a:xfrm>
              <a:custGeom>
                <a:rect b="b" l="l" r="r" t="t"/>
                <a:pathLst>
                  <a:path extrusionOk="0" h="773" w="153">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8" name="Google Shape;2718;p36"/>
              <p:cNvSpPr/>
              <p:nvPr/>
            </p:nvSpPr>
            <p:spPr>
              <a:xfrm>
                <a:off x="2190775" y="1821650"/>
                <a:ext cx="4600" cy="27375"/>
              </a:xfrm>
              <a:custGeom>
                <a:rect b="b" l="l" r="r" t="t"/>
                <a:pathLst>
                  <a:path extrusionOk="0" h="1095" w="184">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9" name="Google Shape;2719;p36"/>
              <p:cNvSpPr/>
              <p:nvPr/>
            </p:nvSpPr>
            <p:spPr>
              <a:xfrm>
                <a:off x="2198375" y="1826825"/>
                <a:ext cx="4300" cy="33525"/>
              </a:xfrm>
              <a:custGeom>
                <a:rect b="b" l="l" r="r" t="t"/>
                <a:pathLst>
                  <a:path extrusionOk="0" h="1341" w="172">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36"/>
              <p:cNvSpPr/>
              <p:nvPr/>
            </p:nvSpPr>
            <p:spPr>
              <a:xfrm>
                <a:off x="2207500" y="1832800"/>
                <a:ext cx="6100" cy="30475"/>
              </a:xfrm>
              <a:custGeom>
                <a:rect b="b" l="l" r="r" t="t"/>
                <a:pathLst>
                  <a:path extrusionOk="0" h="1219" w="244">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36"/>
              <p:cNvSpPr/>
              <p:nvPr/>
            </p:nvSpPr>
            <p:spPr>
              <a:xfrm>
                <a:off x="2215850" y="1844075"/>
                <a:ext cx="4600" cy="25975"/>
              </a:xfrm>
              <a:custGeom>
                <a:rect b="b" l="l" r="r" t="t"/>
                <a:pathLst>
                  <a:path extrusionOk="0" h="1039" w="184">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36"/>
              <p:cNvSpPr/>
              <p:nvPr/>
            </p:nvSpPr>
            <p:spPr>
              <a:xfrm>
                <a:off x="2225725" y="1844750"/>
                <a:ext cx="5350" cy="28075"/>
              </a:xfrm>
              <a:custGeom>
                <a:rect b="b" l="l" r="r" t="t"/>
                <a:pathLst>
                  <a:path extrusionOk="0" h="1123" w="214">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36"/>
              <p:cNvSpPr/>
              <p:nvPr/>
            </p:nvSpPr>
            <p:spPr>
              <a:xfrm>
                <a:off x="2238025" y="1852425"/>
                <a:ext cx="5200" cy="25600"/>
              </a:xfrm>
              <a:custGeom>
                <a:rect b="b" l="l" r="r" t="t"/>
                <a:pathLst>
                  <a:path extrusionOk="0" h="1024" w="208">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36"/>
              <p:cNvSpPr/>
              <p:nvPr/>
            </p:nvSpPr>
            <p:spPr>
              <a:xfrm>
                <a:off x="2251575" y="1851775"/>
                <a:ext cx="8375" cy="30925"/>
              </a:xfrm>
              <a:custGeom>
                <a:rect b="b" l="l" r="r" t="t"/>
                <a:pathLst>
                  <a:path extrusionOk="0" h="1237" w="335">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36"/>
              <p:cNvSpPr/>
              <p:nvPr/>
            </p:nvSpPr>
            <p:spPr>
              <a:xfrm>
                <a:off x="2263725" y="1850825"/>
                <a:ext cx="5350" cy="29300"/>
              </a:xfrm>
              <a:custGeom>
                <a:rect b="b" l="l" r="r" t="t"/>
                <a:pathLst>
                  <a:path extrusionOk="0" h="1172" w="214">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p36"/>
              <p:cNvSpPr/>
              <p:nvPr/>
            </p:nvSpPr>
            <p:spPr>
              <a:xfrm>
                <a:off x="2274375" y="1863750"/>
                <a:ext cx="3825" cy="24525"/>
              </a:xfrm>
              <a:custGeom>
                <a:rect b="b" l="l" r="r" t="t"/>
                <a:pathLst>
                  <a:path extrusionOk="0" h="981" w="153">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p36"/>
              <p:cNvSpPr/>
              <p:nvPr/>
            </p:nvSpPr>
            <p:spPr>
              <a:xfrm>
                <a:off x="2283475" y="1863375"/>
                <a:ext cx="3075" cy="7425"/>
              </a:xfrm>
              <a:custGeom>
                <a:rect b="b" l="l" r="r" t="t"/>
                <a:pathLst>
                  <a:path extrusionOk="0" h="297" w="123">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36"/>
              <p:cNvSpPr/>
              <p:nvPr/>
            </p:nvSpPr>
            <p:spPr>
              <a:xfrm>
                <a:off x="2291075" y="1861850"/>
                <a:ext cx="3825" cy="12950"/>
              </a:xfrm>
              <a:custGeom>
                <a:rect b="b" l="l" r="r" t="t"/>
                <a:pathLst>
                  <a:path extrusionOk="0" h="518" w="153">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36"/>
              <p:cNvSpPr/>
              <p:nvPr/>
            </p:nvSpPr>
            <p:spPr>
              <a:xfrm>
                <a:off x="2300975" y="1859200"/>
                <a:ext cx="3050" cy="15725"/>
              </a:xfrm>
              <a:custGeom>
                <a:rect b="b" l="l" r="r" t="t"/>
                <a:pathLst>
                  <a:path extrusionOk="0" h="629" w="122">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36"/>
              <p:cNvSpPr/>
              <p:nvPr/>
            </p:nvSpPr>
            <p:spPr>
              <a:xfrm>
                <a:off x="2311600" y="1856925"/>
                <a:ext cx="3075" cy="20900"/>
              </a:xfrm>
              <a:custGeom>
                <a:rect b="b" l="l" r="r" t="t"/>
                <a:pathLst>
                  <a:path extrusionOk="0" h="836" w="123">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36"/>
              <p:cNvSpPr/>
              <p:nvPr/>
            </p:nvSpPr>
            <p:spPr>
              <a:xfrm>
                <a:off x="2321475" y="1857675"/>
                <a:ext cx="3075" cy="21300"/>
              </a:xfrm>
              <a:custGeom>
                <a:rect b="b" l="l" r="r" t="t"/>
                <a:pathLst>
                  <a:path extrusionOk="0" h="852" w="123">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36"/>
              <p:cNvSpPr/>
              <p:nvPr/>
            </p:nvSpPr>
            <p:spPr>
              <a:xfrm>
                <a:off x="2330600" y="1849325"/>
                <a:ext cx="4575" cy="25775"/>
              </a:xfrm>
              <a:custGeom>
                <a:rect b="b" l="l" r="r" t="t"/>
                <a:pathLst>
                  <a:path extrusionOk="0" h="1031" w="183">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36"/>
              <p:cNvSpPr/>
              <p:nvPr/>
            </p:nvSpPr>
            <p:spPr>
              <a:xfrm>
                <a:off x="2340475" y="1844000"/>
                <a:ext cx="4575" cy="26550"/>
              </a:xfrm>
              <a:custGeom>
                <a:rect b="b" l="l" r="r" t="t"/>
                <a:pathLst>
                  <a:path extrusionOk="0" h="1062" w="183">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36"/>
              <p:cNvSpPr/>
              <p:nvPr/>
            </p:nvSpPr>
            <p:spPr>
              <a:xfrm>
                <a:off x="2352625" y="1844750"/>
                <a:ext cx="3075" cy="13325"/>
              </a:xfrm>
              <a:custGeom>
                <a:rect b="b" l="l" r="r" t="t"/>
                <a:pathLst>
                  <a:path extrusionOk="0" h="533" w="123">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36"/>
              <p:cNvSpPr/>
              <p:nvPr/>
            </p:nvSpPr>
            <p:spPr>
              <a:xfrm>
                <a:off x="2361000" y="1845125"/>
                <a:ext cx="2300" cy="3825"/>
              </a:xfrm>
              <a:custGeom>
                <a:rect b="b" l="l" r="r" t="t"/>
                <a:pathLst>
                  <a:path extrusionOk="0" h="153" w="92">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p36"/>
              <p:cNvSpPr/>
              <p:nvPr/>
            </p:nvSpPr>
            <p:spPr>
              <a:xfrm>
                <a:off x="2300975" y="1878575"/>
                <a:ext cx="4575" cy="17500"/>
              </a:xfrm>
              <a:custGeom>
                <a:rect b="b" l="l" r="r" t="t"/>
                <a:pathLst>
                  <a:path extrusionOk="0" h="700" w="183">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p36"/>
              <p:cNvSpPr/>
              <p:nvPr/>
            </p:nvSpPr>
            <p:spPr>
              <a:xfrm>
                <a:off x="2307800" y="1878950"/>
                <a:ext cx="3075" cy="22450"/>
              </a:xfrm>
              <a:custGeom>
                <a:rect b="b" l="l" r="r" t="t"/>
                <a:pathLst>
                  <a:path extrusionOk="0" h="898" w="123">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p36"/>
              <p:cNvSpPr/>
              <p:nvPr/>
            </p:nvSpPr>
            <p:spPr>
              <a:xfrm>
                <a:off x="2313125" y="1878200"/>
                <a:ext cx="4575" cy="25275"/>
              </a:xfrm>
              <a:custGeom>
                <a:rect b="b" l="l" r="r" t="t"/>
                <a:pathLst>
                  <a:path extrusionOk="0" h="1011" w="183">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36"/>
              <p:cNvSpPr/>
              <p:nvPr/>
            </p:nvSpPr>
            <p:spPr>
              <a:xfrm>
                <a:off x="2321475" y="1877425"/>
                <a:ext cx="4975" cy="28825"/>
              </a:xfrm>
              <a:custGeom>
                <a:rect b="b" l="l" r="r" t="t"/>
                <a:pathLst>
                  <a:path extrusionOk="0" h="1153" w="199">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36"/>
              <p:cNvSpPr/>
              <p:nvPr/>
            </p:nvSpPr>
            <p:spPr>
              <a:xfrm>
                <a:off x="2330600" y="1885025"/>
                <a:ext cx="3075" cy="23775"/>
              </a:xfrm>
              <a:custGeom>
                <a:rect b="b" l="l" r="r" t="t"/>
                <a:pathLst>
                  <a:path extrusionOk="0" h="951" w="123">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36"/>
              <p:cNvSpPr/>
              <p:nvPr/>
            </p:nvSpPr>
            <p:spPr>
              <a:xfrm>
                <a:off x="2338200" y="1893400"/>
                <a:ext cx="3050" cy="17100"/>
              </a:xfrm>
              <a:custGeom>
                <a:rect b="b" l="l" r="r" t="t"/>
                <a:pathLst>
                  <a:path extrusionOk="0" h="684" w="122">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36"/>
              <p:cNvSpPr/>
              <p:nvPr/>
            </p:nvSpPr>
            <p:spPr>
              <a:xfrm>
                <a:off x="2349600" y="1892050"/>
                <a:ext cx="6100" cy="18075"/>
              </a:xfrm>
              <a:custGeom>
                <a:rect b="b" l="l" r="r" t="t"/>
                <a:pathLst>
                  <a:path extrusionOk="0" h="723" w="244">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36"/>
              <p:cNvSpPr/>
              <p:nvPr/>
            </p:nvSpPr>
            <p:spPr>
              <a:xfrm>
                <a:off x="2360225" y="1891500"/>
                <a:ext cx="3825" cy="12175"/>
              </a:xfrm>
              <a:custGeom>
                <a:rect b="b" l="l" r="r" t="t"/>
                <a:pathLst>
                  <a:path extrusionOk="0" h="487" w="153">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p36"/>
              <p:cNvSpPr/>
              <p:nvPr/>
            </p:nvSpPr>
            <p:spPr>
              <a:xfrm>
                <a:off x="2368600" y="1884275"/>
                <a:ext cx="3825" cy="18450"/>
              </a:xfrm>
              <a:custGeom>
                <a:rect b="b" l="l" r="r" t="t"/>
                <a:pathLst>
                  <a:path extrusionOk="0" h="738" w="153">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36"/>
              <p:cNvSpPr/>
              <p:nvPr/>
            </p:nvSpPr>
            <p:spPr>
              <a:xfrm>
                <a:off x="2375775" y="1877900"/>
                <a:ext cx="5750" cy="22475"/>
              </a:xfrm>
              <a:custGeom>
                <a:rect b="b" l="l" r="r" t="t"/>
                <a:pathLst>
                  <a:path extrusionOk="0" h="899" w="23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36"/>
              <p:cNvSpPr/>
              <p:nvPr/>
            </p:nvSpPr>
            <p:spPr>
              <a:xfrm>
                <a:off x="2387600" y="1873825"/>
                <a:ext cx="3825" cy="17700"/>
              </a:xfrm>
              <a:custGeom>
                <a:rect b="b" l="l" r="r" t="t"/>
                <a:pathLst>
                  <a:path extrusionOk="0" h="708" w="153">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36"/>
              <p:cNvSpPr/>
              <p:nvPr/>
            </p:nvSpPr>
            <p:spPr>
              <a:xfrm>
                <a:off x="2395950" y="1872500"/>
                <a:ext cx="3825" cy="7625"/>
              </a:xfrm>
              <a:custGeom>
                <a:rect b="b" l="l" r="r" t="t"/>
                <a:pathLst>
                  <a:path extrusionOk="0" h="305" w="153">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36"/>
              <p:cNvSpPr/>
              <p:nvPr/>
            </p:nvSpPr>
            <p:spPr>
              <a:xfrm>
                <a:off x="2404300" y="1867925"/>
                <a:ext cx="3825" cy="4600"/>
              </a:xfrm>
              <a:custGeom>
                <a:rect b="b" l="l" r="r" t="t"/>
                <a:pathLst>
                  <a:path extrusionOk="0" h="184" w="153">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36"/>
              <p:cNvSpPr/>
              <p:nvPr/>
            </p:nvSpPr>
            <p:spPr>
              <a:xfrm>
                <a:off x="2424075" y="1868700"/>
                <a:ext cx="3825" cy="12925"/>
              </a:xfrm>
              <a:custGeom>
                <a:rect b="b" l="l" r="r" t="t"/>
                <a:pathLst>
                  <a:path extrusionOk="0" h="517" w="153">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36"/>
              <p:cNvSpPr/>
              <p:nvPr/>
            </p:nvSpPr>
            <p:spPr>
              <a:xfrm>
                <a:off x="2431675" y="1866800"/>
                <a:ext cx="2300" cy="16350"/>
              </a:xfrm>
              <a:custGeom>
                <a:rect b="b" l="l" r="r" t="t"/>
                <a:pathLst>
                  <a:path extrusionOk="0" h="654" w="92">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36"/>
              <p:cNvSpPr/>
              <p:nvPr/>
            </p:nvSpPr>
            <p:spPr>
              <a:xfrm>
                <a:off x="2442300" y="1859950"/>
                <a:ext cx="3825" cy="29850"/>
              </a:xfrm>
              <a:custGeom>
                <a:rect b="b" l="l" r="r" t="t"/>
                <a:pathLst>
                  <a:path extrusionOk="0" h="1194" w="153">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36"/>
              <p:cNvSpPr/>
              <p:nvPr/>
            </p:nvSpPr>
            <p:spPr>
              <a:xfrm>
                <a:off x="2452175" y="1859950"/>
                <a:ext cx="6100" cy="40075"/>
              </a:xfrm>
              <a:custGeom>
                <a:rect b="b" l="l" r="r" t="t"/>
                <a:pathLst>
                  <a:path extrusionOk="0" h="1603" w="244">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36"/>
              <p:cNvSpPr/>
              <p:nvPr/>
            </p:nvSpPr>
            <p:spPr>
              <a:xfrm>
                <a:off x="2463575" y="1878200"/>
                <a:ext cx="3825" cy="32125"/>
              </a:xfrm>
              <a:custGeom>
                <a:rect b="b" l="l" r="r" t="t"/>
                <a:pathLst>
                  <a:path extrusionOk="0" h="1285" w="153">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36"/>
              <p:cNvSpPr/>
              <p:nvPr/>
            </p:nvSpPr>
            <p:spPr>
              <a:xfrm>
                <a:off x="2474975" y="1884575"/>
                <a:ext cx="4600" cy="28025"/>
              </a:xfrm>
              <a:custGeom>
                <a:rect b="b" l="l" r="r" t="t"/>
                <a:pathLst>
                  <a:path extrusionOk="0" h="1121" w="184">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36"/>
              <p:cNvSpPr/>
              <p:nvPr/>
            </p:nvSpPr>
            <p:spPr>
              <a:xfrm>
                <a:off x="2490175" y="1889775"/>
                <a:ext cx="3825" cy="26425"/>
              </a:xfrm>
              <a:custGeom>
                <a:rect b="b" l="l" r="r" t="t"/>
                <a:pathLst>
                  <a:path extrusionOk="0" h="1057" w="153">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36"/>
              <p:cNvSpPr/>
              <p:nvPr/>
            </p:nvSpPr>
            <p:spPr>
              <a:xfrm>
                <a:off x="2503850" y="1889900"/>
                <a:ext cx="3825" cy="25475"/>
              </a:xfrm>
              <a:custGeom>
                <a:rect b="b" l="l" r="r" t="t"/>
                <a:pathLst>
                  <a:path extrusionOk="0" h="1019" w="153">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36"/>
              <p:cNvSpPr/>
              <p:nvPr/>
            </p:nvSpPr>
            <p:spPr>
              <a:xfrm>
                <a:off x="2515250" y="1886550"/>
                <a:ext cx="4575" cy="27000"/>
              </a:xfrm>
              <a:custGeom>
                <a:rect b="b" l="l" r="r" t="t"/>
                <a:pathLst>
                  <a:path extrusionOk="0" h="1080" w="183">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36"/>
              <p:cNvSpPr/>
              <p:nvPr/>
            </p:nvSpPr>
            <p:spPr>
              <a:xfrm>
                <a:off x="2525900" y="1883050"/>
                <a:ext cx="4575" cy="26700"/>
              </a:xfrm>
              <a:custGeom>
                <a:rect b="b" l="l" r="r" t="t"/>
                <a:pathLst>
                  <a:path extrusionOk="0" h="1068" w="183">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36"/>
              <p:cNvSpPr/>
              <p:nvPr/>
            </p:nvSpPr>
            <p:spPr>
              <a:xfrm>
                <a:off x="2535000" y="1878200"/>
                <a:ext cx="4225" cy="23750"/>
              </a:xfrm>
              <a:custGeom>
                <a:rect b="b" l="l" r="r" t="t"/>
                <a:pathLst>
                  <a:path extrusionOk="0" h="950" w="169">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36"/>
              <p:cNvSpPr/>
              <p:nvPr/>
            </p:nvSpPr>
            <p:spPr>
              <a:xfrm>
                <a:off x="2544125" y="1879325"/>
                <a:ext cx="3825" cy="13700"/>
              </a:xfrm>
              <a:custGeom>
                <a:rect b="b" l="l" r="r" t="t"/>
                <a:pathLst>
                  <a:path extrusionOk="0" h="548" w="153">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1" name="Google Shape;2761;p36"/>
              <p:cNvSpPr/>
              <p:nvPr/>
            </p:nvSpPr>
            <p:spPr>
              <a:xfrm>
                <a:off x="2554775" y="1877800"/>
                <a:ext cx="3050" cy="9150"/>
              </a:xfrm>
              <a:custGeom>
                <a:rect b="b" l="l" r="r" t="t"/>
                <a:pathLst>
                  <a:path extrusionOk="0" h="366" w="122">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36"/>
              <p:cNvSpPr/>
              <p:nvPr/>
            </p:nvSpPr>
            <p:spPr>
              <a:xfrm>
                <a:off x="2501575" y="1826525"/>
                <a:ext cx="3075" cy="14650"/>
              </a:xfrm>
              <a:custGeom>
                <a:rect b="b" l="l" r="r" t="t"/>
                <a:pathLst>
                  <a:path extrusionOk="0" h="586" w="123">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36"/>
              <p:cNvSpPr/>
              <p:nvPr/>
            </p:nvSpPr>
            <p:spPr>
              <a:xfrm>
                <a:off x="2506900" y="1836775"/>
                <a:ext cx="4575" cy="17500"/>
              </a:xfrm>
              <a:custGeom>
                <a:rect b="b" l="l" r="r" t="t"/>
                <a:pathLst>
                  <a:path extrusionOk="0" h="700" w="183">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36"/>
              <p:cNvSpPr/>
              <p:nvPr/>
            </p:nvSpPr>
            <p:spPr>
              <a:xfrm>
                <a:off x="2517525" y="1843625"/>
                <a:ext cx="3825" cy="14450"/>
              </a:xfrm>
              <a:custGeom>
                <a:rect b="b" l="l" r="r" t="t"/>
                <a:pathLst>
                  <a:path extrusionOk="0" h="578" w="153">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36"/>
              <p:cNvSpPr/>
              <p:nvPr/>
            </p:nvSpPr>
            <p:spPr>
              <a:xfrm>
                <a:off x="2533500" y="1855025"/>
                <a:ext cx="3050" cy="7625"/>
              </a:xfrm>
              <a:custGeom>
                <a:rect b="b" l="l" r="r" t="t"/>
                <a:pathLst>
                  <a:path extrusionOk="0" h="305" w="122">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36"/>
              <p:cNvSpPr/>
              <p:nvPr/>
            </p:nvSpPr>
            <p:spPr>
              <a:xfrm>
                <a:off x="2549450" y="1855775"/>
                <a:ext cx="3050" cy="2300"/>
              </a:xfrm>
              <a:custGeom>
                <a:rect b="b" l="l" r="r" t="t"/>
                <a:pathLst>
                  <a:path extrusionOk="0" h="92" w="122">
                    <a:moveTo>
                      <a:pt x="61" y="0"/>
                    </a:moveTo>
                    <a:cubicBezTo>
                      <a:pt x="0" y="0"/>
                      <a:pt x="0" y="92"/>
                      <a:pt x="61" y="92"/>
                    </a:cubicBezTo>
                    <a:cubicBezTo>
                      <a:pt x="122" y="9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36"/>
              <p:cNvSpPr/>
              <p:nvPr/>
            </p:nvSpPr>
            <p:spPr>
              <a:xfrm>
                <a:off x="2570725" y="1856525"/>
                <a:ext cx="3075" cy="3075"/>
              </a:xfrm>
              <a:custGeom>
                <a:rect b="b" l="l" r="r" t="t"/>
                <a:pathLst>
                  <a:path extrusionOk="0" h="123" w="123">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36"/>
              <p:cNvSpPr/>
              <p:nvPr/>
            </p:nvSpPr>
            <p:spPr>
              <a:xfrm>
                <a:off x="2583650" y="1843625"/>
                <a:ext cx="3825" cy="3050"/>
              </a:xfrm>
              <a:custGeom>
                <a:rect b="b" l="l" r="r" t="t"/>
                <a:pathLst>
                  <a:path extrusionOk="0" h="122" w="153">
                    <a:moveTo>
                      <a:pt x="91" y="0"/>
                    </a:moveTo>
                    <a:cubicBezTo>
                      <a:pt x="0" y="0"/>
                      <a:pt x="0" y="122"/>
                      <a:pt x="91" y="122"/>
                    </a:cubicBezTo>
                    <a:cubicBezTo>
                      <a:pt x="152" y="122"/>
                      <a:pt x="15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36"/>
              <p:cNvSpPr/>
              <p:nvPr/>
            </p:nvSpPr>
            <p:spPr>
              <a:xfrm>
                <a:off x="2598850" y="1837525"/>
                <a:ext cx="25" cy="25"/>
              </a:xfrm>
              <a:custGeom>
                <a:rect b="b" l="l" r="r" t="t"/>
                <a:pathLst>
                  <a:path extrusionOk="0" h="1" w="1">
                    <a:moveTo>
                      <a:pt x="0" y="1"/>
                    </a:moveTo>
                    <a:cubicBezTo>
                      <a:pt x="0" y="1"/>
                      <a:pt x="0" y="1"/>
                      <a:pt x="0" y="1"/>
                    </a:cubicBez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36"/>
              <p:cNvSpPr/>
              <p:nvPr/>
            </p:nvSpPr>
            <p:spPr>
              <a:xfrm>
                <a:off x="2600350" y="1854175"/>
                <a:ext cx="5825" cy="18150"/>
              </a:xfrm>
              <a:custGeom>
                <a:rect b="b" l="l" r="r" t="t"/>
                <a:pathLst>
                  <a:path extrusionOk="0" h="726" w="233">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36"/>
              <p:cNvSpPr/>
              <p:nvPr/>
            </p:nvSpPr>
            <p:spPr>
              <a:xfrm>
                <a:off x="2606450" y="1849400"/>
                <a:ext cx="4575" cy="21600"/>
              </a:xfrm>
              <a:custGeom>
                <a:rect b="b" l="l" r="r" t="t"/>
                <a:pathLst>
                  <a:path extrusionOk="0" h="864" w="183">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36"/>
              <p:cNvSpPr/>
              <p:nvPr/>
            </p:nvSpPr>
            <p:spPr>
              <a:xfrm>
                <a:off x="2617075" y="1845525"/>
                <a:ext cx="3825" cy="29075"/>
              </a:xfrm>
              <a:custGeom>
                <a:rect b="b" l="l" r="r" t="t"/>
                <a:pathLst>
                  <a:path extrusionOk="0" h="1163" w="153">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36"/>
              <p:cNvSpPr/>
              <p:nvPr/>
            </p:nvSpPr>
            <p:spPr>
              <a:xfrm>
                <a:off x="2627725" y="1846275"/>
                <a:ext cx="4575" cy="27750"/>
              </a:xfrm>
              <a:custGeom>
                <a:rect b="b" l="l" r="r" t="t"/>
                <a:pathLst>
                  <a:path extrusionOk="0" h="1110" w="183">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36"/>
              <p:cNvSpPr/>
              <p:nvPr/>
            </p:nvSpPr>
            <p:spPr>
              <a:xfrm>
                <a:off x="2639125" y="1846275"/>
                <a:ext cx="3825" cy="26050"/>
              </a:xfrm>
              <a:custGeom>
                <a:rect b="b" l="l" r="r" t="t"/>
                <a:pathLst>
                  <a:path extrusionOk="0" h="1042" w="153">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36"/>
              <p:cNvSpPr/>
              <p:nvPr/>
            </p:nvSpPr>
            <p:spPr>
              <a:xfrm>
                <a:off x="2648225" y="1848875"/>
                <a:ext cx="4600" cy="21175"/>
              </a:xfrm>
              <a:custGeom>
                <a:rect b="b" l="l" r="r" t="t"/>
                <a:pathLst>
                  <a:path extrusionOk="0" h="847" w="184">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36"/>
              <p:cNvSpPr/>
              <p:nvPr/>
            </p:nvSpPr>
            <p:spPr>
              <a:xfrm>
                <a:off x="2661150" y="1848925"/>
                <a:ext cx="3075" cy="15575"/>
              </a:xfrm>
              <a:custGeom>
                <a:rect b="b" l="l" r="r" t="t"/>
                <a:pathLst>
                  <a:path extrusionOk="0" h="623" w="123">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36"/>
              <p:cNvSpPr/>
              <p:nvPr/>
            </p:nvSpPr>
            <p:spPr>
              <a:xfrm>
                <a:off x="2675600" y="1847850"/>
                <a:ext cx="4575" cy="9775"/>
              </a:xfrm>
              <a:custGeom>
                <a:rect b="b" l="l" r="r" t="t"/>
                <a:pathLst>
                  <a:path extrusionOk="0" h="391" w="183">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36"/>
              <p:cNvSpPr/>
              <p:nvPr/>
            </p:nvSpPr>
            <p:spPr>
              <a:xfrm>
                <a:off x="2690800" y="1851225"/>
                <a:ext cx="3050" cy="8375"/>
              </a:xfrm>
              <a:custGeom>
                <a:rect b="b" l="l" r="r" t="t"/>
                <a:pathLst>
                  <a:path extrusionOk="0" h="335" w="122">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36"/>
              <p:cNvSpPr/>
              <p:nvPr/>
            </p:nvSpPr>
            <p:spPr>
              <a:xfrm>
                <a:off x="2684700" y="1862625"/>
                <a:ext cx="3825" cy="13250"/>
              </a:xfrm>
              <a:custGeom>
                <a:rect b="b" l="l" r="r" t="t"/>
                <a:pathLst>
                  <a:path extrusionOk="0" h="530" w="153">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36"/>
              <p:cNvSpPr/>
              <p:nvPr/>
            </p:nvSpPr>
            <p:spPr>
              <a:xfrm>
                <a:off x="2693825" y="1850825"/>
                <a:ext cx="3075" cy="27400"/>
              </a:xfrm>
              <a:custGeom>
                <a:rect b="b" l="l" r="r" t="t"/>
                <a:pathLst>
                  <a:path extrusionOk="0" h="1096" w="123">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36"/>
              <p:cNvSpPr/>
              <p:nvPr/>
            </p:nvSpPr>
            <p:spPr>
              <a:xfrm>
                <a:off x="2701425" y="1842475"/>
                <a:ext cx="6100" cy="50625"/>
              </a:xfrm>
              <a:custGeom>
                <a:rect b="b" l="l" r="r" t="t"/>
                <a:pathLst>
                  <a:path extrusionOk="0" h="2025" w="244">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36"/>
              <p:cNvSpPr/>
              <p:nvPr/>
            </p:nvSpPr>
            <p:spPr>
              <a:xfrm>
                <a:off x="2708275" y="1848550"/>
                <a:ext cx="4575" cy="48100"/>
              </a:xfrm>
              <a:custGeom>
                <a:rect b="b" l="l" r="r" t="t"/>
                <a:pathLst>
                  <a:path extrusionOk="0" h="1924" w="183">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36"/>
              <p:cNvSpPr/>
              <p:nvPr/>
            </p:nvSpPr>
            <p:spPr>
              <a:xfrm>
                <a:off x="2717375" y="1864525"/>
                <a:ext cx="3825" cy="37375"/>
              </a:xfrm>
              <a:custGeom>
                <a:rect b="b" l="l" r="r" t="t"/>
                <a:pathLst>
                  <a:path extrusionOk="0" h="1495" w="153">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36"/>
              <p:cNvSpPr/>
              <p:nvPr/>
            </p:nvSpPr>
            <p:spPr>
              <a:xfrm>
                <a:off x="2728025" y="1873050"/>
                <a:ext cx="4575" cy="34150"/>
              </a:xfrm>
              <a:custGeom>
                <a:rect b="b" l="l" r="r" t="t"/>
                <a:pathLst>
                  <a:path extrusionOk="0" h="1366" w="183">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36"/>
              <p:cNvSpPr/>
              <p:nvPr/>
            </p:nvSpPr>
            <p:spPr>
              <a:xfrm>
                <a:off x="2742450" y="1884275"/>
                <a:ext cx="4600" cy="30425"/>
              </a:xfrm>
              <a:custGeom>
                <a:rect b="b" l="l" r="r" t="t"/>
                <a:pathLst>
                  <a:path extrusionOk="0" h="1217" w="184">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36"/>
              <p:cNvSpPr/>
              <p:nvPr/>
            </p:nvSpPr>
            <p:spPr>
              <a:xfrm>
                <a:off x="2754625" y="1888075"/>
                <a:ext cx="3825" cy="30425"/>
              </a:xfrm>
              <a:custGeom>
                <a:rect b="b" l="l" r="r" t="t"/>
                <a:pathLst>
                  <a:path extrusionOk="0" h="1217" w="153">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36"/>
              <p:cNvSpPr/>
              <p:nvPr/>
            </p:nvSpPr>
            <p:spPr>
              <a:xfrm>
                <a:off x="2770575" y="1893400"/>
                <a:ext cx="3075" cy="22250"/>
              </a:xfrm>
              <a:custGeom>
                <a:rect b="b" l="l" r="r" t="t"/>
                <a:pathLst>
                  <a:path extrusionOk="0" h="890" w="123">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36"/>
              <p:cNvSpPr/>
              <p:nvPr/>
            </p:nvSpPr>
            <p:spPr>
              <a:xfrm>
                <a:off x="2783500" y="1890650"/>
                <a:ext cx="3825" cy="25675"/>
              </a:xfrm>
              <a:custGeom>
                <a:rect b="b" l="l" r="r" t="t"/>
                <a:pathLst>
                  <a:path extrusionOk="0" h="1027" w="153">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36"/>
              <p:cNvSpPr/>
              <p:nvPr/>
            </p:nvSpPr>
            <p:spPr>
              <a:xfrm>
                <a:off x="2799450" y="1885800"/>
                <a:ext cx="3075" cy="19200"/>
              </a:xfrm>
              <a:custGeom>
                <a:rect b="b" l="l" r="r" t="t"/>
                <a:pathLst>
                  <a:path extrusionOk="0" h="768" w="123">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36"/>
              <p:cNvSpPr/>
              <p:nvPr/>
            </p:nvSpPr>
            <p:spPr>
              <a:xfrm>
                <a:off x="2811600" y="1878200"/>
                <a:ext cx="4600" cy="18200"/>
              </a:xfrm>
              <a:custGeom>
                <a:rect b="b" l="l" r="r" t="t"/>
                <a:pathLst>
                  <a:path extrusionOk="0" h="728" w="184">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36"/>
              <p:cNvSpPr/>
              <p:nvPr/>
            </p:nvSpPr>
            <p:spPr>
              <a:xfrm>
                <a:off x="2823000" y="1877050"/>
                <a:ext cx="3075" cy="9150"/>
              </a:xfrm>
              <a:custGeom>
                <a:rect b="b" l="l" r="r" t="t"/>
                <a:pathLst>
                  <a:path extrusionOk="0" h="366" w="123">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36"/>
              <p:cNvSpPr/>
              <p:nvPr/>
            </p:nvSpPr>
            <p:spPr>
              <a:xfrm>
                <a:off x="2756900" y="1893750"/>
                <a:ext cx="5350" cy="18400"/>
              </a:xfrm>
              <a:custGeom>
                <a:rect b="b" l="l" r="r" t="t"/>
                <a:pathLst>
                  <a:path extrusionOk="0" h="736" w="214">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36"/>
              <p:cNvSpPr/>
              <p:nvPr/>
            </p:nvSpPr>
            <p:spPr>
              <a:xfrm>
                <a:off x="2806300" y="1861100"/>
                <a:ext cx="4575" cy="10475"/>
              </a:xfrm>
              <a:custGeom>
                <a:rect b="b" l="l" r="r" t="t"/>
                <a:pathLst>
                  <a:path extrusionOk="0" h="419" w="183">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36"/>
              <p:cNvSpPr/>
              <p:nvPr/>
            </p:nvSpPr>
            <p:spPr>
              <a:xfrm>
                <a:off x="2832900" y="1836700"/>
                <a:ext cx="6100" cy="43725"/>
              </a:xfrm>
              <a:custGeom>
                <a:rect b="b" l="l" r="r" t="t"/>
                <a:pathLst>
                  <a:path extrusionOk="0" h="1749" w="244">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36"/>
              <p:cNvSpPr/>
              <p:nvPr/>
            </p:nvSpPr>
            <p:spPr>
              <a:xfrm>
                <a:off x="2844275" y="1840200"/>
                <a:ext cx="3075" cy="33650"/>
              </a:xfrm>
              <a:custGeom>
                <a:rect b="b" l="l" r="r" t="t"/>
                <a:pathLst>
                  <a:path extrusionOk="0" h="1346" w="123">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36"/>
              <p:cNvSpPr/>
              <p:nvPr/>
            </p:nvSpPr>
            <p:spPr>
              <a:xfrm>
                <a:off x="2854175" y="1841725"/>
                <a:ext cx="3825" cy="30600"/>
              </a:xfrm>
              <a:custGeom>
                <a:rect b="b" l="l" r="r" t="t"/>
                <a:pathLst>
                  <a:path extrusionOk="0" h="1224" w="153">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36"/>
              <p:cNvSpPr/>
              <p:nvPr/>
            </p:nvSpPr>
            <p:spPr>
              <a:xfrm>
                <a:off x="2865575" y="1835950"/>
                <a:ext cx="4575" cy="25750"/>
              </a:xfrm>
              <a:custGeom>
                <a:rect b="b" l="l" r="r" t="t"/>
                <a:pathLst>
                  <a:path extrusionOk="0" h="1030" w="183">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36"/>
              <p:cNvSpPr/>
              <p:nvPr/>
            </p:nvSpPr>
            <p:spPr>
              <a:xfrm>
                <a:off x="2878475" y="1831075"/>
                <a:ext cx="3825" cy="19975"/>
              </a:xfrm>
              <a:custGeom>
                <a:rect b="b" l="l" r="r" t="t"/>
                <a:pathLst>
                  <a:path extrusionOk="0" h="799" w="153">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36"/>
              <p:cNvSpPr/>
              <p:nvPr/>
            </p:nvSpPr>
            <p:spPr>
              <a:xfrm>
                <a:off x="2889125" y="1820825"/>
                <a:ext cx="6100" cy="17875"/>
              </a:xfrm>
              <a:custGeom>
                <a:rect b="b" l="l" r="r" t="t"/>
                <a:pathLst>
                  <a:path extrusionOk="0" h="715" w="244">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36"/>
              <p:cNvSpPr/>
              <p:nvPr/>
            </p:nvSpPr>
            <p:spPr>
              <a:xfrm>
                <a:off x="2896725" y="1814350"/>
                <a:ext cx="4575" cy="16175"/>
              </a:xfrm>
              <a:custGeom>
                <a:rect b="b" l="l" r="r" t="t"/>
                <a:pathLst>
                  <a:path extrusionOk="0" h="647" w="183">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36"/>
              <p:cNvSpPr/>
              <p:nvPr/>
            </p:nvSpPr>
            <p:spPr>
              <a:xfrm>
                <a:off x="2825300" y="1751675"/>
                <a:ext cx="3050" cy="9700"/>
              </a:xfrm>
              <a:custGeom>
                <a:rect b="b" l="l" r="r" t="t"/>
                <a:pathLst>
                  <a:path extrusionOk="0" h="388" w="122">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p36"/>
              <p:cNvSpPr/>
              <p:nvPr/>
            </p:nvSpPr>
            <p:spPr>
              <a:xfrm>
                <a:off x="2831375" y="1748325"/>
                <a:ext cx="4575" cy="24450"/>
              </a:xfrm>
              <a:custGeom>
                <a:rect b="b" l="l" r="r" t="t"/>
                <a:pathLst>
                  <a:path extrusionOk="0" h="978" w="183">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p36"/>
              <p:cNvSpPr/>
              <p:nvPr/>
            </p:nvSpPr>
            <p:spPr>
              <a:xfrm>
                <a:off x="2841250" y="1744900"/>
                <a:ext cx="6100" cy="37200"/>
              </a:xfrm>
              <a:custGeom>
                <a:rect b="b" l="l" r="r" t="t"/>
                <a:pathLst>
                  <a:path extrusionOk="0" h="1488" w="244">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36"/>
              <p:cNvSpPr/>
              <p:nvPr/>
            </p:nvSpPr>
            <p:spPr>
              <a:xfrm>
                <a:off x="2855675" y="1749000"/>
                <a:ext cx="3075" cy="36500"/>
              </a:xfrm>
              <a:custGeom>
                <a:rect b="b" l="l" r="r" t="t"/>
                <a:pathLst>
                  <a:path extrusionOk="0" h="1460" w="123">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36"/>
              <p:cNvSpPr/>
              <p:nvPr/>
            </p:nvSpPr>
            <p:spPr>
              <a:xfrm>
                <a:off x="2867075" y="1751300"/>
                <a:ext cx="3825" cy="36675"/>
              </a:xfrm>
              <a:custGeom>
                <a:rect b="b" l="l" r="r" t="t"/>
                <a:pathLst>
                  <a:path extrusionOk="0" h="1467" w="153">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6" name="Google Shape;2806;p36"/>
              <p:cNvSpPr/>
              <p:nvPr/>
            </p:nvSpPr>
            <p:spPr>
              <a:xfrm>
                <a:off x="2876575" y="1749775"/>
                <a:ext cx="6500" cy="33425"/>
              </a:xfrm>
              <a:custGeom>
                <a:rect b="b" l="l" r="r" t="t"/>
                <a:pathLst>
                  <a:path extrusionOk="0" h="1337" w="26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36"/>
              <p:cNvSpPr/>
              <p:nvPr/>
            </p:nvSpPr>
            <p:spPr>
              <a:xfrm>
                <a:off x="2888350" y="1745200"/>
                <a:ext cx="3075" cy="16750"/>
              </a:xfrm>
              <a:custGeom>
                <a:rect b="b" l="l" r="r" t="t"/>
                <a:pathLst>
                  <a:path extrusionOk="0" h="670" w="123">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36"/>
              <p:cNvSpPr/>
              <p:nvPr/>
            </p:nvSpPr>
            <p:spPr>
              <a:xfrm>
                <a:off x="2899000" y="1734200"/>
                <a:ext cx="3075" cy="8175"/>
              </a:xfrm>
              <a:custGeom>
                <a:rect b="b" l="l" r="r" t="t"/>
                <a:pathLst>
                  <a:path extrusionOk="0" h="327" w="123">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36"/>
              <p:cNvSpPr/>
              <p:nvPr/>
            </p:nvSpPr>
            <p:spPr>
              <a:xfrm>
                <a:off x="2902050" y="1725825"/>
                <a:ext cx="3825" cy="3075"/>
              </a:xfrm>
              <a:custGeom>
                <a:rect b="b" l="l" r="r" t="t"/>
                <a:pathLst>
                  <a:path extrusionOk="0" h="123" w="153">
                    <a:moveTo>
                      <a:pt x="61" y="1"/>
                    </a:moveTo>
                    <a:cubicBezTo>
                      <a:pt x="0" y="1"/>
                      <a:pt x="0" y="122"/>
                      <a:pt x="61" y="122"/>
                    </a:cubicBezTo>
                    <a:cubicBezTo>
                      <a:pt x="152" y="122"/>
                      <a:pt x="15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36"/>
              <p:cNvSpPr/>
              <p:nvPr/>
            </p:nvSpPr>
            <p:spPr>
              <a:xfrm>
                <a:off x="2733350" y="1687850"/>
                <a:ext cx="3825" cy="11225"/>
              </a:xfrm>
              <a:custGeom>
                <a:rect b="b" l="l" r="r" t="t"/>
                <a:pathLst>
                  <a:path extrusionOk="0" h="449" w="153">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36"/>
              <p:cNvSpPr/>
              <p:nvPr/>
            </p:nvSpPr>
            <p:spPr>
              <a:xfrm>
                <a:off x="2741700" y="1684425"/>
                <a:ext cx="3075" cy="18250"/>
              </a:xfrm>
              <a:custGeom>
                <a:rect b="b" l="l" r="r" t="t"/>
                <a:pathLst>
                  <a:path extrusionOk="0" h="730" w="123">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36"/>
              <p:cNvSpPr/>
              <p:nvPr/>
            </p:nvSpPr>
            <p:spPr>
              <a:xfrm>
                <a:off x="2749300" y="1683100"/>
                <a:ext cx="3825" cy="23575"/>
              </a:xfrm>
              <a:custGeom>
                <a:rect b="b" l="l" r="r" t="t"/>
                <a:pathLst>
                  <a:path extrusionOk="0" h="943" w="153">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36"/>
              <p:cNvSpPr/>
              <p:nvPr/>
            </p:nvSpPr>
            <p:spPr>
              <a:xfrm>
                <a:off x="2762975" y="1690500"/>
                <a:ext cx="3450" cy="18650"/>
              </a:xfrm>
              <a:custGeom>
                <a:rect b="b" l="l" r="r" t="t"/>
                <a:pathLst>
                  <a:path extrusionOk="0" h="746" w="138">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36"/>
              <p:cNvSpPr/>
              <p:nvPr/>
            </p:nvSpPr>
            <p:spPr>
              <a:xfrm>
                <a:off x="2772850" y="1687850"/>
                <a:ext cx="5350" cy="12175"/>
              </a:xfrm>
              <a:custGeom>
                <a:rect b="b" l="l" r="r" t="t"/>
                <a:pathLst>
                  <a:path extrusionOk="0" h="487" w="214">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36"/>
              <p:cNvSpPr/>
              <p:nvPr/>
            </p:nvSpPr>
            <p:spPr>
              <a:xfrm>
                <a:off x="2786525" y="1678725"/>
                <a:ext cx="3825" cy="5350"/>
              </a:xfrm>
              <a:custGeom>
                <a:rect b="b" l="l" r="r" t="t"/>
                <a:pathLst>
                  <a:path extrusionOk="0" h="214" w="153">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36"/>
              <p:cNvSpPr/>
              <p:nvPr/>
            </p:nvSpPr>
            <p:spPr>
              <a:xfrm>
                <a:off x="2792625" y="1679475"/>
                <a:ext cx="3825" cy="2300"/>
              </a:xfrm>
              <a:custGeom>
                <a:rect b="b" l="l" r="r" t="t"/>
                <a:pathLst>
                  <a:path extrusionOk="0" h="92" w="153">
                    <a:moveTo>
                      <a:pt x="91" y="1"/>
                    </a:moveTo>
                    <a:cubicBezTo>
                      <a:pt x="0" y="1"/>
                      <a:pt x="0" y="92"/>
                      <a:pt x="91" y="92"/>
                    </a:cubicBezTo>
                    <a:cubicBezTo>
                      <a:pt x="152" y="92"/>
                      <a:pt x="152"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36"/>
              <p:cNvSpPr/>
              <p:nvPr/>
            </p:nvSpPr>
            <p:spPr>
              <a:xfrm>
                <a:off x="2658875" y="1629525"/>
                <a:ext cx="3825" cy="8950"/>
              </a:xfrm>
              <a:custGeom>
                <a:rect b="b" l="l" r="r" t="t"/>
                <a:pathLst>
                  <a:path extrusionOk="0" h="358" w="153">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36"/>
              <p:cNvSpPr/>
              <p:nvPr/>
            </p:nvSpPr>
            <p:spPr>
              <a:xfrm>
                <a:off x="2668750" y="1627800"/>
                <a:ext cx="3825" cy="22650"/>
              </a:xfrm>
              <a:custGeom>
                <a:rect b="b" l="l" r="r" t="t"/>
                <a:pathLst>
                  <a:path extrusionOk="0" h="906" w="153">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36"/>
              <p:cNvSpPr/>
              <p:nvPr/>
            </p:nvSpPr>
            <p:spPr>
              <a:xfrm>
                <a:off x="2678625" y="1623700"/>
                <a:ext cx="4600" cy="28450"/>
              </a:xfrm>
              <a:custGeom>
                <a:rect b="b" l="l" r="r" t="t"/>
                <a:pathLst>
                  <a:path extrusionOk="0" h="1138" w="184">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36"/>
              <p:cNvSpPr/>
              <p:nvPr/>
            </p:nvSpPr>
            <p:spPr>
              <a:xfrm>
                <a:off x="2693825" y="1619825"/>
                <a:ext cx="6100" cy="35850"/>
              </a:xfrm>
              <a:custGeom>
                <a:rect b="b" l="l" r="r" t="t"/>
                <a:pathLst>
                  <a:path extrusionOk="0" h="1434" w="244">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36"/>
              <p:cNvSpPr/>
              <p:nvPr/>
            </p:nvSpPr>
            <p:spPr>
              <a:xfrm>
                <a:off x="2708275" y="1617550"/>
                <a:ext cx="5325" cy="40425"/>
              </a:xfrm>
              <a:custGeom>
                <a:rect b="b" l="l" r="r" t="t"/>
                <a:pathLst>
                  <a:path extrusionOk="0" h="1617" w="213">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36"/>
              <p:cNvSpPr/>
              <p:nvPr/>
            </p:nvSpPr>
            <p:spPr>
              <a:xfrm>
                <a:off x="2723475" y="1611350"/>
                <a:ext cx="6100" cy="38900"/>
              </a:xfrm>
              <a:custGeom>
                <a:rect b="b" l="l" r="r" t="t"/>
                <a:pathLst>
                  <a:path extrusionOk="0" h="1556" w="244">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36"/>
              <p:cNvSpPr/>
              <p:nvPr/>
            </p:nvSpPr>
            <p:spPr>
              <a:xfrm>
                <a:off x="2735625" y="1609200"/>
                <a:ext cx="3825" cy="29850"/>
              </a:xfrm>
              <a:custGeom>
                <a:rect b="b" l="l" r="r" t="t"/>
                <a:pathLst>
                  <a:path extrusionOk="0" h="1194" w="153">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36"/>
              <p:cNvSpPr/>
              <p:nvPr/>
            </p:nvSpPr>
            <p:spPr>
              <a:xfrm>
                <a:off x="2744750" y="1609950"/>
                <a:ext cx="3050" cy="16175"/>
              </a:xfrm>
              <a:custGeom>
                <a:rect b="b" l="l" r="r" t="t"/>
                <a:pathLst>
                  <a:path extrusionOk="0" h="647" w="122">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36"/>
              <p:cNvSpPr/>
              <p:nvPr/>
            </p:nvSpPr>
            <p:spPr>
              <a:xfrm>
                <a:off x="2750825" y="1619900"/>
                <a:ext cx="3050" cy="6975"/>
              </a:xfrm>
              <a:custGeom>
                <a:rect b="b" l="l" r="r" t="t"/>
                <a:pathLst>
                  <a:path extrusionOk="0" h="279" w="122">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36"/>
              <p:cNvSpPr/>
              <p:nvPr/>
            </p:nvSpPr>
            <p:spPr>
              <a:xfrm>
                <a:off x="2693825" y="1598175"/>
                <a:ext cx="4575" cy="9150"/>
              </a:xfrm>
              <a:custGeom>
                <a:rect b="b" l="l" r="r" t="t"/>
                <a:pathLst>
                  <a:path extrusionOk="0" h="366" w="183">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36"/>
              <p:cNvSpPr/>
              <p:nvPr/>
            </p:nvSpPr>
            <p:spPr>
              <a:xfrm>
                <a:off x="2705225" y="1593600"/>
                <a:ext cx="3825" cy="8200"/>
              </a:xfrm>
              <a:custGeom>
                <a:rect b="b" l="l" r="r" t="t"/>
                <a:pathLst>
                  <a:path extrusionOk="0" h="328" w="153">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36"/>
              <p:cNvSpPr/>
              <p:nvPr/>
            </p:nvSpPr>
            <p:spPr>
              <a:xfrm>
                <a:off x="2716625" y="1589050"/>
                <a:ext cx="3075" cy="7950"/>
              </a:xfrm>
              <a:custGeom>
                <a:rect b="b" l="l" r="r" t="t"/>
                <a:pathLst>
                  <a:path extrusionOk="0" h="318" w="123">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36"/>
              <p:cNvSpPr/>
              <p:nvPr/>
            </p:nvSpPr>
            <p:spPr>
              <a:xfrm>
                <a:off x="2726500" y="1592100"/>
                <a:ext cx="3825" cy="3050"/>
              </a:xfrm>
              <a:custGeom>
                <a:rect b="b" l="l" r="r" t="t"/>
                <a:pathLst>
                  <a:path extrusionOk="0" h="122" w="153">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36"/>
              <p:cNvSpPr/>
              <p:nvPr/>
            </p:nvSpPr>
            <p:spPr>
              <a:xfrm>
                <a:off x="2374675" y="1822350"/>
                <a:ext cx="5350" cy="13700"/>
              </a:xfrm>
              <a:custGeom>
                <a:rect b="b" l="l" r="r" t="t"/>
                <a:pathLst>
                  <a:path extrusionOk="0" h="548" w="214">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36"/>
              <p:cNvSpPr/>
              <p:nvPr/>
            </p:nvSpPr>
            <p:spPr>
              <a:xfrm>
                <a:off x="2387600" y="1821575"/>
                <a:ext cx="3050" cy="6675"/>
              </a:xfrm>
              <a:custGeom>
                <a:rect b="b" l="l" r="r" t="t"/>
                <a:pathLst>
                  <a:path extrusionOk="0" h="267" w="122">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36"/>
              <p:cNvSpPr/>
              <p:nvPr/>
            </p:nvSpPr>
            <p:spPr>
              <a:xfrm>
                <a:off x="2327550" y="1661250"/>
                <a:ext cx="2325" cy="9125"/>
              </a:xfrm>
              <a:custGeom>
                <a:rect b="b" l="l" r="r" t="t"/>
                <a:pathLst>
                  <a:path extrusionOk="0" h="365" w="93">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36"/>
              <p:cNvSpPr/>
              <p:nvPr/>
            </p:nvSpPr>
            <p:spPr>
              <a:xfrm>
                <a:off x="2333650" y="1653275"/>
                <a:ext cx="3050" cy="14825"/>
              </a:xfrm>
              <a:custGeom>
                <a:rect b="b" l="l" r="r" t="t"/>
                <a:pathLst>
                  <a:path extrusionOk="0" h="593" w="122">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36"/>
              <p:cNvSpPr/>
              <p:nvPr/>
            </p:nvSpPr>
            <p:spPr>
              <a:xfrm>
                <a:off x="2344275" y="1650975"/>
                <a:ext cx="3075" cy="18275"/>
              </a:xfrm>
              <a:custGeom>
                <a:rect b="b" l="l" r="r" t="t"/>
                <a:pathLst>
                  <a:path extrusionOk="0" h="731" w="123">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36"/>
              <p:cNvSpPr/>
              <p:nvPr/>
            </p:nvSpPr>
            <p:spPr>
              <a:xfrm>
                <a:off x="2357200" y="1643775"/>
                <a:ext cx="5350" cy="21025"/>
              </a:xfrm>
              <a:custGeom>
                <a:rect b="b" l="l" r="r" t="t"/>
                <a:pathLst>
                  <a:path extrusionOk="0" h="841" w="214">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36"/>
              <p:cNvSpPr/>
              <p:nvPr/>
            </p:nvSpPr>
            <p:spPr>
              <a:xfrm>
                <a:off x="2372775" y="1634450"/>
                <a:ext cx="5725" cy="30425"/>
              </a:xfrm>
              <a:custGeom>
                <a:rect b="b" l="l" r="r" t="t"/>
                <a:pathLst>
                  <a:path extrusionOk="0" h="1217" w="229">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36"/>
              <p:cNvSpPr/>
              <p:nvPr/>
            </p:nvSpPr>
            <p:spPr>
              <a:xfrm>
                <a:off x="2388350" y="1631225"/>
                <a:ext cx="4575" cy="29400"/>
              </a:xfrm>
              <a:custGeom>
                <a:rect b="b" l="l" r="r" t="t"/>
                <a:pathLst>
                  <a:path extrusionOk="0" h="1176" w="183">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36"/>
              <p:cNvSpPr/>
              <p:nvPr/>
            </p:nvSpPr>
            <p:spPr>
              <a:xfrm>
                <a:off x="2407675" y="1612100"/>
                <a:ext cx="5025" cy="28275"/>
              </a:xfrm>
              <a:custGeom>
                <a:rect b="b" l="l" r="r" t="t"/>
                <a:pathLst>
                  <a:path extrusionOk="0" h="1131" w="201">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36"/>
              <p:cNvSpPr/>
              <p:nvPr/>
            </p:nvSpPr>
            <p:spPr>
              <a:xfrm>
                <a:off x="2415700" y="1602725"/>
                <a:ext cx="2300" cy="1550"/>
              </a:xfrm>
              <a:custGeom>
                <a:rect b="b" l="l" r="r" t="t"/>
                <a:pathLst>
                  <a:path extrusionOk="0" h="62" w="92">
                    <a:moveTo>
                      <a:pt x="62" y="1"/>
                    </a:moveTo>
                    <a:cubicBezTo>
                      <a:pt x="1" y="1"/>
                      <a:pt x="1" y="62"/>
                      <a:pt x="62" y="62"/>
                    </a:cubicBezTo>
                    <a:cubicBezTo>
                      <a:pt x="92" y="62"/>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36"/>
              <p:cNvSpPr/>
              <p:nvPr/>
            </p:nvSpPr>
            <p:spPr>
              <a:xfrm>
                <a:off x="2434700" y="1632375"/>
                <a:ext cx="3075" cy="12175"/>
              </a:xfrm>
              <a:custGeom>
                <a:rect b="b" l="l" r="r" t="t"/>
                <a:pathLst>
                  <a:path extrusionOk="0" h="487" w="123">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36"/>
              <p:cNvSpPr/>
              <p:nvPr/>
            </p:nvSpPr>
            <p:spPr>
              <a:xfrm>
                <a:off x="2445350" y="1641175"/>
                <a:ext cx="4575" cy="13075"/>
              </a:xfrm>
              <a:custGeom>
                <a:rect b="b" l="l" r="r" t="t"/>
                <a:pathLst>
                  <a:path extrusionOk="0" h="523" w="183">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36"/>
              <p:cNvSpPr/>
              <p:nvPr/>
            </p:nvSpPr>
            <p:spPr>
              <a:xfrm>
                <a:off x="2462050" y="1646425"/>
                <a:ext cx="2325" cy="15400"/>
              </a:xfrm>
              <a:custGeom>
                <a:rect b="b" l="l" r="r" t="t"/>
                <a:pathLst>
                  <a:path extrusionOk="0" h="616" w="93">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36"/>
              <p:cNvSpPr/>
              <p:nvPr/>
            </p:nvSpPr>
            <p:spPr>
              <a:xfrm>
                <a:off x="2481050" y="1647575"/>
                <a:ext cx="3075" cy="4575"/>
              </a:xfrm>
              <a:custGeom>
                <a:rect b="b" l="l" r="r" t="t"/>
                <a:pathLst>
                  <a:path extrusionOk="0" h="183" w="123">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36"/>
              <p:cNvSpPr/>
              <p:nvPr/>
            </p:nvSpPr>
            <p:spPr>
              <a:xfrm>
                <a:off x="2503100" y="1654400"/>
                <a:ext cx="25" cy="25"/>
              </a:xfrm>
              <a:custGeom>
                <a:rect b="b" l="l" r="r" t="t"/>
                <a:pathLst>
                  <a:path extrusionOk="0" h="1" w="1">
                    <a:moveTo>
                      <a:pt x="0" y="1"/>
                    </a:moveTo>
                    <a:lnTo>
                      <a:pt x="0" y="1"/>
                    </a:lnTo>
                    <a:cubicBezTo>
                      <a:pt x="0" y="1"/>
                      <a:pt x="0"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36"/>
              <p:cNvSpPr/>
              <p:nvPr/>
            </p:nvSpPr>
            <p:spPr>
              <a:xfrm>
                <a:off x="2537300" y="1770675"/>
                <a:ext cx="2300" cy="10650"/>
              </a:xfrm>
              <a:custGeom>
                <a:rect b="b" l="l" r="r" t="t"/>
                <a:pathLst>
                  <a:path extrusionOk="0" h="426" w="92">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36"/>
              <p:cNvSpPr/>
              <p:nvPr/>
            </p:nvSpPr>
            <p:spPr>
              <a:xfrm>
                <a:off x="2553250" y="1774475"/>
                <a:ext cx="3050" cy="3050"/>
              </a:xfrm>
              <a:custGeom>
                <a:rect b="b" l="l" r="r" t="t"/>
                <a:pathLst>
                  <a:path extrusionOk="0" h="122" w="122">
                    <a:moveTo>
                      <a:pt x="61" y="0"/>
                    </a:moveTo>
                    <a:cubicBezTo>
                      <a:pt x="0" y="0"/>
                      <a:pt x="0" y="122"/>
                      <a:pt x="61" y="122"/>
                    </a:cubicBezTo>
                    <a:cubicBezTo>
                      <a:pt x="122" y="122"/>
                      <a:pt x="12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36"/>
              <p:cNvSpPr/>
              <p:nvPr/>
            </p:nvSpPr>
            <p:spPr>
              <a:xfrm>
                <a:off x="2569975" y="1776750"/>
                <a:ext cx="4575" cy="3050"/>
              </a:xfrm>
              <a:custGeom>
                <a:rect b="b" l="l" r="r" t="t"/>
                <a:pathLst>
                  <a:path extrusionOk="0" h="122" w="183">
                    <a:moveTo>
                      <a:pt x="91" y="0"/>
                    </a:moveTo>
                    <a:cubicBezTo>
                      <a:pt x="0" y="0"/>
                      <a:pt x="0" y="122"/>
                      <a:pt x="91" y="122"/>
                    </a:cubicBezTo>
                    <a:cubicBezTo>
                      <a:pt x="183" y="122"/>
                      <a:pt x="183"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848" name="Google Shape;2848;p36"/>
          <p:cNvGrpSpPr/>
          <p:nvPr/>
        </p:nvGrpSpPr>
        <p:grpSpPr>
          <a:xfrm flipH="1">
            <a:off x="6400519" y="1690857"/>
            <a:ext cx="397775" cy="306330"/>
            <a:chOff x="3145200" y="2027350"/>
            <a:chExt cx="256100" cy="197225"/>
          </a:xfrm>
        </p:grpSpPr>
        <p:sp>
          <p:nvSpPr>
            <p:cNvPr id="2849" name="Google Shape;2849;p36"/>
            <p:cNvSpPr/>
            <p:nvPr/>
          </p:nvSpPr>
          <p:spPr>
            <a:xfrm>
              <a:off x="3154325" y="2038225"/>
              <a:ext cx="240900" cy="179400"/>
            </a:xfrm>
            <a:custGeom>
              <a:rect b="b" l="l" r="r" t="t"/>
              <a:pathLst>
                <a:path extrusionOk="0" h="7176" w="9636">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50" name="Google Shape;2850;p36"/>
            <p:cNvGrpSpPr/>
            <p:nvPr/>
          </p:nvGrpSpPr>
          <p:grpSpPr>
            <a:xfrm>
              <a:off x="3145200" y="2027350"/>
              <a:ext cx="256100" cy="197225"/>
              <a:chOff x="3145200" y="2027350"/>
              <a:chExt cx="256100" cy="197225"/>
            </a:xfrm>
          </p:grpSpPr>
          <p:sp>
            <p:nvSpPr>
              <p:cNvPr id="2851" name="Google Shape;2851;p36"/>
              <p:cNvSpPr/>
              <p:nvPr/>
            </p:nvSpPr>
            <p:spPr>
              <a:xfrm>
                <a:off x="3177875" y="2068550"/>
                <a:ext cx="31950" cy="23325"/>
              </a:xfrm>
              <a:custGeom>
                <a:rect b="b" l="l" r="r" t="t"/>
                <a:pathLst>
                  <a:path extrusionOk="0" h="933" w="1278">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36"/>
              <p:cNvSpPr/>
              <p:nvPr/>
            </p:nvSpPr>
            <p:spPr>
              <a:xfrm>
                <a:off x="3198975" y="2027350"/>
                <a:ext cx="110400" cy="56875"/>
              </a:xfrm>
              <a:custGeom>
                <a:rect b="b" l="l" r="r" t="t"/>
                <a:pathLst>
                  <a:path extrusionOk="0" h="2275" w="4416">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36"/>
              <p:cNvSpPr/>
              <p:nvPr/>
            </p:nvSpPr>
            <p:spPr>
              <a:xfrm>
                <a:off x="3300225" y="2073525"/>
                <a:ext cx="28900" cy="13600"/>
              </a:xfrm>
              <a:custGeom>
                <a:rect b="b" l="l" r="r" t="t"/>
                <a:pathLst>
                  <a:path extrusionOk="0" h="544" w="1156">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36"/>
              <p:cNvSpPr/>
              <p:nvPr/>
            </p:nvSpPr>
            <p:spPr>
              <a:xfrm>
                <a:off x="3319650" y="2070825"/>
                <a:ext cx="81650" cy="74825"/>
              </a:xfrm>
              <a:custGeom>
                <a:rect b="b" l="l" r="r" t="t"/>
                <a:pathLst>
                  <a:path extrusionOk="0" h="2993" w="3266">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36"/>
              <p:cNvSpPr/>
              <p:nvPr/>
            </p:nvSpPr>
            <p:spPr>
              <a:xfrm>
                <a:off x="3307825" y="2138300"/>
                <a:ext cx="91200" cy="73125"/>
              </a:xfrm>
              <a:custGeom>
                <a:rect b="b" l="l" r="r" t="t"/>
                <a:pathLst>
                  <a:path extrusionOk="0" h="2925" w="3648">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36"/>
              <p:cNvSpPr/>
              <p:nvPr/>
            </p:nvSpPr>
            <p:spPr>
              <a:xfrm>
                <a:off x="3210550" y="2169550"/>
                <a:ext cx="109900" cy="55025"/>
              </a:xfrm>
              <a:custGeom>
                <a:rect b="b" l="l" r="r" t="t"/>
                <a:pathLst>
                  <a:path extrusionOk="0" h="2201" w="4396">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36"/>
              <p:cNvSpPr/>
              <p:nvPr/>
            </p:nvSpPr>
            <p:spPr>
              <a:xfrm>
                <a:off x="3145200" y="2119450"/>
                <a:ext cx="74225" cy="71275"/>
              </a:xfrm>
              <a:custGeom>
                <a:rect b="b" l="l" r="r" t="t"/>
                <a:pathLst>
                  <a:path extrusionOk="0" h="2851" w="2969">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36"/>
              <p:cNvSpPr/>
              <p:nvPr/>
            </p:nvSpPr>
            <p:spPr>
              <a:xfrm>
                <a:off x="3152800" y="2085900"/>
                <a:ext cx="32700" cy="42700"/>
              </a:xfrm>
              <a:custGeom>
                <a:rect b="b" l="l" r="r" t="t"/>
                <a:pathLst>
                  <a:path extrusionOk="0" h="1708" w="1308">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36"/>
              <p:cNvSpPr/>
              <p:nvPr/>
            </p:nvSpPr>
            <p:spPr>
              <a:xfrm>
                <a:off x="3187900" y="2157075"/>
                <a:ext cx="56875" cy="21225"/>
              </a:xfrm>
              <a:custGeom>
                <a:rect b="b" l="l" r="r" t="t"/>
                <a:pathLst>
                  <a:path extrusionOk="0" h="849" w="2275">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36"/>
              <p:cNvSpPr/>
              <p:nvPr/>
            </p:nvSpPr>
            <p:spPr>
              <a:xfrm>
                <a:off x="3294150" y="2185575"/>
                <a:ext cx="40300" cy="19100"/>
              </a:xfrm>
              <a:custGeom>
                <a:rect b="b" l="l" r="r" t="t"/>
                <a:pathLst>
                  <a:path extrusionOk="0" h="764" w="1612">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36"/>
              <p:cNvSpPr/>
              <p:nvPr/>
            </p:nvSpPr>
            <p:spPr>
              <a:xfrm>
                <a:off x="3224000" y="2144600"/>
                <a:ext cx="73975" cy="26300"/>
              </a:xfrm>
              <a:custGeom>
                <a:rect b="b" l="l" r="r" t="t"/>
                <a:pathLst>
                  <a:path extrusionOk="0" h="1052" w="2959">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36"/>
              <p:cNvSpPr/>
              <p:nvPr/>
            </p:nvSpPr>
            <p:spPr>
              <a:xfrm>
                <a:off x="3155075" y="2120775"/>
                <a:ext cx="4600" cy="43925"/>
              </a:xfrm>
              <a:custGeom>
                <a:rect b="b" l="l" r="r" t="t"/>
                <a:pathLst>
                  <a:path extrusionOk="0" h="1757" w="184">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p36"/>
              <p:cNvSpPr/>
              <p:nvPr/>
            </p:nvSpPr>
            <p:spPr>
              <a:xfrm>
                <a:off x="3161925" y="2122875"/>
                <a:ext cx="4575" cy="45925"/>
              </a:xfrm>
              <a:custGeom>
                <a:rect b="b" l="l" r="r" t="t"/>
                <a:pathLst>
                  <a:path extrusionOk="0" h="1837" w="183">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p36"/>
              <p:cNvSpPr/>
              <p:nvPr/>
            </p:nvSpPr>
            <p:spPr>
              <a:xfrm>
                <a:off x="3168750" y="2132750"/>
                <a:ext cx="5350" cy="48275"/>
              </a:xfrm>
              <a:custGeom>
                <a:rect b="b" l="l" r="r" t="t"/>
                <a:pathLst>
                  <a:path extrusionOk="0" h="1931" w="214">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36"/>
              <p:cNvSpPr/>
              <p:nvPr/>
            </p:nvSpPr>
            <p:spPr>
              <a:xfrm>
                <a:off x="3177125" y="2151000"/>
                <a:ext cx="4575" cy="34200"/>
              </a:xfrm>
              <a:custGeom>
                <a:rect b="b" l="l" r="r" t="t"/>
                <a:pathLst>
                  <a:path extrusionOk="0" h="1368" w="183">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36"/>
              <p:cNvSpPr/>
              <p:nvPr/>
            </p:nvSpPr>
            <p:spPr>
              <a:xfrm>
                <a:off x="3184725" y="2167325"/>
                <a:ext cx="4575" cy="15525"/>
              </a:xfrm>
              <a:custGeom>
                <a:rect b="b" l="l" r="r" t="t"/>
                <a:pathLst>
                  <a:path extrusionOk="0" h="621" w="183">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7" name="Google Shape;2867;p36"/>
              <p:cNvSpPr/>
              <p:nvPr/>
            </p:nvSpPr>
            <p:spPr>
              <a:xfrm>
                <a:off x="3193850" y="2170825"/>
                <a:ext cx="5325" cy="9025"/>
              </a:xfrm>
              <a:custGeom>
                <a:rect b="b" l="l" r="r" t="t"/>
                <a:pathLst>
                  <a:path extrusionOk="0" h="361" w="213">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8" name="Google Shape;2868;p36"/>
              <p:cNvSpPr/>
              <p:nvPr/>
            </p:nvSpPr>
            <p:spPr>
              <a:xfrm>
                <a:off x="3226525" y="2169225"/>
                <a:ext cx="3800" cy="27775"/>
              </a:xfrm>
              <a:custGeom>
                <a:rect b="b" l="l" r="r" t="t"/>
                <a:pathLst>
                  <a:path extrusionOk="0" h="1111" w="152">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9" name="Google Shape;2869;p36"/>
              <p:cNvSpPr/>
              <p:nvPr/>
            </p:nvSpPr>
            <p:spPr>
              <a:xfrm>
                <a:off x="3235625" y="2170750"/>
                <a:ext cx="3075" cy="36950"/>
              </a:xfrm>
              <a:custGeom>
                <a:rect b="b" l="l" r="r" t="t"/>
                <a:pathLst>
                  <a:path extrusionOk="0" h="1478" w="123">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p36"/>
              <p:cNvSpPr/>
              <p:nvPr/>
            </p:nvSpPr>
            <p:spPr>
              <a:xfrm>
                <a:off x="3243225" y="2168475"/>
                <a:ext cx="5350" cy="40100"/>
              </a:xfrm>
              <a:custGeom>
                <a:rect b="b" l="l" r="r" t="t"/>
                <a:pathLst>
                  <a:path extrusionOk="0" h="1604" w="214">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p36"/>
              <p:cNvSpPr/>
              <p:nvPr/>
            </p:nvSpPr>
            <p:spPr>
              <a:xfrm>
                <a:off x="3253100" y="2182900"/>
                <a:ext cx="6125" cy="33225"/>
              </a:xfrm>
              <a:custGeom>
                <a:rect b="b" l="l" r="r" t="t"/>
                <a:pathLst>
                  <a:path extrusionOk="0" h="1329" w="245">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p36"/>
              <p:cNvSpPr/>
              <p:nvPr/>
            </p:nvSpPr>
            <p:spPr>
              <a:xfrm>
                <a:off x="3263750" y="2190500"/>
                <a:ext cx="4575" cy="23825"/>
              </a:xfrm>
              <a:custGeom>
                <a:rect b="b" l="l" r="r" t="t"/>
                <a:pathLst>
                  <a:path extrusionOk="0" h="953" w="183">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36"/>
              <p:cNvSpPr/>
              <p:nvPr/>
            </p:nvSpPr>
            <p:spPr>
              <a:xfrm>
                <a:off x="3274375" y="2191275"/>
                <a:ext cx="4600" cy="22725"/>
              </a:xfrm>
              <a:custGeom>
                <a:rect b="b" l="l" r="r" t="t"/>
                <a:pathLst>
                  <a:path extrusionOk="0" h="909" w="184">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36"/>
              <p:cNvSpPr/>
              <p:nvPr/>
            </p:nvSpPr>
            <p:spPr>
              <a:xfrm>
                <a:off x="3286550" y="2192025"/>
                <a:ext cx="5350" cy="18650"/>
              </a:xfrm>
              <a:custGeom>
                <a:rect b="b" l="l" r="r" t="t"/>
                <a:pathLst>
                  <a:path extrusionOk="0" h="746" w="214">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36"/>
              <p:cNvSpPr/>
              <p:nvPr/>
            </p:nvSpPr>
            <p:spPr>
              <a:xfrm>
                <a:off x="3301750" y="2195450"/>
                <a:ext cx="4575" cy="18250"/>
              </a:xfrm>
              <a:custGeom>
                <a:rect b="b" l="l" r="r" t="t"/>
                <a:pathLst>
                  <a:path extrusionOk="0" h="730" w="183">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p36"/>
              <p:cNvSpPr/>
              <p:nvPr/>
            </p:nvSpPr>
            <p:spPr>
              <a:xfrm>
                <a:off x="3317700" y="2179425"/>
                <a:ext cx="4575" cy="20925"/>
              </a:xfrm>
              <a:custGeom>
                <a:rect b="b" l="l" r="r" t="t"/>
                <a:pathLst>
                  <a:path extrusionOk="0" h="837" w="183">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p36"/>
              <p:cNvSpPr/>
              <p:nvPr/>
            </p:nvSpPr>
            <p:spPr>
              <a:xfrm>
                <a:off x="3329850" y="2178725"/>
                <a:ext cx="3825" cy="23575"/>
              </a:xfrm>
              <a:custGeom>
                <a:rect b="b" l="l" r="r" t="t"/>
                <a:pathLst>
                  <a:path extrusionOk="0" h="943" w="153">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8" name="Google Shape;2878;p36"/>
              <p:cNvSpPr/>
              <p:nvPr/>
            </p:nvSpPr>
            <p:spPr>
              <a:xfrm>
                <a:off x="3339725" y="2181575"/>
                <a:ext cx="4600" cy="16925"/>
              </a:xfrm>
              <a:custGeom>
                <a:rect b="b" l="l" r="r" t="t"/>
                <a:pathLst>
                  <a:path extrusionOk="0" h="677" w="184">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9" name="Google Shape;2879;p36"/>
              <p:cNvSpPr/>
              <p:nvPr/>
            </p:nvSpPr>
            <p:spPr>
              <a:xfrm>
                <a:off x="3352650" y="2182525"/>
                <a:ext cx="5350" cy="12950"/>
              </a:xfrm>
              <a:custGeom>
                <a:rect b="b" l="l" r="r" t="t"/>
                <a:pathLst>
                  <a:path extrusionOk="0" h="518" w="214">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36"/>
              <p:cNvSpPr/>
              <p:nvPr/>
            </p:nvSpPr>
            <p:spPr>
              <a:xfrm>
                <a:off x="3364050" y="2181000"/>
                <a:ext cx="6100" cy="10675"/>
              </a:xfrm>
              <a:custGeom>
                <a:rect b="b" l="l" r="r" t="t"/>
                <a:pathLst>
                  <a:path extrusionOk="0" h="427" w="244">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36"/>
              <p:cNvSpPr/>
              <p:nvPr/>
            </p:nvSpPr>
            <p:spPr>
              <a:xfrm>
                <a:off x="3334425" y="2114900"/>
                <a:ext cx="3050" cy="8750"/>
              </a:xfrm>
              <a:custGeom>
                <a:rect b="b" l="l" r="r" t="t"/>
                <a:pathLst>
                  <a:path extrusionOk="0" h="350" w="122">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36"/>
              <p:cNvSpPr/>
              <p:nvPr/>
            </p:nvSpPr>
            <p:spPr>
              <a:xfrm>
                <a:off x="3340500" y="2117925"/>
                <a:ext cx="3825" cy="16575"/>
              </a:xfrm>
              <a:custGeom>
                <a:rect b="b" l="l" r="r" t="t"/>
                <a:pathLst>
                  <a:path extrusionOk="0" h="663" w="153">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36"/>
              <p:cNvSpPr/>
              <p:nvPr/>
            </p:nvSpPr>
            <p:spPr>
              <a:xfrm>
                <a:off x="3348850" y="2123075"/>
                <a:ext cx="3075" cy="19400"/>
              </a:xfrm>
              <a:custGeom>
                <a:rect b="b" l="l" r="r" t="t"/>
                <a:pathLst>
                  <a:path extrusionOk="0" h="776" w="123">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36"/>
              <p:cNvSpPr/>
              <p:nvPr/>
            </p:nvSpPr>
            <p:spPr>
              <a:xfrm>
                <a:off x="3355700" y="2126675"/>
                <a:ext cx="3825" cy="20725"/>
              </a:xfrm>
              <a:custGeom>
                <a:rect b="b" l="l" r="r" t="t"/>
                <a:pathLst>
                  <a:path extrusionOk="0" h="829" w="153">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36"/>
              <p:cNvSpPr/>
              <p:nvPr/>
            </p:nvSpPr>
            <p:spPr>
              <a:xfrm>
                <a:off x="3366650" y="2127200"/>
                <a:ext cx="5025" cy="15650"/>
              </a:xfrm>
              <a:custGeom>
                <a:rect b="b" l="l" r="r" t="t"/>
                <a:pathLst>
                  <a:path extrusionOk="0" h="626" w="201">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36"/>
              <p:cNvSpPr/>
              <p:nvPr/>
            </p:nvSpPr>
            <p:spPr>
              <a:xfrm>
                <a:off x="3376975" y="2123625"/>
                <a:ext cx="5725" cy="20350"/>
              </a:xfrm>
              <a:custGeom>
                <a:rect b="b" l="l" r="r" t="t"/>
                <a:pathLst>
                  <a:path extrusionOk="0" h="814" w="229">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36"/>
              <p:cNvSpPr/>
              <p:nvPr/>
            </p:nvSpPr>
            <p:spPr>
              <a:xfrm>
                <a:off x="3384575" y="2127825"/>
                <a:ext cx="3050" cy="9700"/>
              </a:xfrm>
              <a:custGeom>
                <a:rect b="b" l="l" r="r" t="t"/>
                <a:pathLst>
                  <a:path extrusionOk="0" h="388" w="122">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888" name="Google Shape;2888;p36"/>
          <p:cNvGrpSpPr/>
          <p:nvPr/>
        </p:nvGrpSpPr>
        <p:grpSpPr>
          <a:xfrm flipH="1">
            <a:off x="7465248" y="681836"/>
            <a:ext cx="321008" cy="303068"/>
            <a:chOff x="1854900" y="1656875"/>
            <a:chExt cx="206675" cy="195125"/>
          </a:xfrm>
        </p:grpSpPr>
        <p:sp>
          <p:nvSpPr>
            <p:cNvPr id="2889" name="Google Shape;2889;p36"/>
            <p:cNvSpPr/>
            <p:nvPr/>
          </p:nvSpPr>
          <p:spPr>
            <a:xfrm>
              <a:off x="1857175" y="1668225"/>
              <a:ext cx="196850" cy="146450"/>
            </a:xfrm>
            <a:custGeom>
              <a:rect b="b" l="l" r="r" t="t"/>
              <a:pathLst>
                <a:path extrusionOk="0" h="5858" w="7874">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36"/>
            <p:cNvSpPr/>
            <p:nvPr/>
          </p:nvSpPr>
          <p:spPr>
            <a:xfrm>
              <a:off x="1934700" y="1851975"/>
              <a:ext cx="775" cy="25"/>
            </a:xfrm>
            <a:custGeom>
              <a:rect b="b" l="l" r="r" t="t"/>
              <a:pathLst>
                <a:path extrusionOk="0" h="1" w="31">
                  <a:moveTo>
                    <a:pt x="31" y="0"/>
                  </a:moveTo>
                  <a:cubicBezTo>
                    <a:pt x="31" y="0"/>
                    <a:pt x="31" y="0"/>
                    <a:pt x="31" y="0"/>
                  </a:cubicBezTo>
                  <a:cubicBezTo>
                    <a:pt x="0" y="0"/>
                    <a:pt x="0" y="0"/>
                    <a:pt x="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36"/>
            <p:cNvSpPr/>
            <p:nvPr/>
          </p:nvSpPr>
          <p:spPr>
            <a:xfrm>
              <a:off x="1870875" y="1709125"/>
              <a:ext cx="15200" cy="18250"/>
            </a:xfrm>
            <a:custGeom>
              <a:rect b="b" l="l" r="r" t="t"/>
              <a:pathLst>
                <a:path extrusionOk="0" h="730" w="608">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36"/>
            <p:cNvSpPr/>
            <p:nvPr/>
          </p:nvSpPr>
          <p:spPr>
            <a:xfrm>
              <a:off x="1875425" y="1656875"/>
              <a:ext cx="88875" cy="61850"/>
            </a:xfrm>
            <a:custGeom>
              <a:rect b="b" l="l" r="r" t="t"/>
              <a:pathLst>
                <a:path extrusionOk="0" h="2474" w="3555">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36"/>
            <p:cNvSpPr/>
            <p:nvPr/>
          </p:nvSpPr>
          <p:spPr>
            <a:xfrm>
              <a:off x="1952175" y="1664200"/>
              <a:ext cx="71450" cy="36500"/>
            </a:xfrm>
            <a:custGeom>
              <a:rect b="b" l="l" r="r" t="t"/>
              <a:pathLst>
                <a:path extrusionOk="0" h="1460" w="2858">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p36"/>
            <p:cNvSpPr/>
            <p:nvPr/>
          </p:nvSpPr>
          <p:spPr>
            <a:xfrm>
              <a:off x="2003850" y="1690025"/>
              <a:ext cx="57725" cy="105000"/>
            </a:xfrm>
            <a:custGeom>
              <a:rect b="b" l="l" r="r" t="t"/>
              <a:pathLst>
                <a:path extrusionOk="0" h="4200" w="2309">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36"/>
            <p:cNvSpPr/>
            <p:nvPr/>
          </p:nvSpPr>
          <p:spPr>
            <a:xfrm>
              <a:off x="1916125" y="1783875"/>
              <a:ext cx="95750" cy="35600"/>
            </a:xfrm>
            <a:custGeom>
              <a:rect b="b" l="l" r="r" t="t"/>
              <a:pathLst>
                <a:path extrusionOk="0" h="1424" w="383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36"/>
            <p:cNvSpPr/>
            <p:nvPr/>
          </p:nvSpPr>
          <p:spPr>
            <a:xfrm>
              <a:off x="1854900" y="1717825"/>
              <a:ext cx="75825" cy="84200"/>
            </a:xfrm>
            <a:custGeom>
              <a:rect b="b" l="l" r="r" t="t"/>
              <a:pathLst>
                <a:path extrusionOk="0" h="3368" w="3033">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36"/>
            <p:cNvSpPr/>
            <p:nvPr/>
          </p:nvSpPr>
          <p:spPr>
            <a:xfrm>
              <a:off x="1867825" y="1740850"/>
              <a:ext cx="5350" cy="30600"/>
            </a:xfrm>
            <a:custGeom>
              <a:rect b="b" l="l" r="r" t="t"/>
              <a:pathLst>
                <a:path extrusionOk="0" h="1224" w="214">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36"/>
            <p:cNvSpPr/>
            <p:nvPr/>
          </p:nvSpPr>
          <p:spPr>
            <a:xfrm>
              <a:off x="1876175" y="1755100"/>
              <a:ext cx="5350" cy="31550"/>
            </a:xfrm>
            <a:custGeom>
              <a:rect b="b" l="l" r="r" t="t"/>
              <a:pathLst>
                <a:path extrusionOk="0" h="1262" w="214">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36"/>
            <p:cNvSpPr/>
            <p:nvPr/>
          </p:nvSpPr>
          <p:spPr>
            <a:xfrm>
              <a:off x="1890625" y="1738375"/>
              <a:ext cx="3825" cy="33575"/>
            </a:xfrm>
            <a:custGeom>
              <a:rect b="b" l="l" r="r" t="t"/>
              <a:pathLst>
                <a:path extrusionOk="0" h="1343" w="153">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36"/>
            <p:cNvSpPr/>
            <p:nvPr/>
          </p:nvSpPr>
          <p:spPr>
            <a:xfrm>
              <a:off x="1899750" y="1745975"/>
              <a:ext cx="3825" cy="35175"/>
            </a:xfrm>
            <a:custGeom>
              <a:rect b="b" l="l" r="r" t="t"/>
              <a:pathLst>
                <a:path extrusionOk="0" h="1407" w="153">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36"/>
            <p:cNvSpPr/>
            <p:nvPr/>
          </p:nvSpPr>
          <p:spPr>
            <a:xfrm>
              <a:off x="1910375" y="1755850"/>
              <a:ext cx="3075" cy="29850"/>
            </a:xfrm>
            <a:custGeom>
              <a:rect b="b" l="l" r="r" t="t"/>
              <a:pathLst>
                <a:path extrusionOk="0" h="1194" w="123">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36"/>
            <p:cNvSpPr/>
            <p:nvPr/>
          </p:nvSpPr>
          <p:spPr>
            <a:xfrm>
              <a:off x="1922525" y="1760600"/>
              <a:ext cx="3825" cy="26625"/>
            </a:xfrm>
            <a:custGeom>
              <a:rect b="b" l="l" r="r" t="t"/>
              <a:pathLst>
                <a:path extrusionOk="0" h="1065" w="153">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36"/>
            <p:cNvSpPr/>
            <p:nvPr/>
          </p:nvSpPr>
          <p:spPr>
            <a:xfrm>
              <a:off x="1935450" y="1754400"/>
              <a:ext cx="4600" cy="23900"/>
            </a:xfrm>
            <a:custGeom>
              <a:rect b="b" l="l" r="r" t="t"/>
              <a:pathLst>
                <a:path extrusionOk="0" h="956" w="184">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36"/>
            <p:cNvSpPr/>
            <p:nvPr/>
          </p:nvSpPr>
          <p:spPr>
            <a:xfrm>
              <a:off x="1945325" y="1745600"/>
              <a:ext cx="3075" cy="11975"/>
            </a:xfrm>
            <a:custGeom>
              <a:rect b="b" l="l" r="r" t="t"/>
              <a:pathLst>
                <a:path extrusionOk="0" h="479" w="123">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36"/>
            <p:cNvSpPr/>
            <p:nvPr/>
          </p:nvSpPr>
          <p:spPr>
            <a:xfrm>
              <a:off x="1951425" y="1742550"/>
              <a:ext cx="3050" cy="6875"/>
            </a:xfrm>
            <a:custGeom>
              <a:rect b="b" l="l" r="r" t="t"/>
              <a:pathLst>
                <a:path extrusionOk="0" h="275" w="122">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36"/>
            <p:cNvSpPr/>
            <p:nvPr/>
          </p:nvSpPr>
          <p:spPr>
            <a:xfrm>
              <a:off x="1936225" y="1776900"/>
              <a:ext cx="5325" cy="26275"/>
            </a:xfrm>
            <a:custGeom>
              <a:rect b="b" l="l" r="r" t="t"/>
              <a:pathLst>
                <a:path extrusionOk="0" h="1051" w="213">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36"/>
            <p:cNvSpPr/>
            <p:nvPr/>
          </p:nvSpPr>
          <p:spPr>
            <a:xfrm>
              <a:off x="1944575" y="1779600"/>
              <a:ext cx="6100" cy="30175"/>
            </a:xfrm>
            <a:custGeom>
              <a:rect b="b" l="l" r="r" t="t"/>
              <a:pathLst>
                <a:path extrusionOk="0" h="1207" w="244">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36"/>
            <p:cNvSpPr/>
            <p:nvPr/>
          </p:nvSpPr>
          <p:spPr>
            <a:xfrm>
              <a:off x="1953700" y="1783525"/>
              <a:ext cx="6850" cy="28200"/>
            </a:xfrm>
            <a:custGeom>
              <a:rect b="b" l="l" r="r" t="t"/>
              <a:pathLst>
                <a:path extrusionOk="0" h="1128" w="274">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36"/>
            <p:cNvSpPr/>
            <p:nvPr/>
          </p:nvSpPr>
          <p:spPr>
            <a:xfrm>
              <a:off x="1967375" y="1787000"/>
              <a:ext cx="6100" cy="27300"/>
            </a:xfrm>
            <a:custGeom>
              <a:rect b="b" l="l" r="r" t="t"/>
              <a:pathLst>
                <a:path extrusionOk="0" h="1092" w="244">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36"/>
            <p:cNvSpPr/>
            <p:nvPr/>
          </p:nvSpPr>
          <p:spPr>
            <a:xfrm>
              <a:off x="1978775" y="1786625"/>
              <a:ext cx="6850" cy="21300"/>
            </a:xfrm>
            <a:custGeom>
              <a:rect b="b" l="l" r="r" t="t"/>
              <a:pathLst>
                <a:path extrusionOk="0" h="852" w="274">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36"/>
            <p:cNvSpPr/>
            <p:nvPr/>
          </p:nvSpPr>
          <p:spPr>
            <a:xfrm>
              <a:off x="1991700" y="1785875"/>
              <a:ext cx="4575" cy="8375"/>
            </a:xfrm>
            <a:custGeom>
              <a:rect b="b" l="l" r="r" t="t"/>
              <a:pathLst>
                <a:path extrusionOk="0" h="335" w="183">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36"/>
            <p:cNvSpPr/>
            <p:nvPr/>
          </p:nvSpPr>
          <p:spPr>
            <a:xfrm>
              <a:off x="1987125" y="1737800"/>
              <a:ext cx="6100" cy="32950"/>
            </a:xfrm>
            <a:custGeom>
              <a:rect b="b" l="l" r="r" t="t"/>
              <a:pathLst>
                <a:path extrusionOk="0" h="1318" w="244">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36"/>
            <p:cNvSpPr/>
            <p:nvPr/>
          </p:nvSpPr>
          <p:spPr>
            <a:xfrm>
              <a:off x="1998950" y="1746425"/>
              <a:ext cx="4150" cy="36050"/>
            </a:xfrm>
            <a:custGeom>
              <a:rect b="b" l="l" r="r" t="t"/>
              <a:pathLst>
                <a:path extrusionOk="0" h="1442" w="166">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36"/>
            <p:cNvSpPr/>
            <p:nvPr/>
          </p:nvSpPr>
          <p:spPr>
            <a:xfrm>
              <a:off x="2010675" y="1756700"/>
              <a:ext cx="5350" cy="26475"/>
            </a:xfrm>
            <a:custGeom>
              <a:rect b="b" l="l" r="r" t="t"/>
              <a:pathLst>
                <a:path extrusionOk="0" h="1059" w="214">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36"/>
            <p:cNvSpPr/>
            <p:nvPr/>
          </p:nvSpPr>
          <p:spPr>
            <a:xfrm>
              <a:off x="2020575" y="1756700"/>
              <a:ext cx="6100" cy="24375"/>
            </a:xfrm>
            <a:custGeom>
              <a:rect b="b" l="l" r="r" t="t"/>
              <a:pathLst>
                <a:path extrusionOk="0" h="975" w="244">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36"/>
            <p:cNvSpPr/>
            <p:nvPr/>
          </p:nvSpPr>
          <p:spPr>
            <a:xfrm>
              <a:off x="2031200" y="1749400"/>
              <a:ext cx="6100" cy="15025"/>
            </a:xfrm>
            <a:custGeom>
              <a:rect b="b" l="l" r="r" t="t"/>
              <a:pathLst>
                <a:path extrusionOk="0" h="601" w="244">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36"/>
            <p:cNvSpPr/>
            <p:nvPr/>
          </p:nvSpPr>
          <p:spPr>
            <a:xfrm>
              <a:off x="2039550" y="1743300"/>
              <a:ext cx="3075" cy="8200"/>
            </a:xfrm>
            <a:custGeom>
              <a:rect b="b" l="l" r="r" t="t"/>
              <a:pathLst>
                <a:path extrusionOk="0" h="328" w="123">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36"/>
            <p:cNvSpPr/>
            <p:nvPr/>
          </p:nvSpPr>
          <p:spPr>
            <a:xfrm>
              <a:off x="2041075" y="1712525"/>
              <a:ext cx="5350" cy="27775"/>
            </a:xfrm>
            <a:custGeom>
              <a:rect b="b" l="l" r="r" t="t"/>
              <a:pathLst>
                <a:path extrusionOk="0" h="1111" w="214">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36"/>
            <p:cNvSpPr/>
            <p:nvPr/>
          </p:nvSpPr>
          <p:spPr>
            <a:xfrm>
              <a:off x="2033775" y="1720325"/>
              <a:ext cx="5800" cy="25350"/>
            </a:xfrm>
            <a:custGeom>
              <a:rect b="b" l="l" r="r" t="t"/>
              <a:pathLst>
                <a:path extrusionOk="0" h="1014" w="232">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36"/>
            <p:cNvSpPr/>
            <p:nvPr/>
          </p:nvSpPr>
          <p:spPr>
            <a:xfrm>
              <a:off x="2025875" y="1729625"/>
              <a:ext cx="5350" cy="15100"/>
            </a:xfrm>
            <a:custGeom>
              <a:rect b="b" l="l" r="r" t="t"/>
              <a:pathLst>
                <a:path extrusionOk="0" h="604" w="214">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36"/>
            <p:cNvSpPr/>
            <p:nvPr/>
          </p:nvSpPr>
          <p:spPr>
            <a:xfrm>
              <a:off x="2018275" y="1731900"/>
              <a:ext cx="3825" cy="8400"/>
            </a:xfrm>
            <a:custGeom>
              <a:rect b="b" l="l" r="r" t="t"/>
              <a:pathLst>
                <a:path extrusionOk="0" h="336" w="153">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36"/>
            <p:cNvSpPr/>
            <p:nvPr/>
          </p:nvSpPr>
          <p:spPr>
            <a:xfrm>
              <a:off x="2010675" y="1731150"/>
              <a:ext cx="3825" cy="4575"/>
            </a:xfrm>
            <a:custGeom>
              <a:rect b="b" l="l" r="r" t="t"/>
              <a:pathLst>
                <a:path extrusionOk="0" h="183" w="153">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36"/>
            <p:cNvSpPr/>
            <p:nvPr/>
          </p:nvSpPr>
          <p:spPr>
            <a:xfrm>
              <a:off x="2008400" y="1731150"/>
              <a:ext cx="3825" cy="3075"/>
            </a:xfrm>
            <a:custGeom>
              <a:rect b="b" l="l" r="r" t="t"/>
              <a:pathLst>
                <a:path extrusionOk="0" h="123" w="153">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36"/>
            <p:cNvSpPr/>
            <p:nvPr/>
          </p:nvSpPr>
          <p:spPr>
            <a:xfrm>
              <a:off x="1921025" y="1718225"/>
              <a:ext cx="3825" cy="9925"/>
            </a:xfrm>
            <a:custGeom>
              <a:rect b="b" l="l" r="r" t="t"/>
              <a:pathLst>
                <a:path extrusionOk="0" h="397" w="153">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5" name="Google Shape;2925;p36"/>
            <p:cNvSpPr/>
            <p:nvPr/>
          </p:nvSpPr>
          <p:spPr>
            <a:xfrm>
              <a:off x="1930125" y="1714425"/>
              <a:ext cx="4600" cy="12200"/>
            </a:xfrm>
            <a:custGeom>
              <a:rect b="b" l="l" r="r" t="t"/>
              <a:pathLst>
                <a:path extrusionOk="0" h="488" w="184">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36"/>
            <p:cNvSpPr/>
            <p:nvPr/>
          </p:nvSpPr>
          <p:spPr>
            <a:xfrm>
              <a:off x="1939250" y="1710625"/>
              <a:ext cx="3825" cy="3075"/>
            </a:xfrm>
            <a:custGeom>
              <a:rect b="b" l="l" r="r" t="t"/>
              <a:pathLst>
                <a:path extrusionOk="0" h="123" w="153">
                  <a:moveTo>
                    <a:pt x="92" y="1"/>
                  </a:moveTo>
                  <a:cubicBezTo>
                    <a:pt x="1" y="1"/>
                    <a:pt x="1" y="123"/>
                    <a:pt x="92" y="123"/>
                  </a:cubicBezTo>
                  <a:cubicBezTo>
                    <a:pt x="153" y="123"/>
                    <a:pt x="153"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27" name="Google Shape;2927;p36"/>
          <p:cNvGrpSpPr/>
          <p:nvPr/>
        </p:nvGrpSpPr>
        <p:grpSpPr>
          <a:xfrm flipH="1">
            <a:off x="1328607" y="1137316"/>
            <a:ext cx="259695" cy="200440"/>
            <a:chOff x="2829150" y="1819475"/>
            <a:chExt cx="167200" cy="129050"/>
          </a:xfrm>
        </p:grpSpPr>
        <p:sp>
          <p:nvSpPr>
            <p:cNvPr id="2928" name="Google Shape;2928;p36"/>
            <p:cNvSpPr/>
            <p:nvPr/>
          </p:nvSpPr>
          <p:spPr>
            <a:xfrm>
              <a:off x="2835225" y="1826150"/>
              <a:ext cx="157325" cy="117350"/>
            </a:xfrm>
            <a:custGeom>
              <a:rect b="b" l="l" r="r" t="t"/>
              <a:pathLst>
                <a:path extrusionOk="0" h="4694" w="6293">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36"/>
            <p:cNvSpPr/>
            <p:nvPr/>
          </p:nvSpPr>
          <p:spPr>
            <a:xfrm>
              <a:off x="2951500" y="1846175"/>
              <a:ext cx="24350" cy="18275"/>
            </a:xfrm>
            <a:custGeom>
              <a:rect b="b" l="l" r="r" t="t"/>
              <a:pathLst>
                <a:path extrusionOk="0" h="731" w="974">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36"/>
            <p:cNvSpPr/>
            <p:nvPr/>
          </p:nvSpPr>
          <p:spPr>
            <a:xfrm>
              <a:off x="2887675" y="1819475"/>
              <a:ext cx="74625" cy="40325"/>
            </a:xfrm>
            <a:custGeom>
              <a:rect b="b" l="l" r="r" t="t"/>
              <a:pathLst>
                <a:path extrusionOk="0" h="1613" w="2985">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p36"/>
            <p:cNvSpPr/>
            <p:nvPr/>
          </p:nvSpPr>
          <p:spPr>
            <a:xfrm>
              <a:off x="2876275" y="1849225"/>
              <a:ext cx="20550" cy="12375"/>
            </a:xfrm>
            <a:custGeom>
              <a:rect b="b" l="l" r="r" t="t"/>
              <a:pathLst>
                <a:path extrusionOk="0" h="495" w="822">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2" name="Google Shape;2932;p36"/>
            <p:cNvSpPr/>
            <p:nvPr/>
          </p:nvSpPr>
          <p:spPr>
            <a:xfrm>
              <a:off x="2829150" y="1846950"/>
              <a:ext cx="55950" cy="51700"/>
            </a:xfrm>
            <a:custGeom>
              <a:rect b="b" l="l" r="r" t="t"/>
              <a:pathLst>
                <a:path extrusionOk="0" h="2068" w="2238">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3" name="Google Shape;2933;p36"/>
            <p:cNvSpPr/>
            <p:nvPr/>
          </p:nvSpPr>
          <p:spPr>
            <a:xfrm>
              <a:off x="2830675" y="1890250"/>
              <a:ext cx="62350" cy="50175"/>
            </a:xfrm>
            <a:custGeom>
              <a:rect b="b" l="l" r="r" t="t"/>
              <a:pathLst>
                <a:path extrusionOk="0" h="2007" w="2494">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4" name="Google Shape;2934;p36"/>
            <p:cNvSpPr/>
            <p:nvPr/>
          </p:nvSpPr>
          <p:spPr>
            <a:xfrm>
              <a:off x="2880900" y="1909950"/>
              <a:ext cx="74425" cy="38575"/>
            </a:xfrm>
            <a:custGeom>
              <a:rect b="b" l="l" r="r" t="t"/>
              <a:pathLst>
                <a:path extrusionOk="0" h="1543" w="2977">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36"/>
            <p:cNvSpPr/>
            <p:nvPr/>
          </p:nvSpPr>
          <p:spPr>
            <a:xfrm>
              <a:off x="2946175" y="1878000"/>
              <a:ext cx="50175" cy="49525"/>
            </a:xfrm>
            <a:custGeom>
              <a:rect b="b" l="l" r="r" t="t"/>
              <a:pathLst>
                <a:path extrusionOk="0" h="1981" w="2007">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36"/>
            <p:cNvSpPr/>
            <p:nvPr/>
          </p:nvSpPr>
          <p:spPr>
            <a:xfrm>
              <a:off x="2965950" y="1856825"/>
              <a:ext cx="25850" cy="30625"/>
            </a:xfrm>
            <a:custGeom>
              <a:rect b="b" l="l" r="r" t="t"/>
              <a:pathLst>
                <a:path extrusionOk="0" h="1225" w="1034">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7" name="Google Shape;2937;p36"/>
            <p:cNvSpPr/>
            <p:nvPr/>
          </p:nvSpPr>
          <p:spPr>
            <a:xfrm>
              <a:off x="2929475" y="1902375"/>
              <a:ext cx="38775" cy="17550"/>
            </a:xfrm>
            <a:custGeom>
              <a:rect b="b" l="l" r="r" t="t"/>
              <a:pathLst>
                <a:path extrusionOk="0" h="702" w="1551">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8" name="Google Shape;2938;p36"/>
            <p:cNvSpPr/>
            <p:nvPr/>
          </p:nvSpPr>
          <p:spPr>
            <a:xfrm>
              <a:off x="2872475" y="1920025"/>
              <a:ext cx="28900" cy="16500"/>
            </a:xfrm>
            <a:custGeom>
              <a:rect b="b" l="l" r="r" t="t"/>
              <a:pathLst>
                <a:path extrusionOk="0" h="660" w="1156">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p36"/>
            <p:cNvSpPr/>
            <p:nvPr/>
          </p:nvSpPr>
          <p:spPr>
            <a:xfrm>
              <a:off x="2895275" y="1894125"/>
              <a:ext cx="50675" cy="21025"/>
            </a:xfrm>
            <a:custGeom>
              <a:rect b="b" l="l" r="r" t="t"/>
              <a:pathLst>
                <a:path extrusionOk="0" h="841" w="2027">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0" name="Google Shape;2940;p36"/>
            <p:cNvSpPr/>
            <p:nvPr/>
          </p:nvSpPr>
          <p:spPr>
            <a:xfrm>
              <a:off x="2845125" y="1893875"/>
              <a:ext cx="7625" cy="25275"/>
            </a:xfrm>
            <a:custGeom>
              <a:rect b="b" l="l" r="r" t="t"/>
              <a:pathLst>
                <a:path extrusionOk="0" h="1011" w="305">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1" name="Google Shape;2941;p36"/>
            <p:cNvSpPr/>
            <p:nvPr/>
          </p:nvSpPr>
          <p:spPr>
            <a:xfrm>
              <a:off x="2856525" y="1905275"/>
              <a:ext cx="3825" cy="21100"/>
            </a:xfrm>
            <a:custGeom>
              <a:rect b="b" l="l" r="r" t="t"/>
              <a:pathLst>
                <a:path extrusionOk="0" h="844" w="153">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36"/>
            <p:cNvSpPr/>
            <p:nvPr/>
          </p:nvSpPr>
          <p:spPr>
            <a:xfrm>
              <a:off x="2866400" y="1911525"/>
              <a:ext cx="4575" cy="16300"/>
            </a:xfrm>
            <a:custGeom>
              <a:rect b="b" l="l" r="r" t="t"/>
              <a:pathLst>
                <a:path extrusionOk="0" h="652" w="183">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36"/>
            <p:cNvSpPr/>
            <p:nvPr/>
          </p:nvSpPr>
          <p:spPr>
            <a:xfrm>
              <a:off x="2885400" y="1910025"/>
              <a:ext cx="3825" cy="14450"/>
            </a:xfrm>
            <a:custGeom>
              <a:rect b="b" l="l" r="r" t="t"/>
              <a:pathLst>
                <a:path extrusionOk="0" h="578" w="153">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36"/>
            <p:cNvSpPr/>
            <p:nvPr/>
          </p:nvSpPr>
          <p:spPr>
            <a:xfrm>
              <a:off x="2894500" y="1913825"/>
              <a:ext cx="4600" cy="7925"/>
            </a:xfrm>
            <a:custGeom>
              <a:rect b="b" l="l" r="r" t="t"/>
              <a:pathLst>
                <a:path extrusionOk="0" h="317" w="184">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36"/>
            <p:cNvSpPr/>
            <p:nvPr/>
          </p:nvSpPr>
          <p:spPr>
            <a:xfrm>
              <a:off x="2901350" y="1919900"/>
              <a:ext cx="3825" cy="22050"/>
            </a:xfrm>
            <a:custGeom>
              <a:rect b="b" l="l" r="r" t="t"/>
              <a:pathLst>
                <a:path extrusionOk="0" h="882" w="153">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36"/>
            <p:cNvSpPr/>
            <p:nvPr/>
          </p:nvSpPr>
          <p:spPr>
            <a:xfrm>
              <a:off x="2909275" y="1917000"/>
              <a:ext cx="5775" cy="23050"/>
            </a:xfrm>
            <a:custGeom>
              <a:rect b="b" l="l" r="r" t="t"/>
              <a:pathLst>
                <a:path extrusionOk="0" h="922" w="231">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36"/>
            <p:cNvSpPr/>
            <p:nvPr/>
          </p:nvSpPr>
          <p:spPr>
            <a:xfrm>
              <a:off x="2924900" y="1917625"/>
              <a:ext cx="4600" cy="16100"/>
            </a:xfrm>
            <a:custGeom>
              <a:rect b="b" l="l" r="r" t="t"/>
              <a:pathLst>
                <a:path extrusionOk="0" h="644" w="184">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36"/>
            <p:cNvSpPr/>
            <p:nvPr/>
          </p:nvSpPr>
          <p:spPr>
            <a:xfrm>
              <a:off x="2936300" y="1918375"/>
              <a:ext cx="3825" cy="7625"/>
            </a:xfrm>
            <a:custGeom>
              <a:rect b="b" l="l" r="r" t="t"/>
              <a:pathLst>
                <a:path extrusionOk="0" h="305" w="153">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36"/>
            <p:cNvSpPr/>
            <p:nvPr/>
          </p:nvSpPr>
          <p:spPr>
            <a:xfrm>
              <a:off x="2947325" y="1891600"/>
              <a:ext cx="4200" cy="20025"/>
            </a:xfrm>
            <a:custGeom>
              <a:rect b="b" l="l" r="r" t="t"/>
              <a:pathLst>
                <a:path extrusionOk="0" h="801" w="168">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36"/>
            <p:cNvSpPr/>
            <p:nvPr/>
          </p:nvSpPr>
          <p:spPr>
            <a:xfrm>
              <a:off x="2958350" y="1892550"/>
              <a:ext cx="3825" cy="22400"/>
            </a:xfrm>
            <a:custGeom>
              <a:rect b="b" l="l" r="r" t="t"/>
              <a:pathLst>
                <a:path extrusionOk="0" h="896" w="153">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36"/>
            <p:cNvSpPr/>
            <p:nvPr/>
          </p:nvSpPr>
          <p:spPr>
            <a:xfrm>
              <a:off x="2967450" y="1890950"/>
              <a:ext cx="6100" cy="21175"/>
            </a:xfrm>
            <a:custGeom>
              <a:rect b="b" l="l" r="r" t="t"/>
              <a:pathLst>
                <a:path extrusionOk="0" h="847" w="244">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36"/>
            <p:cNvSpPr/>
            <p:nvPr/>
          </p:nvSpPr>
          <p:spPr>
            <a:xfrm>
              <a:off x="2980375" y="1891775"/>
              <a:ext cx="3075" cy="9525"/>
            </a:xfrm>
            <a:custGeom>
              <a:rect b="b" l="l" r="r" t="t"/>
              <a:pathLst>
                <a:path extrusionOk="0" h="381" w="123">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53" name="Google Shape;2953;p36"/>
          <p:cNvGrpSpPr/>
          <p:nvPr/>
        </p:nvGrpSpPr>
        <p:grpSpPr>
          <a:xfrm flipH="1">
            <a:off x="373249" y="1560971"/>
            <a:ext cx="397775" cy="306330"/>
            <a:chOff x="3145200" y="2027350"/>
            <a:chExt cx="256100" cy="197225"/>
          </a:xfrm>
        </p:grpSpPr>
        <p:sp>
          <p:nvSpPr>
            <p:cNvPr id="2954" name="Google Shape;2954;p36"/>
            <p:cNvSpPr/>
            <p:nvPr/>
          </p:nvSpPr>
          <p:spPr>
            <a:xfrm>
              <a:off x="3154325" y="2038225"/>
              <a:ext cx="240900" cy="179400"/>
            </a:xfrm>
            <a:custGeom>
              <a:rect b="b" l="l" r="r" t="t"/>
              <a:pathLst>
                <a:path extrusionOk="0" h="7176" w="9636">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55" name="Google Shape;2955;p36"/>
            <p:cNvGrpSpPr/>
            <p:nvPr/>
          </p:nvGrpSpPr>
          <p:grpSpPr>
            <a:xfrm>
              <a:off x="3145200" y="2027350"/>
              <a:ext cx="256100" cy="197225"/>
              <a:chOff x="3145200" y="2027350"/>
              <a:chExt cx="256100" cy="197225"/>
            </a:xfrm>
          </p:grpSpPr>
          <p:sp>
            <p:nvSpPr>
              <p:cNvPr id="2956" name="Google Shape;2956;p36"/>
              <p:cNvSpPr/>
              <p:nvPr/>
            </p:nvSpPr>
            <p:spPr>
              <a:xfrm>
                <a:off x="3177875" y="2068550"/>
                <a:ext cx="31950" cy="23325"/>
              </a:xfrm>
              <a:custGeom>
                <a:rect b="b" l="l" r="r" t="t"/>
                <a:pathLst>
                  <a:path extrusionOk="0" h="933" w="1278">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36"/>
              <p:cNvSpPr/>
              <p:nvPr/>
            </p:nvSpPr>
            <p:spPr>
              <a:xfrm>
                <a:off x="3198975" y="2027350"/>
                <a:ext cx="110400" cy="56875"/>
              </a:xfrm>
              <a:custGeom>
                <a:rect b="b" l="l" r="r" t="t"/>
                <a:pathLst>
                  <a:path extrusionOk="0" h="2275" w="4416">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36"/>
              <p:cNvSpPr/>
              <p:nvPr/>
            </p:nvSpPr>
            <p:spPr>
              <a:xfrm>
                <a:off x="3300225" y="2073525"/>
                <a:ext cx="28900" cy="13600"/>
              </a:xfrm>
              <a:custGeom>
                <a:rect b="b" l="l" r="r" t="t"/>
                <a:pathLst>
                  <a:path extrusionOk="0" h="544" w="1156">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36"/>
              <p:cNvSpPr/>
              <p:nvPr/>
            </p:nvSpPr>
            <p:spPr>
              <a:xfrm>
                <a:off x="3319650" y="2070825"/>
                <a:ext cx="81650" cy="74825"/>
              </a:xfrm>
              <a:custGeom>
                <a:rect b="b" l="l" r="r" t="t"/>
                <a:pathLst>
                  <a:path extrusionOk="0" h="2993" w="3266">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36"/>
              <p:cNvSpPr/>
              <p:nvPr/>
            </p:nvSpPr>
            <p:spPr>
              <a:xfrm>
                <a:off x="3307825" y="2138300"/>
                <a:ext cx="91200" cy="73125"/>
              </a:xfrm>
              <a:custGeom>
                <a:rect b="b" l="l" r="r" t="t"/>
                <a:pathLst>
                  <a:path extrusionOk="0" h="2925" w="3648">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36"/>
              <p:cNvSpPr/>
              <p:nvPr/>
            </p:nvSpPr>
            <p:spPr>
              <a:xfrm>
                <a:off x="3210550" y="2169550"/>
                <a:ext cx="109900" cy="55025"/>
              </a:xfrm>
              <a:custGeom>
                <a:rect b="b" l="l" r="r" t="t"/>
                <a:pathLst>
                  <a:path extrusionOk="0" h="2201" w="4396">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36"/>
              <p:cNvSpPr/>
              <p:nvPr/>
            </p:nvSpPr>
            <p:spPr>
              <a:xfrm>
                <a:off x="3145200" y="2119450"/>
                <a:ext cx="74225" cy="71275"/>
              </a:xfrm>
              <a:custGeom>
                <a:rect b="b" l="l" r="r" t="t"/>
                <a:pathLst>
                  <a:path extrusionOk="0" h="2851" w="2969">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36"/>
              <p:cNvSpPr/>
              <p:nvPr/>
            </p:nvSpPr>
            <p:spPr>
              <a:xfrm>
                <a:off x="3152800" y="2085900"/>
                <a:ext cx="32700" cy="42700"/>
              </a:xfrm>
              <a:custGeom>
                <a:rect b="b" l="l" r="r" t="t"/>
                <a:pathLst>
                  <a:path extrusionOk="0" h="1708" w="1308">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36"/>
              <p:cNvSpPr/>
              <p:nvPr/>
            </p:nvSpPr>
            <p:spPr>
              <a:xfrm>
                <a:off x="3187900" y="2157075"/>
                <a:ext cx="56875" cy="21225"/>
              </a:xfrm>
              <a:custGeom>
                <a:rect b="b" l="l" r="r" t="t"/>
                <a:pathLst>
                  <a:path extrusionOk="0" h="849" w="2275">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36"/>
              <p:cNvSpPr/>
              <p:nvPr/>
            </p:nvSpPr>
            <p:spPr>
              <a:xfrm>
                <a:off x="3294150" y="2185575"/>
                <a:ext cx="40300" cy="19100"/>
              </a:xfrm>
              <a:custGeom>
                <a:rect b="b" l="l" r="r" t="t"/>
                <a:pathLst>
                  <a:path extrusionOk="0" h="764" w="1612">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36"/>
              <p:cNvSpPr/>
              <p:nvPr/>
            </p:nvSpPr>
            <p:spPr>
              <a:xfrm>
                <a:off x="3224000" y="2144600"/>
                <a:ext cx="73975" cy="26300"/>
              </a:xfrm>
              <a:custGeom>
                <a:rect b="b" l="l" r="r" t="t"/>
                <a:pathLst>
                  <a:path extrusionOk="0" h="1052" w="2959">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36"/>
              <p:cNvSpPr/>
              <p:nvPr/>
            </p:nvSpPr>
            <p:spPr>
              <a:xfrm>
                <a:off x="3155075" y="2120775"/>
                <a:ext cx="4600" cy="43925"/>
              </a:xfrm>
              <a:custGeom>
                <a:rect b="b" l="l" r="r" t="t"/>
                <a:pathLst>
                  <a:path extrusionOk="0" h="1757" w="184">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36"/>
              <p:cNvSpPr/>
              <p:nvPr/>
            </p:nvSpPr>
            <p:spPr>
              <a:xfrm>
                <a:off x="3161925" y="2122875"/>
                <a:ext cx="4575" cy="45925"/>
              </a:xfrm>
              <a:custGeom>
                <a:rect b="b" l="l" r="r" t="t"/>
                <a:pathLst>
                  <a:path extrusionOk="0" h="1837" w="183">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36"/>
              <p:cNvSpPr/>
              <p:nvPr/>
            </p:nvSpPr>
            <p:spPr>
              <a:xfrm>
                <a:off x="3168750" y="2132750"/>
                <a:ext cx="5350" cy="48275"/>
              </a:xfrm>
              <a:custGeom>
                <a:rect b="b" l="l" r="r" t="t"/>
                <a:pathLst>
                  <a:path extrusionOk="0" h="1931" w="214">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36"/>
              <p:cNvSpPr/>
              <p:nvPr/>
            </p:nvSpPr>
            <p:spPr>
              <a:xfrm>
                <a:off x="3177125" y="2151000"/>
                <a:ext cx="4575" cy="34200"/>
              </a:xfrm>
              <a:custGeom>
                <a:rect b="b" l="l" r="r" t="t"/>
                <a:pathLst>
                  <a:path extrusionOk="0" h="1368" w="183">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36"/>
              <p:cNvSpPr/>
              <p:nvPr/>
            </p:nvSpPr>
            <p:spPr>
              <a:xfrm>
                <a:off x="3184725" y="2167325"/>
                <a:ext cx="4575" cy="15525"/>
              </a:xfrm>
              <a:custGeom>
                <a:rect b="b" l="l" r="r" t="t"/>
                <a:pathLst>
                  <a:path extrusionOk="0" h="621" w="183">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36"/>
              <p:cNvSpPr/>
              <p:nvPr/>
            </p:nvSpPr>
            <p:spPr>
              <a:xfrm>
                <a:off x="3193850" y="2170825"/>
                <a:ext cx="5325" cy="9025"/>
              </a:xfrm>
              <a:custGeom>
                <a:rect b="b" l="l" r="r" t="t"/>
                <a:pathLst>
                  <a:path extrusionOk="0" h="361" w="213">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36"/>
              <p:cNvSpPr/>
              <p:nvPr/>
            </p:nvSpPr>
            <p:spPr>
              <a:xfrm>
                <a:off x="3226525" y="2169225"/>
                <a:ext cx="3800" cy="27775"/>
              </a:xfrm>
              <a:custGeom>
                <a:rect b="b" l="l" r="r" t="t"/>
                <a:pathLst>
                  <a:path extrusionOk="0" h="1111" w="152">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36"/>
              <p:cNvSpPr/>
              <p:nvPr/>
            </p:nvSpPr>
            <p:spPr>
              <a:xfrm>
                <a:off x="3235625" y="2170750"/>
                <a:ext cx="3075" cy="36950"/>
              </a:xfrm>
              <a:custGeom>
                <a:rect b="b" l="l" r="r" t="t"/>
                <a:pathLst>
                  <a:path extrusionOk="0" h="1478" w="123">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36"/>
              <p:cNvSpPr/>
              <p:nvPr/>
            </p:nvSpPr>
            <p:spPr>
              <a:xfrm>
                <a:off x="3243225" y="2168475"/>
                <a:ext cx="5350" cy="40100"/>
              </a:xfrm>
              <a:custGeom>
                <a:rect b="b" l="l" r="r" t="t"/>
                <a:pathLst>
                  <a:path extrusionOk="0" h="1604" w="214">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36"/>
              <p:cNvSpPr/>
              <p:nvPr/>
            </p:nvSpPr>
            <p:spPr>
              <a:xfrm>
                <a:off x="3253100" y="2182900"/>
                <a:ext cx="6125" cy="33225"/>
              </a:xfrm>
              <a:custGeom>
                <a:rect b="b" l="l" r="r" t="t"/>
                <a:pathLst>
                  <a:path extrusionOk="0" h="1329" w="245">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36"/>
              <p:cNvSpPr/>
              <p:nvPr/>
            </p:nvSpPr>
            <p:spPr>
              <a:xfrm>
                <a:off x="3263750" y="2190500"/>
                <a:ext cx="4575" cy="23825"/>
              </a:xfrm>
              <a:custGeom>
                <a:rect b="b" l="l" r="r" t="t"/>
                <a:pathLst>
                  <a:path extrusionOk="0" h="953" w="183">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8" name="Google Shape;2978;p36"/>
              <p:cNvSpPr/>
              <p:nvPr/>
            </p:nvSpPr>
            <p:spPr>
              <a:xfrm>
                <a:off x="3274375" y="2191275"/>
                <a:ext cx="4600" cy="22725"/>
              </a:xfrm>
              <a:custGeom>
                <a:rect b="b" l="l" r="r" t="t"/>
                <a:pathLst>
                  <a:path extrusionOk="0" h="909" w="184">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9" name="Google Shape;2979;p36"/>
              <p:cNvSpPr/>
              <p:nvPr/>
            </p:nvSpPr>
            <p:spPr>
              <a:xfrm>
                <a:off x="3286550" y="2192025"/>
                <a:ext cx="5350" cy="18650"/>
              </a:xfrm>
              <a:custGeom>
                <a:rect b="b" l="l" r="r" t="t"/>
                <a:pathLst>
                  <a:path extrusionOk="0" h="746" w="214">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0" name="Google Shape;2980;p36"/>
              <p:cNvSpPr/>
              <p:nvPr/>
            </p:nvSpPr>
            <p:spPr>
              <a:xfrm>
                <a:off x="3301750" y="2195450"/>
                <a:ext cx="4575" cy="18250"/>
              </a:xfrm>
              <a:custGeom>
                <a:rect b="b" l="l" r="r" t="t"/>
                <a:pathLst>
                  <a:path extrusionOk="0" h="730" w="183">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1" name="Google Shape;2981;p36"/>
              <p:cNvSpPr/>
              <p:nvPr/>
            </p:nvSpPr>
            <p:spPr>
              <a:xfrm>
                <a:off x="3317700" y="2179425"/>
                <a:ext cx="4575" cy="20925"/>
              </a:xfrm>
              <a:custGeom>
                <a:rect b="b" l="l" r="r" t="t"/>
                <a:pathLst>
                  <a:path extrusionOk="0" h="837" w="183">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2" name="Google Shape;2982;p36"/>
              <p:cNvSpPr/>
              <p:nvPr/>
            </p:nvSpPr>
            <p:spPr>
              <a:xfrm>
                <a:off x="3329850" y="2178725"/>
                <a:ext cx="3825" cy="23575"/>
              </a:xfrm>
              <a:custGeom>
                <a:rect b="b" l="l" r="r" t="t"/>
                <a:pathLst>
                  <a:path extrusionOk="0" h="943" w="153">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3" name="Google Shape;2983;p36"/>
              <p:cNvSpPr/>
              <p:nvPr/>
            </p:nvSpPr>
            <p:spPr>
              <a:xfrm>
                <a:off x="3339725" y="2181575"/>
                <a:ext cx="4600" cy="16925"/>
              </a:xfrm>
              <a:custGeom>
                <a:rect b="b" l="l" r="r" t="t"/>
                <a:pathLst>
                  <a:path extrusionOk="0" h="677" w="184">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4" name="Google Shape;2984;p36"/>
              <p:cNvSpPr/>
              <p:nvPr/>
            </p:nvSpPr>
            <p:spPr>
              <a:xfrm>
                <a:off x="3352650" y="2182525"/>
                <a:ext cx="5350" cy="12950"/>
              </a:xfrm>
              <a:custGeom>
                <a:rect b="b" l="l" r="r" t="t"/>
                <a:pathLst>
                  <a:path extrusionOk="0" h="518" w="214">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p36"/>
              <p:cNvSpPr/>
              <p:nvPr/>
            </p:nvSpPr>
            <p:spPr>
              <a:xfrm>
                <a:off x="3364050" y="2181000"/>
                <a:ext cx="6100" cy="10675"/>
              </a:xfrm>
              <a:custGeom>
                <a:rect b="b" l="l" r="r" t="t"/>
                <a:pathLst>
                  <a:path extrusionOk="0" h="427" w="244">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6" name="Google Shape;2986;p36"/>
              <p:cNvSpPr/>
              <p:nvPr/>
            </p:nvSpPr>
            <p:spPr>
              <a:xfrm>
                <a:off x="3334425" y="2114900"/>
                <a:ext cx="3050" cy="8750"/>
              </a:xfrm>
              <a:custGeom>
                <a:rect b="b" l="l" r="r" t="t"/>
                <a:pathLst>
                  <a:path extrusionOk="0" h="350" w="122">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7" name="Google Shape;2987;p36"/>
              <p:cNvSpPr/>
              <p:nvPr/>
            </p:nvSpPr>
            <p:spPr>
              <a:xfrm>
                <a:off x="3340500" y="2117925"/>
                <a:ext cx="3825" cy="16575"/>
              </a:xfrm>
              <a:custGeom>
                <a:rect b="b" l="l" r="r" t="t"/>
                <a:pathLst>
                  <a:path extrusionOk="0" h="663" w="153">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8" name="Google Shape;2988;p36"/>
              <p:cNvSpPr/>
              <p:nvPr/>
            </p:nvSpPr>
            <p:spPr>
              <a:xfrm>
                <a:off x="3348850" y="2123075"/>
                <a:ext cx="3075" cy="19400"/>
              </a:xfrm>
              <a:custGeom>
                <a:rect b="b" l="l" r="r" t="t"/>
                <a:pathLst>
                  <a:path extrusionOk="0" h="776" w="123">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p36"/>
              <p:cNvSpPr/>
              <p:nvPr/>
            </p:nvSpPr>
            <p:spPr>
              <a:xfrm>
                <a:off x="3355700" y="2126675"/>
                <a:ext cx="3825" cy="20725"/>
              </a:xfrm>
              <a:custGeom>
                <a:rect b="b" l="l" r="r" t="t"/>
                <a:pathLst>
                  <a:path extrusionOk="0" h="829" w="153">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p36"/>
              <p:cNvSpPr/>
              <p:nvPr/>
            </p:nvSpPr>
            <p:spPr>
              <a:xfrm>
                <a:off x="3366650" y="2127200"/>
                <a:ext cx="5025" cy="15650"/>
              </a:xfrm>
              <a:custGeom>
                <a:rect b="b" l="l" r="r" t="t"/>
                <a:pathLst>
                  <a:path extrusionOk="0" h="626" w="201">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p36"/>
              <p:cNvSpPr/>
              <p:nvPr/>
            </p:nvSpPr>
            <p:spPr>
              <a:xfrm>
                <a:off x="3376975" y="2123625"/>
                <a:ext cx="5725" cy="20350"/>
              </a:xfrm>
              <a:custGeom>
                <a:rect b="b" l="l" r="r" t="t"/>
                <a:pathLst>
                  <a:path extrusionOk="0" h="814" w="229">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p36"/>
              <p:cNvSpPr/>
              <p:nvPr/>
            </p:nvSpPr>
            <p:spPr>
              <a:xfrm>
                <a:off x="3384575" y="2127825"/>
                <a:ext cx="3050" cy="9700"/>
              </a:xfrm>
              <a:custGeom>
                <a:rect b="b" l="l" r="r" t="t"/>
                <a:pathLst>
                  <a:path extrusionOk="0" h="388" w="122">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0" name="Shape 1310"/>
        <p:cNvGrpSpPr/>
        <p:nvPr/>
      </p:nvGrpSpPr>
      <p:grpSpPr>
        <a:xfrm>
          <a:off x="0" y="0"/>
          <a:ext cx="0" cy="0"/>
          <a:chOff x="0" y="0"/>
          <a:chExt cx="0" cy="0"/>
        </a:xfrm>
      </p:grpSpPr>
      <p:sp>
        <p:nvSpPr>
          <p:cNvPr id="1311" name="Google Shape;1311;p17"/>
          <p:cNvSpPr txBox="1"/>
          <p:nvPr>
            <p:ph type="title"/>
          </p:nvPr>
        </p:nvSpPr>
        <p:spPr>
          <a:xfrm>
            <a:off x="2250007" y="0"/>
            <a:ext cx="464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solidFill>
                  <a:schemeClr val="accent5"/>
                </a:solidFill>
              </a:rPr>
              <a:t>Introduction</a:t>
            </a:r>
            <a:endParaRPr sz="3000">
              <a:solidFill>
                <a:schemeClr val="accent5"/>
              </a:solidFill>
            </a:endParaRPr>
          </a:p>
        </p:txBody>
      </p:sp>
      <p:sp>
        <p:nvSpPr>
          <p:cNvPr id="1312" name="Google Shape;1312;p17"/>
          <p:cNvSpPr txBox="1"/>
          <p:nvPr>
            <p:ph idx="1" type="subTitle"/>
          </p:nvPr>
        </p:nvSpPr>
        <p:spPr>
          <a:xfrm>
            <a:off x="179614" y="572699"/>
            <a:ext cx="8784771" cy="4432007"/>
          </a:xfrm>
          <a:prstGeom prst="rect">
            <a:avLst/>
          </a:prstGeom>
          <a:noFill/>
          <a:ln>
            <a:noFill/>
          </a:ln>
        </p:spPr>
        <p:txBody>
          <a:bodyPr anchorCtr="0" anchor="t" bIns="91425" lIns="91425" spcFirstLastPara="1" rIns="91425" wrap="square" tIns="91425">
            <a:noAutofit/>
          </a:bodyPr>
          <a:lstStyle/>
          <a:p>
            <a:pPr indent="-285750" lvl="0" marL="285750" rtl="0" algn="l">
              <a:lnSpc>
                <a:spcPct val="115000"/>
              </a:lnSpc>
              <a:spcBef>
                <a:spcPts val="0"/>
              </a:spcBef>
              <a:spcAft>
                <a:spcPts val="0"/>
              </a:spcAft>
              <a:buSzPts val="1600"/>
              <a:buChar char="●"/>
            </a:pPr>
            <a:r>
              <a:rPr lang="en-GB" sz="1600">
                <a:solidFill>
                  <a:srgbClr val="0D0D0D"/>
                </a:solidFill>
                <a:highlight>
                  <a:srgbClr val="FFFFFF"/>
                </a:highlight>
                <a:latin typeface="Times New Roman"/>
                <a:ea typeface="Times New Roman"/>
                <a:cs typeface="Times New Roman"/>
                <a:sym typeface="Times New Roman"/>
              </a:rPr>
              <a:t>Climate change, primarily driven by human activities such as industrial pollution, deforestation, and the emission of greenhouse gases from burning fossil fuels, is an escalating global crisis that amplifies the greenhouse effect, leading to severe environmental transformations and increased global temperatures. </a:t>
            </a:r>
            <a:endParaRPr/>
          </a:p>
          <a:p>
            <a:pPr indent="-285750" lvl="0" marL="285750" rtl="0" algn="l">
              <a:lnSpc>
                <a:spcPct val="115000"/>
              </a:lnSpc>
              <a:spcBef>
                <a:spcPts val="0"/>
              </a:spcBef>
              <a:spcAft>
                <a:spcPts val="0"/>
              </a:spcAft>
              <a:buSzPts val="1600"/>
              <a:buChar char="●"/>
            </a:pPr>
            <a:r>
              <a:rPr lang="en-GB" sz="1600">
                <a:solidFill>
                  <a:srgbClr val="0D0D0D"/>
                </a:solidFill>
                <a:highlight>
                  <a:srgbClr val="FFFFFF"/>
                </a:highlight>
                <a:latin typeface="Times New Roman"/>
                <a:ea typeface="Times New Roman"/>
                <a:cs typeface="Times New Roman"/>
                <a:sym typeface="Times New Roman"/>
              </a:rPr>
              <a:t>These changes profoundly impact weather patterns and ecosystems, resulting in increased frequency and severity of extreme weather events such as hurricanes and wildfires, disruption of species migration patterns, and loss of habitat viability, all of which have secondary effects on human populations. </a:t>
            </a:r>
            <a:endParaRPr/>
          </a:p>
          <a:p>
            <a:pPr indent="-285750" lvl="0" marL="285750" rtl="0" algn="l">
              <a:lnSpc>
                <a:spcPct val="115000"/>
              </a:lnSpc>
              <a:spcBef>
                <a:spcPts val="0"/>
              </a:spcBef>
              <a:spcAft>
                <a:spcPts val="0"/>
              </a:spcAft>
              <a:buSzPts val="1600"/>
              <a:buChar char="●"/>
            </a:pPr>
            <a:r>
              <a:rPr lang="en-GB" sz="1600">
                <a:solidFill>
                  <a:srgbClr val="0D0D0D"/>
                </a:solidFill>
                <a:highlight>
                  <a:srgbClr val="FFFFFF"/>
                </a:highlight>
                <a:latin typeface="Times New Roman"/>
                <a:ea typeface="Times New Roman"/>
                <a:cs typeface="Times New Roman"/>
                <a:sym typeface="Times New Roman"/>
              </a:rPr>
              <a:t>The health impacts are diverse and severe rising temperatures and fluctuating conditions facilitate the spread of vector-borne diseases such as malaria, dengue, and Zika virus, particularly in warmer, tropical regions. </a:t>
            </a:r>
            <a:endParaRPr/>
          </a:p>
          <a:p>
            <a:pPr indent="-285750" lvl="0" marL="285750" rtl="0" algn="l">
              <a:lnSpc>
                <a:spcPct val="115000"/>
              </a:lnSpc>
              <a:spcBef>
                <a:spcPts val="0"/>
              </a:spcBef>
              <a:spcAft>
                <a:spcPts val="0"/>
              </a:spcAft>
              <a:buSzPts val="1600"/>
              <a:buChar char="●"/>
            </a:pPr>
            <a:r>
              <a:rPr lang="en-GB" sz="1600">
                <a:solidFill>
                  <a:srgbClr val="0D0D0D"/>
                </a:solidFill>
                <a:highlight>
                  <a:srgbClr val="FFFFFF"/>
                </a:highlight>
                <a:latin typeface="Times New Roman"/>
                <a:ea typeface="Times New Roman"/>
                <a:cs typeface="Times New Roman"/>
                <a:sym typeface="Times New Roman"/>
              </a:rPr>
              <a:t>The World Health Organization projects that these climate-related changes will cause approximately 250,000 additional deaths annually from malaria, malnutrition, diarrhea, and heat stress between 2030 and 2050.</a:t>
            </a:r>
            <a:endParaRPr/>
          </a:p>
          <a:p>
            <a:pPr indent="0" lvl="0" marL="0" rtl="0" algn="l">
              <a:lnSpc>
                <a:spcPct val="115000"/>
              </a:lnSpc>
              <a:spcBef>
                <a:spcPts val="0"/>
              </a:spcBef>
              <a:spcAft>
                <a:spcPts val="0"/>
              </a:spcAft>
              <a:buSzPts val="16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6" name="Shape 1316"/>
        <p:cNvGrpSpPr/>
        <p:nvPr/>
      </p:nvGrpSpPr>
      <p:grpSpPr>
        <a:xfrm>
          <a:off x="0" y="0"/>
          <a:ext cx="0" cy="0"/>
          <a:chOff x="0" y="0"/>
          <a:chExt cx="0" cy="0"/>
        </a:xfrm>
      </p:grpSpPr>
      <p:sp>
        <p:nvSpPr>
          <p:cNvPr id="1317" name="Google Shape;1317;p18"/>
          <p:cNvSpPr txBox="1"/>
          <p:nvPr>
            <p:ph type="title"/>
          </p:nvPr>
        </p:nvSpPr>
        <p:spPr>
          <a:xfrm>
            <a:off x="2128213" y="173208"/>
            <a:ext cx="464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Continuation…</a:t>
            </a:r>
            <a:endParaRPr sz="3000"/>
          </a:p>
        </p:txBody>
      </p:sp>
      <p:sp>
        <p:nvSpPr>
          <p:cNvPr id="1318" name="Google Shape;1318;p18"/>
          <p:cNvSpPr txBox="1"/>
          <p:nvPr>
            <p:ph idx="1" type="subTitle"/>
          </p:nvPr>
        </p:nvSpPr>
        <p:spPr>
          <a:xfrm>
            <a:off x="1" y="917883"/>
            <a:ext cx="9086850" cy="396436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600"/>
              <a:buFont typeface="Nunito Light"/>
              <a:buChar char="●"/>
            </a:pPr>
            <a:r>
              <a:rPr lang="en-GB" sz="1500">
                <a:solidFill>
                  <a:srgbClr val="0D0D0D"/>
                </a:solidFill>
                <a:highlight>
                  <a:srgbClr val="FFFFFF"/>
                </a:highlight>
                <a:latin typeface="Times New Roman"/>
                <a:ea typeface="Times New Roman"/>
                <a:cs typeface="Times New Roman"/>
                <a:sym typeface="Times New Roman"/>
              </a:rPr>
              <a:t>Moreover, respiratory ailments are on the rise due to declining air quality, with an increased incidence of allergies and asthma from higher pollen counts. </a:t>
            </a:r>
            <a:endParaRPr/>
          </a:p>
          <a:p>
            <a:pPr indent="-317500" lvl="0" marL="457200" rtl="0" algn="l">
              <a:lnSpc>
                <a:spcPct val="115000"/>
              </a:lnSpc>
              <a:spcBef>
                <a:spcPts val="0"/>
              </a:spcBef>
              <a:spcAft>
                <a:spcPts val="0"/>
              </a:spcAft>
              <a:buSzPts val="1600"/>
              <a:buFont typeface="Nunito Light"/>
              <a:buChar char="●"/>
            </a:pPr>
            <a:r>
              <a:rPr lang="en-GB" sz="1500">
                <a:solidFill>
                  <a:srgbClr val="0D0D0D"/>
                </a:solidFill>
                <a:highlight>
                  <a:srgbClr val="FFFFFF"/>
                </a:highlight>
                <a:latin typeface="Times New Roman"/>
                <a:ea typeface="Times New Roman"/>
                <a:cs typeface="Times New Roman"/>
                <a:sym typeface="Times New Roman"/>
              </a:rPr>
              <a:t>Agricultural productivity is directly affected by altered rainfall patterns, increased pests, and extreme weather conditions, leading to significant fluctuations in food prices and exacerbating food scarcity, which is particularly dire in regions like Sub-Saharan Africa, South Asia, and parts of Latin America among affected communities.</a:t>
            </a:r>
            <a:endParaRPr sz="1500">
              <a:latin typeface="Times New Roman"/>
              <a:ea typeface="Times New Roman"/>
              <a:cs typeface="Times New Roman"/>
              <a:sym typeface="Times New Roman"/>
            </a:endParaRPr>
          </a:p>
          <a:p>
            <a:pPr indent="-317500" lvl="0" marL="457200" rtl="0" algn="l">
              <a:lnSpc>
                <a:spcPct val="115000"/>
              </a:lnSpc>
              <a:spcBef>
                <a:spcPts val="0"/>
              </a:spcBef>
              <a:spcAft>
                <a:spcPts val="0"/>
              </a:spcAft>
              <a:buSzPts val="1600"/>
              <a:buFont typeface="Nunito Light"/>
              <a:buChar char="●"/>
            </a:pPr>
            <a:r>
              <a:rPr lang="en-GB" sz="1500">
                <a:solidFill>
                  <a:srgbClr val="0D0D0D"/>
                </a:solidFill>
                <a:highlight>
                  <a:srgbClr val="FFFFFF"/>
                </a:highlight>
                <a:latin typeface="Times New Roman"/>
                <a:ea typeface="Times New Roman"/>
                <a:cs typeface="Times New Roman"/>
                <a:sym typeface="Times New Roman"/>
              </a:rPr>
              <a:t>Extreme weather events, including major floods and prolonged droughts, destroy homes and livelihoods, trigger widespread health emergencies, and have long-lasting impacts on local economies and health systems. Additionally, the increasing frequency and severity of heatwaves disproportionately affect the elderly, children, the chronically ill, and economically disadvantaged communities, as exemplified by historical events like Europe’s 2003 heatwave, which caused approximately 70,000 excess deaths. </a:t>
            </a:r>
            <a:endParaRPr/>
          </a:p>
          <a:p>
            <a:pPr indent="-317500" lvl="0" marL="457200" rtl="0" algn="l">
              <a:lnSpc>
                <a:spcPct val="115000"/>
              </a:lnSpc>
              <a:spcBef>
                <a:spcPts val="0"/>
              </a:spcBef>
              <a:spcAft>
                <a:spcPts val="0"/>
              </a:spcAft>
              <a:buSzPts val="1600"/>
              <a:buFont typeface="Nunito Light"/>
              <a:buChar char="●"/>
            </a:pPr>
            <a:r>
              <a:rPr lang="en-GB" sz="1500">
                <a:solidFill>
                  <a:srgbClr val="0D0D0D"/>
                </a:solidFill>
                <a:highlight>
                  <a:srgbClr val="FFFFFF"/>
                </a:highlight>
                <a:latin typeface="Times New Roman"/>
                <a:ea typeface="Times New Roman"/>
                <a:cs typeface="Times New Roman"/>
                <a:sym typeface="Times New Roman"/>
              </a:rPr>
              <a:t>The intersection of climate change and public health is thus one of the most pressing global challenges, requiring urgent, integrated, and strategic global health initiatives to mitigate these adverse effects and enhance resilience among affected communities.</a:t>
            </a:r>
            <a:endParaRPr sz="1500">
              <a:latin typeface="Times New Roman"/>
              <a:ea typeface="Times New Roman"/>
              <a:cs typeface="Times New Roman"/>
              <a:sym typeface="Times New Roman"/>
            </a:endParaRPr>
          </a:p>
          <a:p>
            <a:pPr indent="-215900" lvl="0" marL="457200" rtl="0" algn="l">
              <a:lnSpc>
                <a:spcPct val="115000"/>
              </a:lnSpc>
              <a:spcBef>
                <a:spcPts val="0"/>
              </a:spcBef>
              <a:spcAft>
                <a:spcPts val="0"/>
              </a:spcAft>
              <a:buSzPts val="1600"/>
              <a:buFont typeface="Nunito Ligh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2" name="Shape 1322"/>
        <p:cNvGrpSpPr/>
        <p:nvPr/>
      </p:nvGrpSpPr>
      <p:grpSpPr>
        <a:xfrm>
          <a:off x="0" y="0"/>
          <a:ext cx="0" cy="0"/>
          <a:chOff x="0" y="0"/>
          <a:chExt cx="0" cy="0"/>
        </a:xfrm>
      </p:grpSpPr>
      <p:sp>
        <p:nvSpPr>
          <p:cNvPr id="1323" name="Google Shape;1323;p19"/>
          <p:cNvSpPr txBox="1"/>
          <p:nvPr>
            <p:ph type="title"/>
          </p:nvPr>
        </p:nvSpPr>
        <p:spPr>
          <a:xfrm>
            <a:off x="587829" y="108418"/>
            <a:ext cx="8041821"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Populations of concern </a:t>
            </a:r>
            <a:endParaRPr/>
          </a:p>
        </p:txBody>
      </p:sp>
      <p:sp>
        <p:nvSpPr>
          <p:cNvPr id="1324" name="Google Shape;1324;p19"/>
          <p:cNvSpPr txBox="1"/>
          <p:nvPr>
            <p:ph idx="1" type="subTitle"/>
          </p:nvPr>
        </p:nvSpPr>
        <p:spPr>
          <a:xfrm>
            <a:off x="587829" y="832757"/>
            <a:ext cx="8041821" cy="3943350"/>
          </a:xfrm>
          <a:prstGeom prst="rect">
            <a:avLst/>
          </a:prstGeom>
          <a:noFill/>
          <a:ln>
            <a:noFill/>
          </a:ln>
        </p:spPr>
        <p:txBody>
          <a:bodyPr anchorCtr="0" anchor="t" bIns="91425" lIns="91425" spcFirstLastPara="1" rIns="91425" wrap="square" tIns="91425">
            <a:noAutofit/>
          </a:bodyPr>
          <a:lstStyle/>
          <a:p>
            <a:pPr indent="-342900" lvl="0" marL="482600" rtl="0" algn="l">
              <a:lnSpc>
                <a:spcPct val="115000"/>
              </a:lnSpc>
              <a:spcBef>
                <a:spcPts val="0"/>
              </a:spcBef>
              <a:spcAft>
                <a:spcPts val="0"/>
              </a:spcAft>
              <a:buSzPts val="1600"/>
              <a:buFont typeface="Arial"/>
              <a:buAutoNum type="arabicPeriod"/>
            </a:pPr>
            <a:r>
              <a:rPr lang="en-GB" sz="1500">
                <a:latin typeface="Times New Roman"/>
                <a:ea typeface="Times New Roman"/>
                <a:cs typeface="Times New Roman"/>
                <a:sym typeface="Times New Roman"/>
              </a:rPr>
              <a:t>Communities of color</a:t>
            </a:r>
            <a:endParaRPr sz="1500">
              <a:latin typeface="Times New Roman"/>
              <a:ea typeface="Times New Roman"/>
              <a:cs typeface="Times New Roman"/>
              <a:sym typeface="Times New Roman"/>
            </a:endParaRPr>
          </a:p>
          <a:p>
            <a:pPr indent="-342900" lvl="0" marL="482600" rtl="0" algn="l">
              <a:lnSpc>
                <a:spcPct val="115000"/>
              </a:lnSpc>
              <a:spcBef>
                <a:spcPts val="0"/>
              </a:spcBef>
              <a:spcAft>
                <a:spcPts val="0"/>
              </a:spcAft>
              <a:buSzPts val="1600"/>
              <a:buFont typeface="Arial"/>
              <a:buAutoNum type="arabicPeriod"/>
            </a:pPr>
            <a:r>
              <a:rPr lang="en-GB" sz="1500">
                <a:latin typeface="Times New Roman"/>
                <a:ea typeface="Times New Roman"/>
                <a:cs typeface="Times New Roman"/>
                <a:sym typeface="Times New Roman"/>
              </a:rPr>
              <a:t>Low-income populations</a:t>
            </a:r>
            <a:endParaRPr/>
          </a:p>
          <a:p>
            <a:pPr indent="-342900" lvl="0" marL="482600" rtl="0" algn="l">
              <a:lnSpc>
                <a:spcPct val="115000"/>
              </a:lnSpc>
              <a:spcBef>
                <a:spcPts val="0"/>
              </a:spcBef>
              <a:spcAft>
                <a:spcPts val="0"/>
              </a:spcAft>
              <a:buSzPts val="1600"/>
              <a:buFont typeface="Arial"/>
              <a:buAutoNum type="arabicPeriod"/>
            </a:pPr>
            <a:r>
              <a:rPr lang="en-GB" sz="1500">
                <a:latin typeface="Times New Roman"/>
                <a:ea typeface="Times New Roman"/>
                <a:cs typeface="Times New Roman"/>
                <a:sym typeface="Times New Roman"/>
              </a:rPr>
              <a:t>Immigrants</a:t>
            </a:r>
            <a:endParaRPr/>
          </a:p>
          <a:p>
            <a:pPr indent="-342900" lvl="0" marL="482600" rtl="0" algn="l">
              <a:lnSpc>
                <a:spcPct val="115000"/>
              </a:lnSpc>
              <a:spcBef>
                <a:spcPts val="0"/>
              </a:spcBef>
              <a:spcAft>
                <a:spcPts val="0"/>
              </a:spcAft>
              <a:buSzPts val="1600"/>
              <a:buFont typeface="Arial"/>
              <a:buAutoNum type="arabicPeriod"/>
            </a:pPr>
            <a:r>
              <a:rPr lang="en-GB" sz="1500">
                <a:latin typeface="Times New Roman"/>
                <a:ea typeface="Times New Roman"/>
                <a:cs typeface="Times New Roman"/>
                <a:sym typeface="Times New Roman"/>
              </a:rPr>
              <a:t>Outdoor workers (farmers, agricultural workers, commercial fishermen, construction workers, paramedics, firefighters, transportation workers, etc.)</a:t>
            </a:r>
            <a:endParaRPr/>
          </a:p>
          <a:p>
            <a:pPr indent="-342900" lvl="0" marL="482600" rtl="0" algn="l">
              <a:lnSpc>
                <a:spcPct val="115000"/>
              </a:lnSpc>
              <a:spcBef>
                <a:spcPts val="0"/>
              </a:spcBef>
              <a:spcAft>
                <a:spcPts val="0"/>
              </a:spcAft>
              <a:buSzPts val="1600"/>
              <a:buFont typeface="Arial"/>
              <a:buAutoNum type="arabicPeriod"/>
            </a:pPr>
            <a:r>
              <a:rPr lang="en-GB" sz="1500">
                <a:latin typeface="Times New Roman"/>
                <a:ea typeface="Times New Roman"/>
                <a:cs typeface="Times New Roman"/>
                <a:sym typeface="Times New Roman"/>
              </a:rPr>
              <a:t>Limited English proficiency groups</a:t>
            </a:r>
            <a:endParaRPr/>
          </a:p>
          <a:p>
            <a:pPr indent="-342900" lvl="0" marL="482600" rtl="0" algn="l">
              <a:lnSpc>
                <a:spcPct val="115000"/>
              </a:lnSpc>
              <a:spcBef>
                <a:spcPts val="0"/>
              </a:spcBef>
              <a:spcAft>
                <a:spcPts val="0"/>
              </a:spcAft>
              <a:buSzPts val="1600"/>
              <a:buFont typeface="Arial"/>
              <a:buAutoNum type="arabicPeriod"/>
            </a:pPr>
            <a:r>
              <a:rPr lang="en-GB" sz="1500">
                <a:latin typeface="Times New Roman"/>
                <a:ea typeface="Times New Roman"/>
                <a:cs typeface="Times New Roman"/>
                <a:sym typeface="Times New Roman"/>
              </a:rPr>
              <a:t>Children</a:t>
            </a:r>
            <a:endParaRPr/>
          </a:p>
          <a:p>
            <a:pPr indent="-342900" lvl="0" marL="482600" rtl="0" algn="l">
              <a:lnSpc>
                <a:spcPct val="115000"/>
              </a:lnSpc>
              <a:spcBef>
                <a:spcPts val="0"/>
              </a:spcBef>
              <a:spcAft>
                <a:spcPts val="0"/>
              </a:spcAft>
              <a:buSzPts val="1600"/>
              <a:buFont typeface="Arial"/>
              <a:buAutoNum type="arabicPeriod"/>
            </a:pPr>
            <a:r>
              <a:rPr lang="en-GB" sz="1500">
                <a:latin typeface="Times New Roman"/>
                <a:ea typeface="Times New Roman"/>
                <a:cs typeface="Times New Roman"/>
                <a:sym typeface="Times New Roman"/>
              </a:rPr>
              <a:t>Pregnant women</a:t>
            </a:r>
            <a:endParaRPr/>
          </a:p>
          <a:p>
            <a:pPr indent="-342900" lvl="0" marL="482600" rtl="0" algn="l">
              <a:lnSpc>
                <a:spcPct val="115000"/>
              </a:lnSpc>
              <a:spcBef>
                <a:spcPts val="0"/>
              </a:spcBef>
              <a:spcAft>
                <a:spcPts val="0"/>
              </a:spcAft>
              <a:buSzPts val="1600"/>
              <a:buFont typeface="Arial"/>
              <a:buAutoNum type="arabicPeriod"/>
            </a:pPr>
            <a:r>
              <a:rPr lang="en-GB" sz="1500">
                <a:latin typeface="Times New Roman"/>
                <a:ea typeface="Times New Roman"/>
                <a:cs typeface="Times New Roman"/>
                <a:sym typeface="Times New Roman"/>
              </a:rPr>
              <a:t>Persons with disabilities</a:t>
            </a:r>
            <a:endParaRPr sz="15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 name="Shape 1328"/>
        <p:cNvGrpSpPr/>
        <p:nvPr/>
      </p:nvGrpSpPr>
      <p:grpSpPr>
        <a:xfrm>
          <a:off x="0" y="0"/>
          <a:ext cx="0" cy="0"/>
          <a:chOff x="0" y="0"/>
          <a:chExt cx="0" cy="0"/>
        </a:xfrm>
      </p:grpSpPr>
      <p:sp>
        <p:nvSpPr>
          <p:cNvPr id="1329" name="Google Shape;1329;p20"/>
          <p:cNvSpPr txBox="1"/>
          <p:nvPr>
            <p:ph type="title"/>
          </p:nvPr>
        </p:nvSpPr>
        <p:spPr>
          <a:xfrm>
            <a:off x="630193" y="90464"/>
            <a:ext cx="7704000" cy="78311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solidFill>
                  <a:schemeClr val="accent5"/>
                </a:solidFill>
              </a:rPr>
              <a:t>Target population</a:t>
            </a:r>
            <a:endParaRPr sz="3000">
              <a:solidFill>
                <a:schemeClr val="accent5"/>
              </a:solidFill>
            </a:endParaRPr>
          </a:p>
        </p:txBody>
      </p:sp>
      <p:sp>
        <p:nvSpPr>
          <p:cNvPr id="1330" name="Google Shape;1330;p20"/>
          <p:cNvSpPr txBox="1"/>
          <p:nvPr>
            <p:ph idx="3" type="subTitle"/>
          </p:nvPr>
        </p:nvSpPr>
        <p:spPr>
          <a:xfrm>
            <a:off x="0" y="734775"/>
            <a:ext cx="9144000" cy="4332900"/>
          </a:xfrm>
          <a:prstGeom prst="rect">
            <a:avLst/>
          </a:prstGeom>
          <a:noFill/>
          <a:ln>
            <a:noFill/>
          </a:ln>
        </p:spPr>
        <p:txBody>
          <a:bodyPr anchorCtr="0" anchor="t" bIns="91425" lIns="91425" spcFirstLastPara="1" rIns="91425" wrap="square" tIns="91425">
            <a:noAutofit/>
          </a:bodyPr>
          <a:lstStyle/>
          <a:p>
            <a:pPr indent="0" lvl="0" marL="139700" rtl="0" algn="l">
              <a:lnSpc>
                <a:spcPct val="115000"/>
              </a:lnSpc>
              <a:spcBef>
                <a:spcPts val="0"/>
              </a:spcBef>
              <a:spcAft>
                <a:spcPts val="0"/>
              </a:spcAft>
              <a:buSzPts val="1400"/>
              <a:buNone/>
            </a:pPr>
            <a:r>
              <a:rPr b="1" lang="en-GB" sz="1500">
                <a:latin typeface="Times New Roman"/>
                <a:ea typeface="Times New Roman"/>
                <a:cs typeface="Times New Roman"/>
                <a:sym typeface="Times New Roman"/>
              </a:rPr>
              <a:t>    </a:t>
            </a:r>
            <a:r>
              <a:rPr b="1" lang="en-GB" sz="1500" u="sng">
                <a:latin typeface="Times New Roman"/>
                <a:ea typeface="Times New Roman"/>
                <a:cs typeface="Times New Roman"/>
                <a:sym typeface="Times New Roman"/>
              </a:rPr>
              <a:t>PREGNANT WOMEN: </a:t>
            </a:r>
            <a:endParaRPr/>
          </a:p>
          <a:p>
            <a:pPr indent="-285750" lvl="0" marL="285750" rtl="0" algn="l">
              <a:lnSpc>
                <a:spcPct val="107000"/>
              </a:lnSpc>
              <a:spcBef>
                <a:spcPts val="0"/>
              </a:spcBef>
              <a:spcAft>
                <a:spcPts val="0"/>
              </a:spcAft>
              <a:buSzPts val="1400"/>
              <a:buFont typeface="Arial"/>
              <a:buChar char="•"/>
            </a:pPr>
            <a:r>
              <a:rPr lang="en-GB" sz="1500">
                <a:latin typeface="Times New Roman"/>
                <a:ea typeface="Times New Roman"/>
                <a:cs typeface="Times New Roman"/>
                <a:sym typeface="Times New Roman"/>
              </a:rPr>
              <a:t>Pregnant women and their foetuses are even more vulnerable than the general population to the health impacts of climate change.</a:t>
            </a:r>
            <a:endParaRPr/>
          </a:p>
          <a:p>
            <a:pPr indent="-285750" lvl="0" marL="285750" rtl="0" algn="l">
              <a:lnSpc>
                <a:spcPct val="107000"/>
              </a:lnSpc>
              <a:spcBef>
                <a:spcPts val="800"/>
              </a:spcBef>
              <a:spcAft>
                <a:spcPts val="0"/>
              </a:spcAft>
              <a:buSzPts val="1400"/>
              <a:buFont typeface="Arial"/>
              <a:buChar char="•"/>
            </a:pPr>
            <a:r>
              <a:rPr b="0" i="0" lang="en-GB" sz="1500">
                <a:solidFill>
                  <a:srgbClr val="333333"/>
                </a:solidFill>
                <a:highlight>
                  <a:srgbClr val="FFFFFF"/>
                </a:highlight>
                <a:latin typeface="Times New Roman"/>
                <a:ea typeface="Times New Roman"/>
                <a:cs typeface="Times New Roman"/>
                <a:sym typeface="Times New Roman"/>
              </a:rPr>
              <a:t>Climate-related exposures may lead to adverse pregnancy and newborn health outcomes, including spontaneous abortion, low birth weight (less than 5.5 pounds), preterm birth (birth before 37 weeks of pregnancy), increased neonatal death, dehydration and associated </a:t>
            </a:r>
            <a:r>
              <a:rPr lang="en-GB" sz="1500">
                <a:latin typeface="Times New Roman"/>
                <a:ea typeface="Times New Roman"/>
                <a:cs typeface="Times New Roman"/>
                <a:sym typeface="Times New Roman"/>
              </a:rPr>
              <a:t>renal </a:t>
            </a:r>
            <a:r>
              <a:rPr b="0" i="0" lang="en-GB" sz="1500">
                <a:solidFill>
                  <a:srgbClr val="333333"/>
                </a:solidFill>
                <a:highlight>
                  <a:srgbClr val="FFFFFF"/>
                </a:highlight>
                <a:latin typeface="Times New Roman"/>
                <a:ea typeface="Times New Roman"/>
                <a:cs typeface="Times New Roman"/>
                <a:sym typeface="Times New Roman"/>
              </a:rPr>
              <a:t>failure, malnutrition, diarrhea, and respiratory disease.</a:t>
            </a:r>
            <a:endParaRPr/>
          </a:p>
          <a:p>
            <a:pPr indent="-285750" lvl="0" marL="285750" rtl="0" algn="l">
              <a:lnSpc>
                <a:spcPct val="107000"/>
              </a:lnSpc>
              <a:spcBef>
                <a:spcPts val="800"/>
              </a:spcBef>
              <a:spcAft>
                <a:spcPts val="0"/>
              </a:spcAft>
              <a:buSzPts val="1400"/>
              <a:buFont typeface="Arial"/>
              <a:buChar char="•"/>
            </a:pPr>
            <a:r>
              <a:rPr b="0" i="0" lang="en-GB" sz="1500">
                <a:solidFill>
                  <a:srgbClr val="333333"/>
                </a:solidFill>
                <a:highlight>
                  <a:srgbClr val="FFFFFF"/>
                </a:highlight>
                <a:latin typeface="Times New Roman"/>
                <a:ea typeface="Times New Roman"/>
                <a:cs typeface="Times New Roman"/>
                <a:sym typeface="Times New Roman"/>
              </a:rPr>
              <a:t>The rate of preterm births is relatively high in the United States (1 of every 9 infants born), where they contribute substantially to neonatal death and illness. Of the 1.2 million preterm births estimated to occur annually in high-income countries, more than 500 thousand (42% of the total) occur in the United States. </a:t>
            </a:r>
            <a:endParaRPr/>
          </a:p>
          <a:p>
            <a:pPr indent="-285750" lvl="0" marL="285750" rtl="0" algn="l">
              <a:lnSpc>
                <a:spcPct val="107000"/>
              </a:lnSpc>
              <a:spcBef>
                <a:spcPts val="1600"/>
              </a:spcBef>
              <a:spcAft>
                <a:spcPts val="0"/>
              </a:spcAft>
              <a:buSzPts val="1400"/>
              <a:buFont typeface="Arial"/>
              <a:buChar char="•"/>
            </a:pPr>
            <a:r>
              <a:rPr lang="en-GB" sz="1500">
                <a:latin typeface="Times New Roman"/>
                <a:ea typeface="Times New Roman"/>
                <a:cs typeface="Times New Roman"/>
                <a:sym typeface="Times New Roman"/>
              </a:rPr>
              <a:t>In 2007, the Intergovernmental Panel on Climate Change (IPCC) presented a large body of evidence supporting the presence of global warming and its impact on global climate. </a:t>
            </a:r>
            <a:r>
              <a:rPr lang="en-GB" sz="1500">
                <a:solidFill>
                  <a:srgbClr val="212121"/>
                </a:solidFill>
                <a:highlight>
                  <a:srgbClr val="FFFFFF"/>
                </a:highlight>
                <a:latin typeface="Times New Roman"/>
                <a:ea typeface="Times New Roman"/>
                <a:cs typeface="Times New Roman"/>
                <a:sym typeface="Times New Roman"/>
              </a:rPr>
              <a:t>The report highlighted that a child born today will be living in an environment that is more than four degrees warmer than the average temperature during the preindustrial period and will experience significantly more frequent and intense environmental disasters such as heatwaves, wildfires, and hurricanes</a:t>
            </a:r>
            <a:r>
              <a:rPr lang="en-GB" sz="1500">
                <a:latin typeface="Times New Roman"/>
                <a:ea typeface="Times New Roman"/>
                <a:cs typeface="Times New Roman"/>
                <a:sym typeface="Times New Roman"/>
              </a:rPr>
              <a:t>.</a:t>
            </a:r>
            <a:endParaRPr sz="1600"/>
          </a:p>
          <a:p>
            <a:pPr indent="-196850" lvl="0" marL="285750" rtl="0" algn="l">
              <a:lnSpc>
                <a:spcPct val="107000"/>
              </a:lnSpc>
              <a:spcBef>
                <a:spcPts val="1600"/>
              </a:spcBef>
              <a:spcAft>
                <a:spcPts val="800"/>
              </a:spcAft>
              <a:buSzPts val="1400"/>
              <a:buFont typeface="Arial"/>
              <a:buNone/>
            </a:pPr>
            <a:r>
              <a:t/>
            </a:r>
            <a:endParaRPr sz="15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21"/>
          <p:cNvSpPr txBox="1"/>
          <p:nvPr>
            <p:ph type="title"/>
          </p:nvPr>
        </p:nvSpPr>
        <p:spPr>
          <a:xfrm>
            <a:off x="579664" y="172108"/>
            <a:ext cx="8081100" cy="579006"/>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Continuation…</a:t>
            </a:r>
            <a:endParaRPr sz="3000"/>
          </a:p>
        </p:txBody>
      </p:sp>
      <p:sp>
        <p:nvSpPr>
          <p:cNvPr id="1336" name="Google Shape;1336;p21"/>
          <p:cNvSpPr txBox="1"/>
          <p:nvPr>
            <p:ph idx="3" type="subTitle"/>
          </p:nvPr>
        </p:nvSpPr>
        <p:spPr>
          <a:xfrm>
            <a:off x="0" y="840921"/>
            <a:ext cx="9144000" cy="4302579"/>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Font typeface="Arial"/>
              <a:buNone/>
            </a:pPr>
            <a:r>
              <a:t/>
            </a:r>
            <a:endParaRPr sz="1500">
              <a:latin typeface="Times New Roman"/>
              <a:ea typeface="Times New Roman"/>
              <a:cs typeface="Times New Roman"/>
              <a:sym typeface="Times New Roman"/>
            </a:endParaRPr>
          </a:p>
          <a:p>
            <a:pPr indent="-285750" lvl="0" marL="425450" rtl="0" algn="l">
              <a:lnSpc>
                <a:spcPct val="115000"/>
              </a:lnSpc>
              <a:spcBef>
                <a:spcPts val="0"/>
              </a:spcBef>
              <a:spcAft>
                <a:spcPts val="0"/>
              </a:spcAft>
              <a:buSzPts val="1400"/>
              <a:buFont typeface="Arial"/>
              <a:buChar char="•"/>
            </a:pPr>
            <a:r>
              <a:rPr b="0" i="0" lang="en-GB" sz="1500">
                <a:solidFill>
                  <a:srgbClr val="333333"/>
                </a:solidFill>
                <a:highlight>
                  <a:srgbClr val="FFFFFF"/>
                </a:highlight>
                <a:latin typeface="Times New Roman"/>
                <a:ea typeface="Times New Roman"/>
                <a:cs typeface="Times New Roman"/>
                <a:sym typeface="Times New Roman"/>
              </a:rPr>
              <a:t>Extreme heat events have been associated with adverse birth outcomes such as low birth weight, preterm birth, and infant mortality,</a:t>
            </a:r>
            <a:r>
              <a:rPr baseline="30000" lang="en-GB" sz="1500">
                <a:solidFill>
                  <a:srgbClr val="333333"/>
                </a:solidFill>
                <a:highlight>
                  <a:srgbClr val="FFFFFF"/>
                </a:highlight>
                <a:latin typeface="Times New Roman"/>
                <a:ea typeface="Times New Roman"/>
                <a:cs typeface="Times New Roman"/>
                <a:sym typeface="Times New Roman"/>
              </a:rPr>
              <a:t> </a:t>
            </a:r>
            <a:r>
              <a:rPr b="0" i="0" lang="en-GB" sz="1500">
                <a:solidFill>
                  <a:srgbClr val="333333"/>
                </a:solidFill>
                <a:highlight>
                  <a:srgbClr val="FFFFFF"/>
                </a:highlight>
                <a:latin typeface="Times New Roman"/>
                <a:ea typeface="Times New Roman"/>
                <a:cs typeface="Times New Roman"/>
                <a:sym typeface="Times New Roman"/>
              </a:rPr>
              <a:t>as well as congenital cataracts.</a:t>
            </a:r>
            <a:endParaRPr b="1" sz="1500">
              <a:latin typeface="Times New Roman"/>
              <a:ea typeface="Times New Roman"/>
              <a:cs typeface="Times New Roman"/>
              <a:sym typeface="Times New Roman"/>
            </a:endParaRPr>
          </a:p>
          <a:p>
            <a:pPr indent="-285750" lvl="0" marL="425450" rtl="0" algn="l">
              <a:lnSpc>
                <a:spcPct val="115000"/>
              </a:lnSpc>
              <a:spcBef>
                <a:spcPts val="0"/>
              </a:spcBef>
              <a:spcAft>
                <a:spcPts val="0"/>
              </a:spcAft>
              <a:buSzPts val="1400"/>
              <a:buFont typeface="Arial"/>
              <a:buChar char="•"/>
            </a:pPr>
            <a:r>
              <a:rPr b="0" i="0" lang="en-GB" sz="1500">
                <a:solidFill>
                  <a:srgbClr val="333333"/>
                </a:solidFill>
                <a:highlight>
                  <a:srgbClr val="FFFFFF"/>
                </a:highlight>
                <a:latin typeface="Times New Roman"/>
                <a:ea typeface="Times New Roman"/>
                <a:cs typeface="Times New Roman"/>
                <a:sym typeface="Times New Roman"/>
              </a:rPr>
              <a:t>In addition, exposure of pregnant women to inhaled particulate matter is associated with negative birth outcomes.</a:t>
            </a:r>
            <a:r>
              <a:rPr baseline="30000" lang="en-GB" sz="1500">
                <a:solidFill>
                  <a:srgbClr val="333333"/>
                </a:solidFill>
                <a:highlight>
                  <a:srgbClr val="FFFFFF"/>
                </a:highlight>
                <a:latin typeface="Times New Roman"/>
                <a:ea typeface="Times New Roman"/>
                <a:cs typeface="Times New Roman"/>
                <a:sym typeface="Times New Roman"/>
              </a:rPr>
              <a:t> </a:t>
            </a:r>
            <a:r>
              <a:rPr b="0" i="0" lang="en-GB" sz="1500">
                <a:solidFill>
                  <a:srgbClr val="333333"/>
                </a:solidFill>
                <a:highlight>
                  <a:srgbClr val="FFFFFF"/>
                </a:highlight>
                <a:latin typeface="Times New Roman"/>
                <a:ea typeface="Times New Roman"/>
                <a:cs typeface="Times New Roman"/>
                <a:sym typeface="Times New Roman"/>
              </a:rPr>
              <a:t>Incidences of diarrheal diseases and dehydration may increase in extent and severity, which can be associated with adverse effects on pregnancy outcomes and the health of newborns.</a:t>
            </a:r>
            <a:endParaRPr/>
          </a:p>
          <a:p>
            <a:pPr indent="-285750" lvl="0" marL="425450" rtl="0" algn="l">
              <a:lnSpc>
                <a:spcPct val="115000"/>
              </a:lnSpc>
              <a:spcBef>
                <a:spcPts val="0"/>
              </a:spcBef>
              <a:spcAft>
                <a:spcPts val="0"/>
              </a:spcAft>
              <a:buSzPts val="1400"/>
              <a:buFont typeface="Arial"/>
              <a:buChar char="•"/>
            </a:pPr>
            <a:r>
              <a:rPr b="0" i="0" lang="en-GB" sz="1500">
                <a:solidFill>
                  <a:srgbClr val="333333"/>
                </a:solidFill>
                <a:highlight>
                  <a:srgbClr val="FFFFFF"/>
                </a:highlight>
                <a:latin typeface="Times New Roman"/>
                <a:ea typeface="Times New Roman"/>
                <a:cs typeface="Times New Roman"/>
                <a:sym typeface="Times New Roman"/>
              </a:rPr>
              <a:t>Floods are associated with an increased risk of maternal exposure to environmental toxins and mold, reduced access to safe food and water, psychological stress, and disrupted health care. </a:t>
            </a:r>
            <a:endParaRPr/>
          </a:p>
          <a:p>
            <a:pPr indent="-285750" lvl="0" marL="425450" rtl="0" algn="l">
              <a:lnSpc>
                <a:spcPct val="115000"/>
              </a:lnSpc>
              <a:spcBef>
                <a:spcPts val="0"/>
              </a:spcBef>
              <a:spcAft>
                <a:spcPts val="0"/>
              </a:spcAft>
              <a:buSzPts val="1400"/>
              <a:buFont typeface="Arial"/>
              <a:buChar char="•"/>
            </a:pPr>
            <a:r>
              <a:rPr b="0" i="0" lang="en-GB" sz="1500">
                <a:solidFill>
                  <a:srgbClr val="333333"/>
                </a:solidFill>
                <a:highlight>
                  <a:srgbClr val="FFFFFF"/>
                </a:highlight>
                <a:latin typeface="Times New Roman"/>
                <a:ea typeface="Times New Roman"/>
                <a:cs typeface="Times New Roman"/>
                <a:sym typeface="Times New Roman"/>
              </a:rPr>
              <a:t>Other flood-related health outcomes for mothers and babies include maternal risk of anemia (a condition associated with low red blood cell counts sometimes caused by low iron intake), eclampsia (a condition that can cause seizures in pregnant women), and spontaneous abortion.</a:t>
            </a:r>
            <a:endParaRPr b="1" sz="15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0" name="Shape 1340"/>
        <p:cNvGrpSpPr/>
        <p:nvPr/>
      </p:nvGrpSpPr>
      <p:grpSpPr>
        <a:xfrm>
          <a:off x="0" y="0"/>
          <a:ext cx="0" cy="0"/>
          <a:chOff x="0" y="0"/>
          <a:chExt cx="0" cy="0"/>
        </a:xfrm>
      </p:grpSpPr>
      <p:sp>
        <p:nvSpPr>
          <p:cNvPr id="1341" name="Google Shape;1341;p22"/>
          <p:cNvSpPr txBox="1"/>
          <p:nvPr>
            <p:ph type="title"/>
          </p:nvPr>
        </p:nvSpPr>
        <p:spPr>
          <a:xfrm>
            <a:off x="720000" y="4648200"/>
            <a:ext cx="7704000" cy="585216"/>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b="0" lang="en-GB" sz="2000">
                <a:latin typeface="Times New Roman"/>
                <a:ea typeface="Times New Roman"/>
                <a:cs typeface="Times New Roman"/>
                <a:sym typeface="Times New Roman"/>
              </a:rPr>
              <a:t>Fig.1 Impacts of climate change on pregnancy outcomes</a:t>
            </a:r>
            <a:endParaRPr/>
          </a:p>
        </p:txBody>
      </p:sp>
      <p:pic>
        <p:nvPicPr>
          <p:cNvPr descr="A diagram of a climate change&#10;&#10;Description automatically generated" id="1342" name="Google Shape;1342;p22"/>
          <p:cNvPicPr preferRelativeResize="0"/>
          <p:nvPr/>
        </p:nvPicPr>
        <p:blipFill rotWithShape="1">
          <a:blip r:embed="rId3">
            <a:alphaModFix/>
          </a:blip>
          <a:srcRect b="0" l="0" r="0" t="0"/>
          <a:stretch/>
        </p:blipFill>
        <p:spPr>
          <a:xfrm>
            <a:off x="0" y="0"/>
            <a:ext cx="9144000" cy="4648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6" name="Shape 1346"/>
        <p:cNvGrpSpPr/>
        <p:nvPr/>
      </p:nvGrpSpPr>
      <p:grpSpPr>
        <a:xfrm>
          <a:off x="0" y="0"/>
          <a:ext cx="0" cy="0"/>
          <a:chOff x="0" y="0"/>
          <a:chExt cx="0" cy="0"/>
        </a:xfrm>
      </p:grpSpPr>
      <p:sp>
        <p:nvSpPr>
          <p:cNvPr id="1347" name="Google Shape;1347;p23"/>
          <p:cNvSpPr txBox="1"/>
          <p:nvPr>
            <p:ph type="title"/>
          </p:nvPr>
        </p:nvSpPr>
        <p:spPr>
          <a:xfrm>
            <a:off x="720000" y="347472"/>
            <a:ext cx="7704000" cy="832104"/>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GB" sz="3000"/>
              <a:t>IMPACTS</a:t>
            </a:r>
            <a:endParaRPr/>
          </a:p>
        </p:txBody>
      </p:sp>
      <p:sp>
        <p:nvSpPr>
          <p:cNvPr id="1348" name="Google Shape;1348;p23"/>
          <p:cNvSpPr txBox="1"/>
          <p:nvPr>
            <p:ph idx="3" type="subTitle"/>
          </p:nvPr>
        </p:nvSpPr>
        <p:spPr>
          <a:xfrm>
            <a:off x="0" y="1188720"/>
            <a:ext cx="9144000" cy="4311396"/>
          </a:xfrm>
          <a:prstGeom prst="rect">
            <a:avLst/>
          </a:prstGeom>
          <a:noFill/>
          <a:ln>
            <a:noFill/>
          </a:ln>
        </p:spPr>
        <p:txBody>
          <a:bodyPr anchorCtr="0" anchor="t" bIns="91425" lIns="91425" spcFirstLastPara="1" rIns="91425" wrap="square" tIns="91425">
            <a:noAutofit/>
          </a:bodyPr>
          <a:lstStyle/>
          <a:p>
            <a:pPr indent="-342900" lvl="0" marL="482600" rtl="0" algn="l">
              <a:lnSpc>
                <a:spcPct val="115000"/>
              </a:lnSpc>
              <a:spcBef>
                <a:spcPts val="0"/>
              </a:spcBef>
              <a:spcAft>
                <a:spcPts val="0"/>
              </a:spcAft>
              <a:buSzPts val="1400"/>
              <a:buFont typeface="Arial"/>
              <a:buAutoNum type="arabicPeriod"/>
            </a:pPr>
            <a:r>
              <a:rPr b="1" lang="en-GB" sz="1500">
                <a:latin typeface="Times New Roman"/>
                <a:ea typeface="Times New Roman"/>
                <a:cs typeface="Times New Roman"/>
                <a:sym typeface="Times New Roman"/>
              </a:rPr>
              <a:t>EXTREME WEATHER EVENTS:</a:t>
            </a:r>
            <a:endParaRPr/>
          </a:p>
          <a:p>
            <a:pPr indent="-285750" lvl="0" marL="42545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The frequency and intensity of extreme weather events such as </a:t>
            </a:r>
            <a:r>
              <a:rPr b="1" lang="en-GB" sz="1500">
                <a:solidFill>
                  <a:srgbClr val="212121"/>
                </a:solidFill>
                <a:highlight>
                  <a:srgbClr val="FFFFFF"/>
                </a:highlight>
                <a:latin typeface="Times New Roman"/>
                <a:ea typeface="Times New Roman"/>
                <a:cs typeface="Times New Roman"/>
                <a:sym typeface="Times New Roman"/>
              </a:rPr>
              <a:t>hurricanes</a:t>
            </a:r>
            <a:r>
              <a:rPr lang="en-GB" sz="1500">
                <a:solidFill>
                  <a:srgbClr val="212121"/>
                </a:solidFill>
                <a:highlight>
                  <a:srgbClr val="FFFFFF"/>
                </a:highlight>
                <a:latin typeface="Times New Roman"/>
                <a:ea typeface="Times New Roman"/>
                <a:cs typeface="Times New Roman"/>
                <a:sym typeface="Times New Roman"/>
              </a:rPr>
              <a:t> and </a:t>
            </a:r>
            <a:r>
              <a:rPr b="1" lang="en-GB" sz="1500">
                <a:solidFill>
                  <a:srgbClr val="212121"/>
                </a:solidFill>
                <a:highlight>
                  <a:srgbClr val="FFFFFF"/>
                </a:highlight>
                <a:latin typeface="Times New Roman"/>
                <a:ea typeface="Times New Roman"/>
                <a:cs typeface="Times New Roman"/>
                <a:sym typeface="Times New Roman"/>
              </a:rPr>
              <a:t>floods</a:t>
            </a:r>
            <a:r>
              <a:rPr lang="en-GB" sz="1500">
                <a:solidFill>
                  <a:srgbClr val="212121"/>
                </a:solidFill>
                <a:highlight>
                  <a:srgbClr val="FFFFFF"/>
                </a:highlight>
                <a:latin typeface="Times New Roman"/>
                <a:ea typeface="Times New Roman"/>
                <a:cs typeface="Times New Roman"/>
                <a:sym typeface="Times New Roman"/>
              </a:rPr>
              <a:t> are expected to increase. Hurricanes reduce access to safe food and water and induce stress by disrupting existing infrastructures.</a:t>
            </a:r>
            <a:endParaRPr/>
          </a:p>
          <a:p>
            <a:pPr indent="-285750" lvl="0" marL="42545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During a hurricane, pregnant women report significant fear of losing their home and/or job and serious concerns about the health of their baby and the birth process. </a:t>
            </a:r>
            <a:endParaRPr/>
          </a:p>
          <a:p>
            <a:pPr indent="-285750" lvl="0" marL="42545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Those with severe hurricane experience also report a higher frequency of mental health complications such as PTSD and depression, which are all major risk factors for subsequent adverse perinatal outcomes.</a:t>
            </a:r>
            <a:endParaRPr/>
          </a:p>
          <a:p>
            <a:pPr indent="-285750" lvl="0" marL="425450" rtl="0" algn="l">
              <a:lnSpc>
                <a:spcPct val="115000"/>
              </a:lnSpc>
              <a:spcBef>
                <a:spcPts val="0"/>
              </a:spcBef>
              <a:spcAft>
                <a:spcPts val="0"/>
              </a:spcAft>
              <a:buSzPts val="1400"/>
              <a:buFont typeface="Arial"/>
              <a:buChar char="•"/>
            </a:pPr>
            <a:r>
              <a:rPr lang="en-GB" sz="1500">
                <a:solidFill>
                  <a:srgbClr val="212121"/>
                </a:solidFill>
                <a:highlight>
                  <a:srgbClr val="FFFFFF"/>
                </a:highlight>
                <a:latin typeface="Times New Roman"/>
                <a:ea typeface="Times New Roman"/>
                <a:cs typeface="Times New Roman"/>
                <a:sym typeface="Times New Roman"/>
              </a:rPr>
              <a:t>Studies suggest that women with prenatal hurricane experience have a greater risk of hypertensive disorders of pregnancy, labor and birth complications, C-sections, and newborn complications. Increased risk of preterm birth and low birth weight is also reported, but these findings are less consistent in part due to high heterogeneity between studies. </a:t>
            </a:r>
            <a:endParaRPr b="1" sz="15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Climate Change Lesson by Slidesgo">
  <a:themeElements>
    <a:clrScheme name="Simple Light">
      <a:dk1>
        <a:srgbClr val="333333"/>
      </a:dk1>
      <a:lt1>
        <a:srgbClr val="FFFFFF"/>
      </a:lt1>
      <a:dk2>
        <a:srgbClr val="6BE8E4"/>
      </a:dk2>
      <a:lt2>
        <a:srgbClr val="E0FFB8"/>
      </a:lt2>
      <a:accent1>
        <a:srgbClr val="FFDB76"/>
      </a:accent1>
      <a:accent2>
        <a:srgbClr val="FBB98F"/>
      </a:accent2>
      <a:accent3>
        <a:srgbClr val="FF8597"/>
      </a:accent3>
      <a:accent4>
        <a:srgbClr val="7A5C5C"/>
      </a:accent4>
      <a:accent5>
        <a:srgbClr val="26BCB6"/>
      </a:accent5>
      <a:accent6>
        <a:srgbClr val="F58020"/>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